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09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4095" r:id="rId15"/>
    <p:sldId id="269" r:id="rId16"/>
    <p:sldId id="270" r:id="rId17"/>
    <p:sldId id="271" r:id="rId18"/>
    <p:sldId id="272" r:id="rId19"/>
    <p:sldId id="273" r:id="rId20"/>
    <p:sldId id="274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11340"/>
    <a:srgbClr val="E2ECF1"/>
    <a:srgbClr val="F1F6F8"/>
    <a:srgbClr val="DBE9F0"/>
    <a:srgbClr val="073B4C"/>
    <a:srgbClr val="335FFE"/>
    <a:srgbClr val="ECF3F6"/>
    <a:srgbClr val="B5B5B5"/>
    <a:srgbClr val="DEDEDE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40" autoAdjust="0"/>
    <p:restoredTop sz="92010" autoAdjust="0"/>
  </p:normalViewPr>
  <p:slideViewPr>
    <p:cSldViewPr snapToGrid="0" snapToObjects="1">
      <p:cViewPr varScale="1">
        <p:scale>
          <a:sx n="48" d="100"/>
          <a:sy n="48" d="100"/>
        </p:scale>
        <p:origin x="272" y="8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wdUpDiag">
              <a:fgClr>
                <a:schemeClr val="accent1"/>
              </a:fgClr>
              <a:bgClr>
                <a:schemeClr val="accent1">
                  <a:lumMod val="75000"/>
                </a:schemeClr>
              </a:bgClr>
            </a:patt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D8-4E7D-AA15-892578B7B4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D8-4E7D-AA15-892578B7B4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05828832"/>
        <c:axId val="705830144"/>
      </c:barChart>
      <c:catAx>
        <c:axId val="7058288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05830144"/>
        <c:crosses val="autoZero"/>
        <c:auto val="1"/>
        <c:lblAlgn val="ctr"/>
        <c:lblOffset val="100"/>
        <c:noMultiLvlLbl val="0"/>
      </c:catAx>
      <c:valAx>
        <c:axId val="70583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70582883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wdUpDiag">
              <a:fgClr>
                <a:schemeClr val="accent3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D4-4C2E-ADA5-C475591C82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alpha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D4-4C2E-ADA5-C475591C82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05828832"/>
        <c:axId val="705830144"/>
      </c:barChart>
      <c:catAx>
        <c:axId val="7058288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05830144"/>
        <c:crosses val="autoZero"/>
        <c:auto val="1"/>
        <c:lblAlgn val="ctr"/>
        <c:lblOffset val="100"/>
        <c:noMultiLvlLbl val="0"/>
      </c:catAx>
      <c:valAx>
        <c:axId val="70583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70582883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wdUpDiag">
                <a:fgClr>
                  <a:schemeClr val="accent2"/>
                </a:fgClr>
                <a:bgClr>
                  <a:schemeClr val="accent2">
                    <a:lumMod val="75000"/>
                  </a:schemeClr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FB5F-FF4E-BC60-76C3FB66B705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78-4615-A01A-764E25FD11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78-4615-A01A-764E25FD11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05828832"/>
        <c:axId val="705830144"/>
      </c:barChart>
      <c:catAx>
        <c:axId val="7058288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05830144"/>
        <c:crosses val="autoZero"/>
        <c:auto val="1"/>
        <c:lblAlgn val="ctr"/>
        <c:lblOffset val="100"/>
        <c:noMultiLvlLbl val="0"/>
      </c:catAx>
      <c:valAx>
        <c:axId val="7058301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70582883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CF5-4032-834A-230B0F4E6333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CF5-4032-834A-230B0F4E633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B45-4FC9-B85C-DCD16B0BBA9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B45-4FC9-B85C-DCD16B0BBA97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F5-4032-834A-230B0F4E63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08"/>
        <c:holeSize val="7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CF5-4032-834A-230B0F4E6333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CF5-4032-834A-230B0F4E633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771-4CB6-B1BB-E55A65C2EF3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771-4CB6-B1BB-E55A65C2EF3A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F5-4032-834A-230B0F4E63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CF5-4032-834A-230B0F4E6333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CF5-4032-834A-230B0F4E633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771-4CB6-B1BB-E55A65C2EF3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771-4CB6-B1BB-E55A65C2EF3A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F5-4032-834A-230B0F4E63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8"/>
        <c:holeSize val="7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" panose="00000500000000000000" pitchFamily="2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12/17/21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" panose="00000500000000000000" pitchFamily="2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048A58-9791-40C5-84AD-57B8F30EFD9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8A1033-5536-47AC-9034-E5BCDB5596E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3199804A-1AEB-4CB7-B06F-906DB904BF1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546103DD-9166-41C2-93A1-564B60C7C2F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4435F1-01FD-418F-A985-F742B4DBD26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F4CB08-F350-4549-8BC5-D33B9306038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F2A9B688-3677-450A-A341-47F85B7E306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2817B520-0DFA-461C-80D4-723CE22F037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07B109-F3B3-4EAA-8C9F-D10DC8CA921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ED3FF06-39C1-459C-82F5-D9C1CB0A413F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3793" name="Rectangle 1">
            <a:extLst>
              <a:ext uri="{FF2B5EF4-FFF2-40B4-BE49-F238E27FC236}">
                <a16:creationId xmlns:a16="http://schemas.microsoft.com/office/drawing/2014/main" id="{656C15D7-7F91-4BAC-8EDD-1ED78163FEB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AF52E691-C5A3-4119-A0B0-A9F38BF554E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1074B5-9FBE-422D-BB1F-FA6B238B4FF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259DA06-9B7D-4D0A-A01A-2169EF00F00B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4817" name="Rectangle 1">
            <a:extLst>
              <a:ext uri="{FF2B5EF4-FFF2-40B4-BE49-F238E27FC236}">
                <a16:creationId xmlns:a16="http://schemas.microsoft.com/office/drawing/2014/main" id="{CF46AE65-4C81-4722-AA94-7EC945890C9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A76279A2-2CA3-4514-AD8D-99B2994D807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D2899B-688E-4EEF-AC4A-8C161DE9E50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54A9A7-28F0-4F52-86B7-913BE7D2F52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92BAD12B-4926-4857-9B5B-B60B85EA4FE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E3787D8E-8881-4E72-B716-861356C2A4D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F08BB88-BA3F-4C8F-B48E-C206F6C64CC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96ED9FD-3078-47B5-9B82-80C2DCF50CB2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7889" name="Rectangle 1">
            <a:extLst>
              <a:ext uri="{FF2B5EF4-FFF2-40B4-BE49-F238E27FC236}">
                <a16:creationId xmlns:a16="http://schemas.microsoft.com/office/drawing/2014/main" id="{19C5B1F8-8BB3-45E1-AAA2-B01A7ED2D8C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A5533BE9-8526-4072-8991-0148B7C4539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547044-8061-4BC3-B4D5-52426C0185F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7BD5AF-DED6-4BB0-8896-7A7F1CE895A9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FFF13C9B-9996-451C-9143-32973542AD7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33A6EBAE-7FE9-4998-ADD7-FD42027B66B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BD320F2-EB35-4088-8AE6-896EBBB700C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E43C19-60E7-472E-B071-21A38B4F040B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9937" name="Rectangle 1">
            <a:extLst>
              <a:ext uri="{FF2B5EF4-FFF2-40B4-BE49-F238E27FC236}">
                <a16:creationId xmlns:a16="http://schemas.microsoft.com/office/drawing/2014/main" id="{90DE8AA3-AAB1-4BB7-8661-2EFBCAFBBAB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469D58B9-9D00-4DD8-B300-F44AEE6800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C2C9F1B-3191-446D-AB67-212289AA436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45D2A8-E32B-4E9A-9356-D7DE5E09B33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12CBCD49-236B-4684-AACD-26389198C04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803CF288-CD3C-4947-987E-3F03B16D26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FCC03B1-A4C5-4F37-8098-00132FFDBCB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094A7B-BDF7-457F-80C4-347821AFB5F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1985" name="Rectangle 1">
            <a:extLst>
              <a:ext uri="{FF2B5EF4-FFF2-40B4-BE49-F238E27FC236}">
                <a16:creationId xmlns:a16="http://schemas.microsoft.com/office/drawing/2014/main" id="{87F5A73B-4F0E-4735-903B-53ACB0CF705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0E9C4D18-5D5B-428E-B91A-093609D4C80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3844E28-D501-4CD2-B734-9F7550AADB9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A556F40-B5FA-40BA-A9F4-037F6BF1BD0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4577" name="Rectangle 1">
            <a:extLst>
              <a:ext uri="{FF2B5EF4-FFF2-40B4-BE49-F238E27FC236}">
                <a16:creationId xmlns:a16="http://schemas.microsoft.com/office/drawing/2014/main" id="{F19BC3C1-71E1-4CA0-B18D-F2BE853B2BF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D768E769-8A89-4211-B6B1-0FAF340EEE8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D02CAD0-D4F2-4CDE-865A-5662588F65B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B682831-23E8-4455-9C3D-6190EFDCFB6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5601" name="Rectangle 1">
            <a:extLst>
              <a:ext uri="{FF2B5EF4-FFF2-40B4-BE49-F238E27FC236}">
                <a16:creationId xmlns:a16="http://schemas.microsoft.com/office/drawing/2014/main" id="{C17FF4B0-5074-4CAC-9FA3-017E47F6CB7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D35FD4F3-5B57-4607-B313-0F6C8012768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7CFAA92-CDEA-4D05-832F-3A0C28FB866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A262B1-3849-4D17-850C-356307678D7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6625" name="Rectangle 1">
            <a:extLst>
              <a:ext uri="{FF2B5EF4-FFF2-40B4-BE49-F238E27FC236}">
                <a16:creationId xmlns:a16="http://schemas.microsoft.com/office/drawing/2014/main" id="{CF746C8B-F100-4D0B-95CD-7E13CB57D18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E971C82D-80D9-46F8-9791-DA121545763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2CD376-9718-4C47-B652-B9606CED940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716291-A4D2-4E1D-856D-813B0F3B37F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7649" name="Rectangle 1">
            <a:extLst>
              <a:ext uri="{FF2B5EF4-FFF2-40B4-BE49-F238E27FC236}">
                <a16:creationId xmlns:a16="http://schemas.microsoft.com/office/drawing/2014/main" id="{E7D5B0BB-E32C-4C08-B36A-B5CF6F8D1CB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D2AE9DA8-B143-4150-8AB4-6A4D22B962F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67561BD-22CC-4B9A-8051-D08A3CDE92E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E528CBE-ADA0-49CF-8334-C1A4A5A4E62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1BBF3EC4-B622-4C07-A37F-4726960F2A8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295D2CAD-A191-4741-9AE9-6198A991730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498F8FA-6CFA-434B-87B8-D862F792167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A30BED-7F68-4FD7-B2A5-14781040E5D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9697" name="Rectangle 1">
            <a:extLst>
              <a:ext uri="{FF2B5EF4-FFF2-40B4-BE49-F238E27FC236}">
                <a16:creationId xmlns:a16="http://schemas.microsoft.com/office/drawing/2014/main" id="{86C2460C-EBBE-42FF-89C2-1E716E530E7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84AE92D5-F1DD-45EE-BCBA-1FA7BD9E05A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D07E944-DA8C-417A-BE2B-592849F12AD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5A5827-A85A-45F0-A079-1E310282E23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0721" name="Rectangle 1">
            <a:extLst>
              <a:ext uri="{FF2B5EF4-FFF2-40B4-BE49-F238E27FC236}">
                <a16:creationId xmlns:a16="http://schemas.microsoft.com/office/drawing/2014/main" id="{375E1B17-2159-4CAD-A385-6192820839C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DB9E34B8-7413-4979-A083-8811C83E944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204477-C89E-4A74-81D0-81E5BB021C8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79370A-4C3E-4F67-9CA5-34CED8F049EE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1A370EAE-CC7B-4C64-8136-03C6417662A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CE237B9F-1EAD-47E4-AC49-695CFC1E42E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7000" b="1" i="0" kern="1200" spc="-290" baseline="0">
          <a:solidFill>
            <a:schemeClr val="tx2"/>
          </a:solidFill>
          <a:latin typeface="Montserrat" pitchFamily="2" charset="77"/>
          <a:ea typeface="Open Sans Light" panose="020B0306030504020204" pitchFamily="34" charset="0"/>
          <a:cs typeface="Poppins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spc="-30" baseline="0" dirty="0" smtClean="0">
          <a:solidFill>
            <a:schemeClr val="tx1"/>
          </a:solidFill>
          <a:effectLst/>
          <a:latin typeface="Montserrat" pitchFamily="2" charset="77"/>
          <a:ea typeface="Open Sans Light" panose="020B0306030504020204" pitchFamily="34" charset="0"/>
          <a:cs typeface="Poppins" pitchFamily="2" charset="77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Montserrat" pitchFamily="2" charset="77"/>
          <a:ea typeface="Open Sans Light" panose="020B0306030504020204" pitchFamily="34" charset="0"/>
          <a:cs typeface="Poppins" pitchFamily="2" charset="77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Montserrat" pitchFamily="2" charset="77"/>
          <a:ea typeface="Open Sans Light" panose="020B0306030504020204" pitchFamily="34" charset="0"/>
          <a:cs typeface="Poppins" pitchFamily="2" charset="77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 smtClean="0">
          <a:solidFill>
            <a:schemeClr val="tx1"/>
          </a:solidFill>
          <a:effectLst/>
          <a:latin typeface="Montserrat" pitchFamily="2" charset="77"/>
          <a:ea typeface="Open Sans Light" panose="020B0306030504020204" pitchFamily="34" charset="0"/>
          <a:cs typeface="Poppins" pitchFamily="2" charset="77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>
          <a:solidFill>
            <a:schemeClr val="tx1"/>
          </a:solidFill>
          <a:effectLst/>
          <a:latin typeface="Montserrat" pitchFamily="2" charset="77"/>
          <a:ea typeface="Open Sans Light" panose="020B0306030504020204" pitchFamily="34" charset="0"/>
          <a:cs typeface="Poppins" pitchFamily="2" charset="77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9877E8-FAAF-4DE7-8255-79FBD06C91CE}"/>
              </a:ext>
            </a:extLst>
          </p:cNvPr>
          <p:cNvGrpSpPr/>
          <p:nvPr/>
        </p:nvGrpSpPr>
        <p:grpSpPr>
          <a:xfrm>
            <a:off x="1771868" y="5659165"/>
            <a:ext cx="3551455" cy="2578665"/>
            <a:chOff x="1771868" y="5659165"/>
            <a:chExt cx="3551455" cy="2578665"/>
          </a:xfrm>
        </p:grpSpPr>
        <p:sp>
          <p:nvSpPr>
            <p:cNvPr id="15" name="Freeform 2">
              <a:extLst>
                <a:ext uri="{FF2B5EF4-FFF2-40B4-BE49-F238E27FC236}">
                  <a16:creationId xmlns:a16="http://schemas.microsoft.com/office/drawing/2014/main" id="{A82B1FF4-9779-497C-B49E-59937E636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868" y="5659165"/>
              <a:ext cx="1686940" cy="2578665"/>
            </a:xfrm>
            <a:custGeom>
              <a:avLst/>
              <a:gdLst>
                <a:gd name="T0" fmla="*/ 965 w 1929"/>
                <a:gd name="T1" fmla="*/ 0 h 2946"/>
                <a:gd name="T2" fmla="*/ 915 w 1929"/>
                <a:gd name="T3" fmla="*/ 72 h 2946"/>
                <a:gd name="T4" fmla="*/ 0 w 1929"/>
                <a:gd name="T5" fmla="*/ 1373 h 2946"/>
                <a:gd name="T6" fmla="*/ 0 w 1929"/>
                <a:gd name="T7" fmla="*/ 2945 h 2946"/>
                <a:gd name="T8" fmla="*/ 1928 w 1929"/>
                <a:gd name="T9" fmla="*/ 2945 h 2946"/>
                <a:gd name="T10" fmla="*/ 1928 w 1929"/>
                <a:gd name="T11" fmla="*/ 1378 h 2946"/>
                <a:gd name="T12" fmla="*/ 1928 w 1929"/>
                <a:gd name="T13" fmla="*/ 1375 h 2946"/>
                <a:gd name="T14" fmla="*/ 965 w 1929"/>
                <a:gd name="T15" fmla="*/ 0 h 2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9" h="2946">
                  <a:moveTo>
                    <a:pt x="965" y="0"/>
                  </a:moveTo>
                  <a:lnTo>
                    <a:pt x="915" y="72"/>
                  </a:lnTo>
                  <a:lnTo>
                    <a:pt x="0" y="1373"/>
                  </a:lnTo>
                  <a:lnTo>
                    <a:pt x="0" y="2945"/>
                  </a:lnTo>
                  <a:lnTo>
                    <a:pt x="1928" y="2945"/>
                  </a:lnTo>
                  <a:lnTo>
                    <a:pt x="1928" y="1378"/>
                  </a:lnTo>
                  <a:lnTo>
                    <a:pt x="1928" y="1375"/>
                  </a:lnTo>
                  <a:lnTo>
                    <a:pt x="96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" name="Freeform 3">
              <a:extLst>
                <a:ext uri="{FF2B5EF4-FFF2-40B4-BE49-F238E27FC236}">
                  <a16:creationId xmlns:a16="http://schemas.microsoft.com/office/drawing/2014/main" id="{9E4C1707-A5D4-42EC-9E2E-16A06A6F1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409" y="5659165"/>
              <a:ext cx="2709914" cy="1200547"/>
            </a:xfrm>
            <a:custGeom>
              <a:avLst/>
              <a:gdLst>
                <a:gd name="T0" fmla="*/ 2162 w 3097"/>
                <a:gd name="T1" fmla="*/ 35 h 1373"/>
                <a:gd name="T2" fmla="*/ 2162 w 3097"/>
                <a:gd name="T3" fmla="*/ 35 h 1373"/>
                <a:gd name="T4" fmla="*/ 2139 w 3097"/>
                <a:gd name="T5" fmla="*/ 0 h 1373"/>
                <a:gd name="T6" fmla="*/ 0 w 3097"/>
                <a:gd name="T7" fmla="*/ 0 h 1373"/>
                <a:gd name="T8" fmla="*/ 24 w 3097"/>
                <a:gd name="T9" fmla="*/ 35 h 1373"/>
                <a:gd name="T10" fmla="*/ 24 w 3097"/>
                <a:gd name="T11" fmla="*/ 35 h 1373"/>
                <a:gd name="T12" fmla="*/ 963 w 3097"/>
                <a:gd name="T13" fmla="*/ 1372 h 1373"/>
                <a:gd name="T14" fmla="*/ 3096 w 3097"/>
                <a:gd name="T15" fmla="*/ 1372 h 1373"/>
                <a:gd name="T16" fmla="*/ 2162 w 3097"/>
                <a:gd name="T17" fmla="*/ 35 h 1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97" h="1373">
                  <a:moveTo>
                    <a:pt x="2162" y="35"/>
                  </a:moveTo>
                  <a:lnTo>
                    <a:pt x="2162" y="35"/>
                  </a:lnTo>
                  <a:lnTo>
                    <a:pt x="2139" y="0"/>
                  </a:lnTo>
                  <a:lnTo>
                    <a:pt x="0" y="0"/>
                  </a:lnTo>
                  <a:lnTo>
                    <a:pt x="24" y="35"/>
                  </a:lnTo>
                  <a:lnTo>
                    <a:pt x="24" y="35"/>
                  </a:lnTo>
                  <a:lnTo>
                    <a:pt x="963" y="1372"/>
                  </a:lnTo>
                  <a:lnTo>
                    <a:pt x="3096" y="1372"/>
                  </a:lnTo>
                  <a:lnTo>
                    <a:pt x="2162" y="35"/>
                  </a:lnTo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37BC67CB-3971-4B7F-B0EF-50E120DEC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843" y="6960079"/>
              <a:ext cx="633085" cy="1277750"/>
            </a:xfrm>
            <a:custGeom>
              <a:avLst/>
              <a:gdLst>
                <a:gd name="T0" fmla="*/ 720 w 721"/>
                <a:gd name="T1" fmla="*/ 1458 h 1459"/>
                <a:gd name="T2" fmla="*/ 0 w 721"/>
                <a:gd name="T3" fmla="*/ 1458 h 1459"/>
                <a:gd name="T4" fmla="*/ 0 w 721"/>
                <a:gd name="T5" fmla="*/ 359 h 1459"/>
                <a:gd name="T6" fmla="*/ 0 w 721"/>
                <a:gd name="T7" fmla="*/ 359 h 1459"/>
                <a:gd name="T8" fmla="*/ 360 w 721"/>
                <a:gd name="T9" fmla="*/ 0 h 1459"/>
                <a:gd name="T10" fmla="*/ 360 w 721"/>
                <a:gd name="T11" fmla="*/ 0 h 1459"/>
                <a:gd name="T12" fmla="*/ 360 w 721"/>
                <a:gd name="T13" fmla="*/ 0 h 1459"/>
                <a:gd name="T14" fmla="*/ 720 w 721"/>
                <a:gd name="T15" fmla="*/ 359 h 1459"/>
                <a:gd name="T16" fmla="*/ 720 w 721"/>
                <a:gd name="T17" fmla="*/ 1458 h 1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1459">
                  <a:moveTo>
                    <a:pt x="720" y="1458"/>
                  </a:moveTo>
                  <a:lnTo>
                    <a:pt x="0" y="1458"/>
                  </a:lnTo>
                  <a:lnTo>
                    <a:pt x="0" y="359"/>
                  </a:lnTo>
                  <a:lnTo>
                    <a:pt x="0" y="359"/>
                  </a:lnTo>
                  <a:cubicBezTo>
                    <a:pt x="0" y="162"/>
                    <a:pt x="162" y="0"/>
                    <a:pt x="360" y="0"/>
                  </a:cubicBezTo>
                  <a:lnTo>
                    <a:pt x="360" y="0"/>
                  </a:lnTo>
                  <a:lnTo>
                    <a:pt x="360" y="0"/>
                  </a:lnTo>
                  <a:cubicBezTo>
                    <a:pt x="558" y="0"/>
                    <a:pt x="720" y="162"/>
                    <a:pt x="720" y="359"/>
                  </a:cubicBezTo>
                  <a:lnTo>
                    <a:pt x="720" y="1458"/>
                  </a:lnTo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05D3F5F-3890-4862-ACCA-6B5BB683E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8808" y="6863571"/>
              <a:ext cx="1864515" cy="1374259"/>
            </a:xfrm>
            <a:custGeom>
              <a:avLst/>
              <a:gdLst>
                <a:gd name="T0" fmla="*/ 1846 w 2132"/>
                <a:gd name="T1" fmla="*/ 0 h 1572"/>
                <a:gd name="T2" fmla="*/ 206 w 2132"/>
                <a:gd name="T3" fmla="*/ 0 h 1572"/>
                <a:gd name="T4" fmla="*/ 0 w 2132"/>
                <a:gd name="T5" fmla="*/ 0 h 1572"/>
                <a:gd name="T6" fmla="*/ 0 w 2132"/>
                <a:gd name="T7" fmla="*/ 1571 h 1572"/>
                <a:gd name="T8" fmla="*/ 206 w 2132"/>
                <a:gd name="T9" fmla="*/ 1571 h 1572"/>
                <a:gd name="T10" fmla="*/ 206 w 2132"/>
                <a:gd name="T11" fmla="*/ 1571 h 1572"/>
                <a:gd name="T12" fmla="*/ 2131 w 2132"/>
                <a:gd name="T13" fmla="*/ 1571 h 1572"/>
                <a:gd name="T14" fmla="*/ 2131 w 2132"/>
                <a:gd name="T15" fmla="*/ 0 h 1572"/>
                <a:gd name="T16" fmla="*/ 1846 w 2132"/>
                <a:gd name="T17" fmla="*/ 0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2" h="1572">
                  <a:moveTo>
                    <a:pt x="1846" y="0"/>
                  </a:moveTo>
                  <a:lnTo>
                    <a:pt x="206" y="0"/>
                  </a:lnTo>
                  <a:lnTo>
                    <a:pt x="0" y="0"/>
                  </a:lnTo>
                  <a:lnTo>
                    <a:pt x="0" y="1571"/>
                  </a:lnTo>
                  <a:lnTo>
                    <a:pt x="206" y="1571"/>
                  </a:lnTo>
                  <a:lnTo>
                    <a:pt x="206" y="1571"/>
                  </a:lnTo>
                  <a:lnTo>
                    <a:pt x="2131" y="1571"/>
                  </a:lnTo>
                  <a:lnTo>
                    <a:pt x="2131" y="0"/>
                  </a:lnTo>
                  <a:lnTo>
                    <a:pt x="1846" y="0"/>
                  </a:lnTo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155C799E-71F7-408C-BBFA-1AC537E48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977" y="7191696"/>
              <a:ext cx="1165804" cy="598342"/>
            </a:xfrm>
            <a:custGeom>
              <a:avLst/>
              <a:gdLst>
                <a:gd name="T0" fmla="*/ 1332 w 1333"/>
                <a:gd name="T1" fmla="*/ 684 h 685"/>
                <a:gd name="T2" fmla="*/ 0 w 1333"/>
                <a:gd name="T3" fmla="*/ 684 h 685"/>
                <a:gd name="T4" fmla="*/ 0 w 1333"/>
                <a:gd name="T5" fmla="*/ 0 h 685"/>
                <a:gd name="T6" fmla="*/ 1332 w 1333"/>
                <a:gd name="T7" fmla="*/ 0 h 685"/>
                <a:gd name="T8" fmla="*/ 1332 w 1333"/>
                <a:gd name="T9" fmla="*/ 684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3" h="685">
                  <a:moveTo>
                    <a:pt x="1332" y="684"/>
                  </a:moveTo>
                  <a:lnTo>
                    <a:pt x="0" y="684"/>
                  </a:lnTo>
                  <a:lnTo>
                    <a:pt x="0" y="0"/>
                  </a:lnTo>
                  <a:lnTo>
                    <a:pt x="1332" y="0"/>
                  </a:lnTo>
                  <a:lnTo>
                    <a:pt x="1332" y="68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0F4A2BB7-DB58-47DD-8DEB-696B9E258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3954" y="7172393"/>
              <a:ext cx="1219848" cy="636947"/>
            </a:xfrm>
            <a:custGeom>
              <a:avLst/>
              <a:gdLst>
                <a:gd name="T0" fmla="*/ 1241 w 1392"/>
                <a:gd name="T1" fmla="*/ 351 h 726"/>
                <a:gd name="T2" fmla="*/ 1039 w 1392"/>
                <a:gd name="T3" fmla="*/ 100 h 726"/>
                <a:gd name="T4" fmla="*/ 1039 w 1392"/>
                <a:gd name="T5" fmla="*/ 14 h 726"/>
                <a:gd name="T6" fmla="*/ 1017 w 1392"/>
                <a:gd name="T7" fmla="*/ 250 h 726"/>
                <a:gd name="T8" fmla="*/ 916 w 1392"/>
                <a:gd name="T9" fmla="*/ 351 h 726"/>
                <a:gd name="T10" fmla="*/ 706 w 1392"/>
                <a:gd name="T11" fmla="*/ 100 h 726"/>
                <a:gd name="T12" fmla="*/ 706 w 1392"/>
                <a:gd name="T13" fmla="*/ 14 h 726"/>
                <a:gd name="T14" fmla="*/ 685 w 1392"/>
                <a:gd name="T15" fmla="*/ 250 h 726"/>
                <a:gd name="T16" fmla="*/ 521 w 1392"/>
                <a:gd name="T17" fmla="*/ 351 h 726"/>
                <a:gd name="T18" fmla="*/ 374 w 1392"/>
                <a:gd name="T19" fmla="*/ 100 h 726"/>
                <a:gd name="T20" fmla="*/ 374 w 1392"/>
                <a:gd name="T21" fmla="*/ 14 h 726"/>
                <a:gd name="T22" fmla="*/ 352 w 1392"/>
                <a:gd name="T23" fmla="*/ 250 h 726"/>
                <a:gd name="T24" fmla="*/ 181 w 1392"/>
                <a:gd name="T25" fmla="*/ 351 h 726"/>
                <a:gd name="T26" fmla="*/ 69 w 1392"/>
                <a:gd name="T27" fmla="*/ 351 h 726"/>
                <a:gd name="T28" fmla="*/ 15 w 1392"/>
                <a:gd name="T29" fmla="*/ 351 h 726"/>
                <a:gd name="T30" fmla="*/ 14 w 1392"/>
                <a:gd name="T31" fmla="*/ 351 h 726"/>
                <a:gd name="T32" fmla="*/ 149 w 1392"/>
                <a:gd name="T33" fmla="*/ 373 h 726"/>
                <a:gd name="T34" fmla="*/ 352 w 1392"/>
                <a:gd name="T35" fmla="*/ 624 h 726"/>
                <a:gd name="T36" fmla="*/ 352 w 1392"/>
                <a:gd name="T37" fmla="*/ 711 h 726"/>
                <a:gd name="T38" fmla="*/ 374 w 1392"/>
                <a:gd name="T39" fmla="*/ 474 h 726"/>
                <a:gd name="T40" fmla="*/ 474 w 1392"/>
                <a:gd name="T41" fmla="*/ 373 h 726"/>
                <a:gd name="T42" fmla="*/ 685 w 1392"/>
                <a:gd name="T43" fmla="*/ 624 h 726"/>
                <a:gd name="T44" fmla="*/ 685 w 1392"/>
                <a:gd name="T45" fmla="*/ 711 h 726"/>
                <a:gd name="T46" fmla="*/ 706 w 1392"/>
                <a:gd name="T47" fmla="*/ 474 h 726"/>
                <a:gd name="T48" fmla="*/ 869 w 1392"/>
                <a:gd name="T49" fmla="*/ 373 h 726"/>
                <a:gd name="T50" fmla="*/ 1017 w 1392"/>
                <a:gd name="T51" fmla="*/ 624 h 726"/>
                <a:gd name="T52" fmla="*/ 1017 w 1392"/>
                <a:gd name="T53" fmla="*/ 711 h 726"/>
                <a:gd name="T54" fmla="*/ 1039 w 1392"/>
                <a:gd name="T55" fmla="*/ 474 h 726"/>
                <a:gd name="T56" fmla="*/ 1209 w 1392"/>
                <a:gd name="T57" fmla="*/ 373 h 726"/>
                <a:gd name="T58" fmla="*/ 1321 w 1392"/>
                <a:gd name="T59" fmla="*/ 373 h 726"/>
                <a:gd name="T60" fmla="*/ 1375 w 1392"/>
                <a:gd name="T61" fmla="*/ 373 h 726"/>
                <a:gd name="T62" fmla="*/ 1377 w 1392"/>
                <a:gd name="T63" fmla="*/ 373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92" h="726">
                  <a:moveTo>
                    <a:pt x="1377" y="351"/>
                  </a:moveTo>
                  <a:lnTo>
                    <a:pt x="1241" y="351"/>
                  </a:lnTo>
                  <a:lnTo>
                    <a:pt x="1039" y="351"/>
                  </a:lnTo>
                  <a:lnTo>
                    <a:pt x="1039" y="100"/>
                  </a:lnTo>
                  <a:lnTo>
                    <a:pt x="1039" y="14"/>
                  </a:lnTo>
                  <a:lnTo>
                    <a:pt x="1039" y="14"/>
                  </a:lnTo>
                  <a:cubicBezTo>
                    <a:pt x="1039" y="0"/>
                    <a:pt x="1017" y="0"/>
                    <a:pt x="1017" y="14"/>
                  </a:cubicBezTo>
                  <a:lnTo>
                    <a:pt x="1017" y="250"/>
                  </a:lnTo>
                  <a:lnTo>
                    <a:pt x="1017" y="351"/>
                  </a:lnTo>
                  <a:lnTo>
                    <a:pt x="916" y="351"/>
                  </a:lnTo>
                  <a:lnTo>
                    <a:pt x="706" y="351"/>
                  </a:lnTo>
                  <a:lnTo>
                    <a:pt x="706" y="100"/>
                  </a:lnTo>
                  <a:lnTo>
                    <a:pt x="706" y="14"/>
                  </a:lnTo>
                  <a:lnTo>
                    <a:pt x="706" y="14"/>
                  </a:lnTo>
                  <a:cubicBezTo>
                    <a:pt x="706" y="0"/>
                    <a:pt x="685" y="0"/>
                    <a:pt x="685" y="14"/>
                  </a:cubicBezTo>
                  <a:lnTo>
                    <a:pt x="685" y="250"/>
                  </a:lnTo>
                  <a:lnTo>
                    <a:pt x="685" y="351"/>
                  </a:lnTo>
                  <a:lnTo>
                    <a:pt x="521" y="351"/>
                  </a:lnTo>
                  <a:lnTo>
                    <a:pt x="374" y="351"/>
                  </a:lnTo>
                  <a:lnTo>
                    <a:pt x="374" y="100"/>
                  </a:lnTo>
                  <a:lnTo>
                    <a:pt x="374" y="14"/>
                  </a:lnTo>
                  <a:lnTo>
                    <a:pt x="374" y="14"/>
                  </a:lnTo>
                  <a:cubicBezTo>
                    <a:pt x="374" y="0"/>
                    <a:pt x="352" y="0"/>
                    <a:pt x="352" y="14"/>
                  </a:cubicBezTo>
                  <a:lnTo>
                    <a:pt x="352" y="250"/>
                  </a:lnTo>
                  <a:lnTo>
                    <a:pt x="352" y="351"/>
                  </a:lnTo>
                  <a:lnTo>
                    <a:pt x="181" y="351"/>
                  </a:lnTo>
                  <a:lnTo>
                    <a:pt x="69" y="351"/>
                  </a:lnTo>
                  <a:lnTo>
                    <a:pt x="69" y="351"/>
                  </a:lnTo>
                  <a:cubicBezTo>
                    <a:pt x="52" y="351"/>
                    <a:pt x="33" y="350"/>
                    <a:pt x="15" y="351"/>
                  </a:cubicBezTo>
                  <a:lnTo>
                    <a:pt x="15" y="351"/>
                  </a:lnTo>
                  <a:cubicBezTo>
                    <a:pt x="15" y="351"/>
                    <a:pt x="15" y="351"/>
                    <a:pt x="14" y="351"/>
                  </a:cubicBezTo>
                  <a:lnTo>
                    <a:pt x="14" y="351"/>
                  </a:lnTo>
                  <a:cubicBezTo>
                    <a:pt x="0" y="351"/>
                    <a:pt x="0" y="373"/>
                    <a:pt x="14" y="373"/>
                  </a:cubicBezTo>
                  <a:lnTo>
                    <a:pt x="149" y="373"/>
                  </a:lnTo>
                  <a:lnTo>
                    <a:pt x="352" y="373"/>
                  </a:lnTo>
                  <a:lnTo>
                    <a:pt x="352" y="624"/>
                  </a:lnTo>
                  <a:lnTo>
                    <a:pt x="352" y="711"/>
                  </a:lnTo>
                  <a:lnTo>
                    <a:pt x="352" y="711"/>
                  </a:lnTo>
                  <a:cubicBezTo>
                    <a:pt x="352" y="725"/>
                    <a:pt x="374" y="725"/>
                    <a:pt x="374" y="711"/>
                  </a:cubicBezTo>
                  <a:lnTo>
                    <a:pt x="374" y="474"/>
                  </a:lnTo>
                  <a:lnTo>
                    <a:pt x="374" y="373"/>
                  </a:lnTo>
                  <a:lnTo>
                    <a:pt x="474" y="373"/>
                  </a:lnTo>
                  <a:lnTo>
                    <a:pt x="685" y="373"/>
                  </a:lnTo>
                  <a:lnTo>
                    <a:pt x="685" y="624"/>
                  </a:lnTo>
                  <a:lnTo>
                    <a:pt x="685" y="711"/>
                  </a:lnTo>
                  <a:lnTo>
                    <a:pt x="685" y="711"/>
                  </a:lnTo>
                  <a:cubicBezTo>
                    <a:pt x="685" y="725"/>
                    <a:pt x="706" y="725"/>
                    <a:pt x="706" y="711"/>
                  </a:cubicBezTo>
                  <a:lnTo>
                    <a:pt x="706" y="474"/>
                  </a:lnTo>
                  <a:lnTo>
                    <a:pt x="706" y="373"/>
                  </a:lnTo>
                  <a:lnTo>
                    <a:pt x="869" y="373"/>
                  </a:lnTo>
                  <a:lnTo>
                    <a:pt x="1017" y="373"/>
                  </a:lnTo>
                  <a:lnTo>
                    <a:pt x="1017" y="624"/>
                  </a:lnTo>
                  <a:lnTo>
                    <a:pt x="1017" y="711"/>
                  </a:lnTo>
                  <a:lnTo>
                    <a:pt x="1017" y="711"/>
                  </a:lnTo>
                  <a:cubicBezTo>
                    <a:pt x="1017" y="725"/>
                    <a:pt x="1039" y="725"/>
                    <a:pt x="1039" y="711"/>
                  </a:cubicBezTo>
                  <a:lnTo>
                    <a:pt x="1039" y="474"/>
                  </a:lnTo>
                  <a:lnTo>
                    <a:pt x="1039" y="373"/>
                  </a:lnTo>
                  <a:lnTo>
                    <a:pt x="1209" y="373"/>
                  </a:lnTo>
                  <a:lnTo>
                    <a:pt x="1321" y="373"/>
                  </a:lnTo>
                  <a:lnTo>
                    <a:pt x="1321" y="373"/>
                  </a:lnTo>
                  <a:cubicBezTo>
                    <a:pt x="1339" y="373"/>
                    <a:pt x="1357" y="375"/>
                    <a:pt x="1375" y="373"/>
                  </a:cubicBezTo>
                  <a:lnTo>
                    <a:pt x="1375" y="373"/>
                  </a:lnTo>
                  <a:cubicBezTo>
                    <a:pt x="1375" y="373"/>
                    <a:pt x="1376" y="373"/>
                    <a:pt x="1377" y="373"/>
                  </a:cubicBezTo>
                  <a:lnTo>
                    <a:pt x="1377" y="373"/>
                  </a:lnTo>
                  <a:cubicBezTo>
                    <a:pt x="1391" y="373"/>
                    <a:pt x="1391" y="351"/>
                    <a:pt x="1377" y="3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E3166933-F07B-414F-9968-05A573A69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557" y="6326994"/>
              <a:ext cx="297240" cy="308822"/>
            </a:xfrm>
            <a:custGeom>
              <a:avLst/>
              <a:gdLst>
                <a:gd name="T0" fmla="*/ 337 w 338"/>
                <a:gd name="T1" fmla="*/ 175 h 352"/>
                <a:gd name="T2" fmla="*/ 337 w 338"/>
                <a:gd name="T3" fmla="*/ 175 h 352"/>
                <a:gd name="T4" fmla="*/ 168 w 338"/>
                <a:gd name="T5" fmla="*/ 351 h 352"/>
                <a:gd name="T6" fmla="*/ 168 w 338"/>
                <a:gd name="T7" fmla="*/ 351 h 352"/>
                <a:gd name="T8" fmla="*/ 0 w 338"/>
                <a:gd name="T9" fmla="*/ 175 h 352"/>
                <a:gd name="T10" fmla="*/ 0 w 338"/>
                <a:gd name="T11" fmla="*/ 175 h 352"/>
                <a:gd name="T12" fmla="*/ 168 w 338"/>
                <a:gd name="T13" fmla="*/ 0 h 352"/>
                <a:gd name="T14" fmla="*/ 168 w 338"/>
                <a:gd name="T15" fmla="*/ 0 h 352"/>
                <a:gd name="T16" fmla="*/ 337 w 338"/>
                <a:gd name="T17" fmla="*/ 17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" h="352">
                  <a:moveTo>
                    <a:pt x="337" y="175"/>
                  </a:moveTo>
                  <a:lnTo>
                    <a:pt x="337" y="175"/>
                  </a:lnTo>
                  <a:cubicBezTo>
                    <a:pt x="337" y="271"/>
                    <a:pt x="261" y="351"/>
                    <a:pt x="168" y="351"/>
                  </a:cubicBezTo>
                  <a:lnTo>
                    <a:pt x="168" y="351"/>
                  </a:lnTo>
                  <a:cubicBezTo>
                    <a:pt x="75" y="351"/>
                    <a:pt x="0" y="271"/>
                    <a:pt x="0" y="175"/>
                  </a:cubicBezTo>
                  <a:lnTo>
                    <a:pt x="0" y="175"/>
                  </a:lnTo>
                  <a:cubicBezTo>
                    <a:pt x="0" y="78"/>
                    <a:pt x="75" y="0"/>
                    <a:pt x="168" y="0"/>
                  </a:cubicBezTo>
                  <a:lnTo>
                    <a:pt x="168" y="0"/>
                  </a:lnTo>
                  <a:cubicBezTo>
                    <a:pt x="261" y="0"/>
                    <a:pt x="337" y="78"/>
                    <a:pt x="337" y="175"/>
                  </a:cubicBezTo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0C989E1-93EB-431E-BD3A-78B08F39D7BA}"/>
              </a:ext>
            </a:extLst>
          </p:cNvPr>
          <p:cNvGrpSpPr/>
          <p:nvPr/>
        </p:nvGrpSpPr>
        <p:grpSpPr>
          <a:xfrm>
            <a:off x="6535450" y="5288578"/>
            <a:ext cx="4064870" cy="2949252"/>
            <a:chOff x="6535450" y="5288578"/>
            <a:chExt cx="4064870" cy="2949252"/>
          </a:xfrm>
        </p:grpSpPr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5CA2C0C7-9628-4AFE-BFB0-DF729EA81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5450" y="5288578"/>
              <a:ext cx="1930138" cy="2949251"/>
            </a:xfrm>
            <a:custGeom>
              <a:avLst/>
              <a:gdLst>
                <a:gd name="T0" fmla="*/ 1105 w 2206"/>
                <a:gd name="T1" fmla="*/ 0 h 3368"/>
                <a:gd name="T2" fmla="*/ 1046 w 2206"/>
                <a:gd name="T3" fmla="*/ 83 h 3368"/>
                <a:gd name="T4" fmla="*/ 0 w 2206"/>
                <a:gd name="T5" fmla="*/ 1572 h 3368"/>
                <a:gd name="T6" fmla="*/ 0 w 2206"/>
                <a:gd name="T7" fmla="*/ 3367 h 3368"/>
                <a:gd name="T8" fmla="*/ 2205 w 2206"/>
                <a:gd name="T9" fmla="*/ 3367 h 3368"/>
                <a:gd name="T10" fmla="*/ 2205 w 2206"/>
                <a:gd name="T11" fmla="*/ 1577 h 3368"/>
                <a:gd name="T12" fmla="*/ 2205 w 2206"/>
                <a:gd name="T13" fmla="*/ 1574 h 3368"/>
                <a:gd name="T14" fmla="*/ 1105 w 2206"/>
                <a:gd name="T15" fmla="*/ 0 h 3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06" h="3368">
                  <a:moveTo>
                    <a:pt x="1105" y="0"/>
                  </a:moveTo>
                  <a:lnTo>
                    <a:pt x="1046" y="83"/>
                  </a:lnTo>
                  <a:lnTo>
                    <a:pt x="0" y="1572"/>
                  </a:lnTo>
                  <a:lnTo>
                    <a:pt x="0" y="3367"/>
                  </a:lnTo>
                  <a:lnTo>
                    <a:pt x="2205" y="3367"/>
                  </a:lnTo>
                  <a:lnTo>
                    <a:pt x="2205" y="1577"/>
                  </a:lnTo>
                  <a:lnTo>
                    <a:pt x="2205" y="1574"/>
                  </a:lnTo>
                  <a:lnTo>
                    <a:pt x="110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8E8736D3-1A8D-4D73-8ADF-0002FBAFE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0519" y="5292440"/>
              <a:ext cx="3099801" cy="1374259"/>
            </a:xfrm>
            <a:custGeom>
              <a:avLst/>
              <a:gdLst>
                <a:gd name="T0" fmla="*/ 2471 w 3540"/>
                <a:gd name="T1" fmla="*/ 39 h 1571"/>
                <a:gd name="T2" fmla="*/ 2471 w 3540"/>
                <a:gd name="T3" fmla="*/ 39 h 1571"/>
                <a:gd name="T4" fmla="*/ 2445 w 3540"/>
                <a:gd name="T5" fmla="*/ 0 h 1571"/>
                <a:gd name="T6" fmla="*/ 0 w 3540"/>
                <a:gd name="T7" fmla="*/ 0 h 1571"/>
                <a:gd name="T8" fmla="*/ 28 w 3540"/>
                <a:gd name="T9" fmla="*/ 39 h 1571"/>
                <a:gd name="T10" fmla="*/ 28 w 3540"/>
                <a:gd name="T11" fmla="*/ 39 h 1571"/>
                <a:gd name="T12" fmla="*/ 1101 w 3540"/>
                <a:gd name="T13" fmla="*/ 1570 h 1571"/>
                <a:gd name="T14" fmla="*/ 3539 w 3540"/>
                <a:gd name="T15" fmla="*/ 1570 h 1571"/>
                <a:gd name="T16" fmla="*/ 2471 w 3540"/>
                <a:gd name="T17" fmla="*/ 39 h 1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40" h="1571">
                  <a:moveTo>
                    <a:pt x="2471" y="39"/>
                  </a:moveTo>
                  <a:lnTo>
                    <a:pt x="2471" y="39"/>
                  </a:lnTo>
                  <a:lnTo>
                    <a:pt x="2445" y="0"/>
                  </a:lnTo>
                  <a:lnTo>
                    <a:pt x="0" y="0"/>
                  </a:lnTo>
                  <a:lnTo>
                    <a:pt x="28" y="39"/>
                  </a:lnTo>
                  <a:lnTo>
                    <a:pt x="28" y="39"/>
                  </a:lnTo>
                  <a:lnTo>
                    <a:pt x="1101" y="1570"/>
                  </a:lnTo>
                  <a:lnTo>
                    <a:pt x="3539" y="1570"/>
                  </a:lnTo>
                  <a:lnTo>
                    <a:pt x="2471" y="39"/>
                  </a:lnTo>
                </a:path>
              </a:pathLst>
            </a:custGeom>
            <a:solidFill>
              <a:schemeClr val="accent2">
                <a:alpha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3F8FEC87-2BB9-4A47-8241-CF69E0A72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771" y="6778645"/>
              <a:ext cx="721871" cy="1459185"/>
            </a:xfrm>
            <a:custGeom>
              <a:avLst/>
              <a:gdLst>
                <a:gd name="T0" fmla="*/ 822 w 823"/>
                <a:gd name="T1" fmla="*/ 1665 h 1666"/>
                <a:gd name="T2" fmla="*/ 0 w 823"/>
                <a:gd name="T3" fmla="*/ 1665 h 1666"/>
                <a:gd name="T4" fmla="*/ 0 w 823"/>
                <a:gd name="T5" fmla="*/ 399 h 1666"/>
                <a:gd name="T6" fmla="*/ 0 w 823"/>
                <a:gd name="T7" fmla="*/ 399 h 1666"/>
                <a:gd name="T8" fmla="*/ 401 w 823"/>
                <a:gd name="T9" fmla="*/ 0 h 1666"/>
                <a:gd name="T10" fmla="*/ 420 w 823"/>
                <a:gd name="T11" fmla="*/ 0 h 1666"/>
                <a:gd name="T12" fmla="*/ 420 w 823"/>
                <a:gd name="T13" fmla="*/ 0 h 1666"/>
                <a:gd name="T14" fmla="*/ 822 w 823"/>
                <a:gd name="T15" fmla="*/ 399 h 1666"/>
                <a:gd name="T16" fmla="*/ 822 w 823"/>
                <a:gd name="T17" fmla="*/ 1665 h 1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3" h="1666">
                  <a:moveTo>
                    <a:pt x="822" y="1665"/>
                  </a:moveTo>
                  <a:lnTo>
                    <a:pt x="0" y="1665"/>
                  </a:lnTo>
                  <a:lnTo>
                    <a:pt x="0" y="399"/>
                  </a:lnTo>
                  <a:lnTo>
                    <a:pt x="0" y="399"/>
                  </a:lnTo>
                  <a:cubicBezTo>
                    <a:pt x="0" y="179"/>
                    <a:pt x="181" y="0"/>
                    <a:pt x="401" y="0"/>
                  </a:cubicBezTo>
                  <a:lnTo>
                    <a:pt x="420" y="0"/>
                  </a:lnTo>
                  <a:lnTo>
                    <a:pt x="420" y="0"/>
                  </a:lnTo>
                  <a:cubicBezTo>
                    <a:pt x="640" y="0"/>
                    <a:pt x="822" y="179"/>
                    <a:pt x="822" y="399"/>
                  </a:cubicBezTo>
                  <a:lnTo>
                    <a:pt x="822" y="1665"/>
                  </a:lnTo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748BE4BC-1AD4-4ABB-89EF-4C871189C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5589" y="6666698"/>
              <a:ext cx="2130873" cy="1571131"/>
            </a:xfrm>
            <a:custGeom>
              <a:avLst/>
              <a:gdLst>
                <a:gd name="T0" fmla="*/ 2109 w 2436"/>
                <a:gd name="T1" fmla="*/ 0 h 1794"/>
                <a:gd name="T2" fmla="*/ 235 w 2436"/>
                <a:gd name="T3" fmla="*/ 0 h 1794"/>
                <a:gd name="T4" fmla="*/ 0 w 2436"/>
                <a:gd name="T5" fmla="*/ 0 h 1794"/>
                <a:gd name="T6" fmla="*/ 0 w 2436"/>
                <a:gd name="T7" fmla="*/ 1793 h 1794"/>
                <a:gd name="T8" fmla="*/ 235 w 2436"/>
                <a:gd name="T9" fmla="*/ 1793 h 1794"/>
                <a:gd name="T10" fmla="*/ 235 w 2436"/>
                <a:gd name="T11" fmla="*/ 1793 h 1794"/>
                <a:gd name="T12" fmla="*/ 2435 w 2436"/>
                <a:gd name="T13" fmla="*/ 1793 h 1794"/>
                <a:gd name="T14" fmla="*/ 2435 w 2436"/>
                <a:gd name="T15" fmla="*/ 0 h 1794"/>
                <a:gd name="T16" fmla="*/ 2109 w 2436"/>
                <a:gd name="T17" fmla="*/ 0 h 1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6" h="1794">
                  <a:moveTo>
                    <a:pt x="2109" y="0"/>
                  </a:moveTo>
                  <a:lnTo>
                    <a:pt x="235" y="0"/>
                  </a:lnTo>
                  <a:lnTo>
                    <a:pt x="0" y="0"/>
                  </a:lnTo>
                  <a:lnTo>
                    <a:pt x="0" y="1793"/>
                  </a:lnTo>
                  <a:lnTo>
                    <a:pt x="235" y="1793"/>
                  </a:lnTo>
                  <a:lnTo>
                    <a:pt x="235" y="1793"/>
                  </a:lnTo>
                  <a:lnTo>
                    <a:pt x="2435" y="1793"/>
                  </a:lnTo>
                  <a:lnTo>
                    <a:pt x="2435" y="0"/>
                  </a:lnTo>
                  <a:lnTo>
                    <a:pt x="2109" y="0"/>
                  </a:lnTo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212BA4DC-C480-4D43-A4E7-B4A480C31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7940" y="7041144"/>
              <a:ext cx="1335656" cy="683270"/>
            </a:xfrm>
            <a:custGeom>
              <a:avLst/>
              <a:gdLst>
                <a:gd name="T0" fmla="*/ 1523 w 1524"/>
                <a:gd name="T1" fmla="*/ 780 h 781"/>
                <a:gd name="T2" fmla="*/ 0 w 1524"/>
                <a:gd name="T3" fmla="*/ 780 h 781"/>
                <a:gd name="T4" fmla="*/ 0 w 1524"/>
                <a:gd name="T5" fmla="*/ 0 h 781"/>
                <a:gd name="T6" fmla="*/ 1523 w 1524"/>
                <a:gd name="T7" fmla="*/ 0 h 781"/>
                <a:gd name="T8" fmla="*/ 1523 w 1524"/>
                <a:gd name="T9" fmla="*/ 780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4" h="781">
                  <a:moveTo>
                    <a:pt x="1523" y="780"/>
                  </a:moveTo>
                  <a:lnTo>
                    <a:pt x="0" y="780"/>
                  </a:lnTo>
                  <a:lnTo>
                    <a:pt x="0" y="0"/>
                  </a:lnTo>
                  <a:lnTo>
                    <a:pt x="1523" y="0"/>
                  </a:lnTo>
                  <a:lnTo>
                    <a:pt x="1523" y="78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73DB8681-9FEC-4F74-BD19-920981AB1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7057" y="7021844"/>
              <a:ext cx="1405141" cy="721871"/>
            </a:xfrm>
            <a:custGeom>
              <a:avLst/>
              <a:gdLst>
                <a:gd name="T0" fmla="*/ 1431 w 1604"/>
                <a:gd name="T1" fmla="*/ 401 h 825"/>
                <a:gd name="T2" fmla="*/ 1192 w 1604"/>
                <a:gd name="T3" fmla="*/ 113 h 825"/>
                <a:gd name="T4" fmla="*/ 1192 w 1604"/>
                <a:gd name="T5" fmla="*/ 14 h 825"/>
                <a:gd name="T6" fmla="*/ 1170 w 1604"/>
                <a:gd name="T7" fmla="*/ 284 h 825"/>
                <a:gd name="T8" fmla="*/ 1056 w 1604"/>
                <a:gd name="T9" fmla="*/ 401 h 825"/>
                <a:gd name="T10" fmla="*/ 812 w 1604"/>
                <a:gd name="T11" fmla="*/ 113 h 825"/>
                <a:gd name="T12" fmla="*/ 812 w 1604"/>
                <a:gd name="T13" fmla="*/ 14 h 825"/>
                <a:gd name="T14" fmla="*/ 791 w 1604"/>
                <a:gd name="T15" fmla="*/ 284 h 825"/>
                <a:gd name="T16" fmla="*/ 600 w 1604"/>
                <a:gd name="T17" fmla="*/ 401 h 825"/>
                <a:gd name="T18" fmla="*/ 432 w 1604"/>
                <a:gd name="T19" fmla="*/ 113 h 825"/>
                <a:gd name="T20" fmla="*/ 432 w 1604"/>
                <a:gd name="T21" fmla="*/ 14 h 825"/>
                <a:gd name="T22" fmla="*/ 410 w 1604"/>
                <a:gd name="T23" fmla="*/ 284 h 825"/>
                <a:gd name="T24" fmla="*/ 208 w 1604"/>
                <a:gd name="T25" fmla="*/ 401 h 825"/>
                <a:gd name="T26" fmla="*/ 79 w 1604"/>
                <a:gd name="T27" fmla="*/ 401 h 825"/>
                <a:gd name="T28" fmla="*/ 17 w 1604"/>
                <a:gd name="T29" fmla="*/ 401 h 825"/>
                <a:gd name="T30" fmla="*/ 14 w 1604"/>
                <a:gd name="T31" fmla="*/ 401 h 825"/>
                <a:gd name="T32" fmla="*/ 171 w 1604"/>
                <a:gd name="T33" fmla="*/ 423 h 825"/>
                <a:gd name="T34" fmla="*/ 410 w 1604"/>
                <a:gd name="T35" fmla="*/ 712 h 825"/>
                <a:gd name="T36" fmla="*/ 410 w 1604"/>
                <a:gd name="T37" fmla="*/ 810 h 825"/>
                <a:gd name="T38" fmla="*/ 432 w 1604"/>
                <a:gd name="T39" fmla="*/ 541 h 825"/>
                <a:gd name="T40" fmla="*/ 546 w 1604"/>
                <a:gd name="T41" fmla="*/ 423 h 825"/>
                <a:gd name="T42" fmla="*/ 791 w 1604"/>
                <a:gd name="T43" fmla="*/ 712 h 825"/>
                <a:gd name="T44" fmla="*/ 791 w 1604"/>
                <a:gd name="T45" fmla="*/ 810 h 825"/>
                <a:gd name="T46" fmla="*/ 812 w 1604"/>
                <a:gd name="T47" fmla="*/ 541 h 825"/>
                <a:gd name="T48" fmla="*/ 1002 w 1604"/>
                <a:gd name="T49" fmla="*/ 423 h 825"/>
                <a:gd name="T50" fmla="*/ 1170 w 1604"/>
                <a:gd name="T51" fmla="*/ 712 h 825"/>
                <a:gd name="T52" fmla="*/ 1170 w 1604"/>
                <a:gd name="T53" fmla="*/ 810 h 825"/>
                <a:gd name="T54" fmla="*/ 1192 w 1604"/>
                <a:gd name="T55" fmla="*/ 541 h 825"/>
                <a:gd name="T56" fmla="*/ 1395 w 1604"/>
                <a:gd name="T57" fmla="*/ 423 h 825"/>
                <a:gd name="T58" fmla="*/ 1523 w 1604"/>
                <a:gd name="T59" fmla="*/ 423 h 825"/>
                <a:gd name="T60" fmla="*/ 1585 w 1604"/>
                <a:gd name="T61" fmla="*/ 423 h 825"/>
                <a:gd name="T62" fmla="*/ 1588 w 1604"/>
                <a:gd name="T63" fmla="*/ 423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04" h="825">
                  <a:moveTo>
                    <a:pt x="1588" y="401"/>
                  </a:moveTo>
                  <a:lnTo>
                    <a:pt x="1431" y="401"/>
                  </a:lnTo>
                  <a:lnTo>
                    <a:pt x="1192" y="401"/>
                  </a:lnTo>
                  <a:lnTo>
                    <a:pt x="1192" y="113"/>
                  </a:lnTo>
                  <a:lnTo>
                    <a:pt x="1192" y="14"/>
                  </a:lnTo>
                  <a:lnTo>
                    <a:pt x="1192" y="14"/>
                  </a:lnTo>
                  <a:cubicBezTo>
                    <a:pt x="1192" y="0"/>
                    <a:pt x="1170" y="0"/>
                    <a:pt x="1170" y="14"/>
                  </a:cubicBezTo>
                  <a:lnTo>
                    <a:pt x="1170" y="284"/>
                  </a:lnTo>
                  <a:lnTo>
                    <a:pt x="1170" y="401"/>
                  </a:lnTo>
                  <a:lnTo>
                    <a:pt x="1056" y="401"/>
                  </a:lnTo>
                  <a:lnTo>
                    <a:pt x="812" y="401"/>
                  </a:lnTo>
                  <a:lnTo>
                    <a:pt x="812" y="113"/>
                  </a:lnTo>
                  <a:lnTo>
                    <a:pt x="812" y="14"/>
                  </a:lnTo>
                  <a:lnTo>
                    <a:pt x="812" y="14"/>
                  </a:lnTo>
                  <a:cubicBezTo>
                    <a:pt x="812" y="0"/>
                    <a:pt x="791" y="0"/>
                    <a:pt x="791" y="14"/>
                  </a:cubicBezTo>
                  <a:lnTo>
                    <a:pt x="791" y="284"/>
                  </a:lnTo>
                  <a:lnTo>
                    <a:pt x="791" y="401"/>
                  </a:lnTo>
                  <a:lnTo>
                    <a:pt x="600" y="401"/>
                  </a:lnTo>
                  <a:lnTo>
                    <a:pt x="432" y="401"/>
                  </a:lnTo>
                  <a:lnTo>
                    <a:pt x="432" y="113"/>
                  </a:lnTo>
                  <a:lnTo>
                    <a:pt x="432" y="14"/>
                  </a:lnTo>
                  <a:lnTo>
                    <a:pt x="432" y="14"/>
                  </a:lnTo>
                  <a:cubicBezTo>
                    <a:pt x="432" y="0"/>
                    <a:pt x="410" y="0"/>
                    <a:pt x="410" y="14"/>
                  </a:cubicBezTo>
                  <a:lnTo>
                    <a:pt x="410" y="284"/>
                  </a:lnTo>
                  <a:lnTo>
                    <a:pt x="410" y="401"/>
                  </a:lnTo>
                  <a:lnTo>
                    <a:pt x="208" y="401"/>
                  </a:lnTo>
                  <a:lnTo>
                    <a:pt x="79" y="401"/>
                  </a:lnTo>
                  <a:lnTo>
                    <a:pt x="79" y="401"/>
                  </a:lnTo>
                  <a:cubicBezTo>
                    <a:pt x="59" y="401"/>
                    <a:pt x="37" y="400"/>
                    <a:pt x="17" y="401"/>
                  </a:cubicBezTo>
                  <a:lnTo>
                    <a:pt x="17" y="401"/>
                  </a:lnTo>
                  <a:cubicBezTo>
                    <a:pt x="16" y="401"/>
                    <a:pt x="15" y="401"/>
                    <a:pt x="14" y="401"/>
                  </a:cubicBezTo>
                  <a:lnTo>
                    <a:pt x="14" y="401"/>
                  </a:lnTo>
                  <a:cubicBezTo>
                    <a:pt x="0" y="401"/>
                    <a:pt x="0" y="423"/>
                    <a:pt x="14" y="423"/>
                  </a:cubicBezTo>
                  <a:lnTo>
                    <a:pt x="171" y="423"/>
                  </a:lnTo>
                  <a:lnTo>
                    <a:pt x="410" y="423"/>
                  </a:lnTo>
                  <a:lnTo>
                    <a:pt x="410" y="712"/>
                  </a:lnTo>
                  <a:lnTo>
                    <a:pt x="410" y="810"/>
                  </a:lnTo>
                  <a:lnTo>
                    <a:pt x="410" y="810"/>
                  </a:lnTo>
                  <a:cubicBezTo>
                    <a:pt x="410" y="824"/>
                    <a:pt x="432" y="824"/>
                    <a:pt x="432" y="810"/>
                  </a:cubicBezTo>
                  <a:lnTo>
                    <a:pt x="432" y="541"/>
                  </a:lnTo>
                  <a:lnTo>
                    <a:pt x="432" y="423"/>
                  </a:lnTo>
                  <a:lnTo>
                    <a:pt x="546" y="423"/>
                  </a:lnTo>
                  <a:lnTo>
                    <a:pt x="791" y="423"/>
                  </a:lnTo>
                  <a:lnTo>
                    <a:pt x="791" y="712"/>
                  </a:lnTo>
                  <a:lnTo>
                    <a:pt x="791" y="810"/>
                  </a:lnTo>
                  <a:lnTo>
                    <a:pt x="791" y="810"/>
                  </a:lnTo>
                  <a:cubicBezTo>
                    <a:pt x="791" y="824"/>
                    <a:pt x="812" y="824"/>
                    <a:pt x="812" y="810"/>
                  </a:cubicBezTo>
                  <a:lnTo>
                    <a:pt x="812" y="541"/>
                  </a:lnTo>
                  <a:lnTo>
                    <a:pt x="812" y="423"/>
                  </a:lnTo>
                  <a:lnTo>
                    <a:pt x="1002" y="423"/>
                  </a:lnTo>
                  <a:lnTo>
                    <a:pt x="1170" y="423"/>
                  </a:lnTo>
                  <a:lnTo>
                    <a:pt x="1170" y="712"/>
                  </a:lnTo>
                  <a:lnTo>
                    <a:pt x="1170" y="810"/>
                  </a:lnTo>
                  <a:lnTo>
                    <a:pt x="1170" y="810"/>
                  </a:lnTo>
                  <a:cubicBezTo>
                    <a:pt x="1170" y="824"/>
                    <a:pt x="1192" y="824"/>
                    <a:pt x="1192" y="810"/>
                  </a:cubicBezTo>
                  <a:lnTo>
                    <a:pt x="1192" y="541"/>
                  </a:lnTo>
                  <a:lnTo>
                    <a:pt x="1192" y="423"/>
                  </a:lnTo>
                  <a:lnTo>
                    <a:pt x="1395" y="423"/>
                  </a:lnTo>
                  <a:lnTo>
                    <a:pt x="1523" y="423"/>
                  </a:lnTo>
                  <a:lnTo>
                    <a:pt x="1523" y="423"/>
                  </a:lnTo>
                  <a:cubicBezTo>
                    <a:pt x="1544" y="423"/>
                    <a:pt x="1565" y="425"/>
                    <a:pt x="1585" y="423"/>
                  </a:cubicBezTo>
                  <a:lnTo>
                    <a:pt x="1585" y="423"/>
                  </a:lnTo>
                  <a:cubicBezTo>
                    <a:pt x="1586" y="423"/>
                    <a:pt x="1587" y="423"/>
                    <a:pt x="1588" y="423"/>
                  </a:cubicBezTo>
                  <a:lnTo>
                    <a:pt x="1588" y="423"/>
                  </a:lnTo>
                  <a:cubicBezTo>
                    <a:pt x="1602" y="423"/>
                    <a:pt x="1603" y="401"/>
                    <a:pt x="1588" y="40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1527587-69F6-4A69-AEBB-A7BA3B642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3644" y="6052913"/>
              <a:ext cx="339704" cy="351286"/>
            </a:xfrm>
            <a:custGeom>
              <a:avLst/>
              <a:gdLst>
                <a:gd name="T0" fmla="*/ 385 w 386"/>
                <a:gd name="T1" fmla="*/ 200 h 401"/>
                <a:gd name="T2" fmla="*/ 385 w 386"/>
                <a:gd name="T3" fmla="*/ 200 h 401"/>
                <a:gd name="T4" fmla="*/ 193 w 386"/>
                <a:gd name="T5" fmla="*/ 400 h 401"/>
                <a:gd name="T6" fmla="*/ 193 w 386"/>
                <a:gd name="T7" fmla="*/ 400 h 401"/>
                <a:gd name="T8" fmla="*/ 0 w 386"/>
                <a:gd name="T9" fmla="*/ 200 h 401"/>
                <a:gd name="T10" fmla="*/ 0 w 386"/>
                <a:gd name="T11" fmla="*/ 200 h 401"/>
                <a:gd name="T12" fmla="*/ 193 w 386"/>
                <a:gd name="T13" fmla="*/ 0 h 401"/>
                <a:gd name="T14" fmla="*/ 193 w 386"/>
                <a:gd name="T15" fmla="*/ 0 h 401"/>
                <a:gd name="T16" fmla="*/ 385 w 386"/>
                <a:gd name="T17" fmla="*/ 20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6" h="401">
                  <a:moveTo>
                    <a:pt x="385" y="200"/>
                  </a:moveTo>
                  <a:lnTo>
                    <a:pt x="385" y="200"/>
                  </a:lnTo>
                  <a:cubicBezTo>
                    <a:pt x="385" y="310"/>
                    <a:pt x="299" y="400"/>
                    <a:pt x="193" y="400"/>
                  </a:cubicBezTo>
                  <a:lnTo>
                    <a:pt x="193" y="400"/>
                  </a:lnTo>
                  <a:cubicBezTo>
                    <a:pt x="86" y="400"/>
                    <a:pt x="0" y="310"/>
                    <a:pt x="0" y="200"/>
                  </a:cubicBezTo>
                  <a:lnTo>
                    <a:pt x="0" y="200"/>
                  </a:lnTo>
                  <a:cubicBezTo>
                    <a:pt x="0" y="89"/>
                    <a:pt x="86" y="0"/>
                    <a:pt x="193" y="0"/>
                  </a:cubicBezTo>
                  <a:lnTo>
                    <a:pt x="193" y="0"/>
                  </a:lnTo>
                  <a:cubicBezTo>
                    <a:pt x="299" y="0"/>
                    <a:pt x="385" y="89"/>
                    <a:pt x="385" y="200"/>
                  </a:cubicBezTo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9D8E9F9-4F25-4EE0-951F-857FC7689F8F}"/>
              </a:ext>
            </a:extLst>
          </p:cNvPr>
          <p:cNvGrpSpPr/>
          <p:nvPr/>
        </p:nvGrpSpPr>
        <p:grpSpPr>
          <a:xfrm>
            <a:off x="11789286" y="4921853"/>
            <a:ext cx="4570568" cy="3315977"/>
            <a:chOff x="11789286" y="4921853"/>
            <a:chExt cx="4570568" cy="3315977"/>
          </a:xfrm>
        </p:grpSpPr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C7670F16-3345-47C7-A2DC-0184A6B14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9286" y="4921853"/>
              <a:ext cx="2169476" cy="3315977"/>
            </a:xfrm>
            <a:custGeom>
              <a:avLst/>
              <a:gdLst>
                <a:gd name="T0" fmla="*/ 1241 w 2479"/>
                <a:gd name="T1" fmla="*/ 0 h 3789"/>
                <a:gd name="T2" fmla="*/ 1176 w 2479"/>
                <a:gd name="T3" fmla="*/ 93 h 3789"/>
                <a:gd name="T4" fmla="*/ 0 w 2479"/>
                <a:gd name="T5" fmla="*/ 1769 h 3789"/>
                <a:gd name="T6" fmla="*/ 0 w 2479"/>
                <a:gd name="T7" fmla="*/ 3788 h 3789"/>
                <a:gd name="T8" fmla="*/ 2478 w 2479"/>
                <a:gd name="T9" fmla="*/ 3788 h 3789"/>
                <a:gd name="T10" fmla="*/ 2478 w 2479"/>
                <a:gd name="T11" fmla="*/ 1775 h 3789"/>
                <a:gd name="T12" fmla="*/ 2478 w 2479"/>
                <a:gd name="T13" fmla="*/ 1770 h 3789"/>
                <a:gd name="T14" fmla="*/ 1241 w 2479"/>
                <a:gd name="T15" fmla="*/ 0 h 3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79" h="3789">
                  <a:moveTo>
                    <a:pt x="1241" y="0"/>
                  </a:moveTo>
                  <a:lnTo>
                    <a:pt x="1176" y="93"/>
                  </a:lnTo>
                  <a:lnTo>
                    <a:pt x="0" y="1769"/>
                  </a:lnTo>
                  <a:lnTo>
                    <a:pt x="0" y="3788"/>
                  </a:lnTo>
                  <a:lnTo>
                    <a:pt x="2478" y="3788"/>
                  </a:lnTo>
                  <a:lnTo>
                    <a:pt x="2478" y="1775"/>
                  </a:lnTo>
                  <a:lnTo>
                    <a:pt x="2478" y="1770"/>
                  </a:lnTo>
                  <a:lnTo>
                    <a:pt x="124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2C28F8FA-A5F0-4EE8-866F-81F0F8055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4025" y="4925712"/>
              <a:ext cx="3485829" cy="1547972"/>
            </a:xfrm>
            <a:custGeom>
              <a:avLst/>
              <a:gdLst>
                <a:gd name="T0" fmla="*/ 2781 w 3983"/>
                <a:gd name="T1" fmla="*/ 45 h 1767"/>
                <a:gd name="T2" fmla="*/ 2781 w 3983"/>
                <a:gd name="T3" fmla="*/ 45 h 1767"/>
                <a:gd name="T4" fmla="*/ 2750 w 3983"/>
                <a:gd name="T5" fmla="*/ 0 h 1767"/>
                <a:gd name="T6" fmla="*/ 0 w 3983"/>
                <a:gd name="T7" fmla="*/ 0 h 1767"/>
                <a:gd name="T8" fmla="*/ 32 w 3983"/>
                <a:gd name="T9" fmla="*/ 45 h 1767"/>
                <a:gd name="T10" fmla="*/ 30 w 3983"/>
                <a:gd name="T11" fmla="*/ 45 h 1767"/>
                <a:gd name="T12" fmla="*/ 1238 w 3983"/>
                <a:gd name="T13" fmla="*/ 1766 h 1767"/>
                <a:gd name="T14" fmla="*/ 3982 w 3983"/>
                <a:gd name="T15" fmla="*/ 1766 h 1767"/>
                <a:gd name="T16" fmla="*/ 2781 w 3983"/>
                <a:gd name="T17" fmla="*/ 45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83" h="1767">
                  <a:moveTo>
                    <a:pt x="2781" y="45"/>
                  </a:moveTo>
                  <a:lnTo>
                    <a:pt x="2781" y="45"/>
                  </a:lnTo>
                  <a:lnTo>
                    <a:pt x="2750" y="0"/>
                  </a:lnTo>
                  <a:lnTo>
                    <a:pt x="0" y="0"/>
                  </a:lnTo>
                  <a:lnTo>
                    <a:pt x="32" y="45"/>
                  </a:lnTo>
                  <a:lnTo>
                    <a:pt x="30" y="45"/>
                  </a:lnTo>
                  <a:lnTo>
                    <a:pt x="1238" y="1766"/>
                  </a:lnTo>
                  <a:lnTo>
                    <a:pt x="3982" y="1766"/>
                  </a:lnTo>
                  <a:lnTo>
                    <a:pt x="2781" y="45"/>
                  </a:lnTo>
                </a:path>
              </a:pathLst>
            </a:custGeom>
            <a:solidFill>
              <a:schemeClr val="accent3">
                <a:alpha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39CB05C5-E1D1-4C94-990F-C10D24B45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0092" y="6597213"/>
              <a:ext cx="810658" cy="1640616"/>
            </a:xfrm>
            <a:custGeom>
              <a:avLst/>
              <a:gdLst>
                <a:gd name="T0" fmla="*/ 924 w 925"/>
                <a:gd name="T1" fmla="*/ 1874 h 1875"/>
                <a:gd name="T2" fmla="*/ 0 w 925"/>
                <a:gd name="T3" fmla="*/ 1874 h 1875"/>
                <a:gd name="T4" fmla="*/ 0 w 925"/>
                <a:gd name="T5" fmla="*/ 397 h 1875"/>
                <a:gd name="T6" fmla="*/ 0 w 925"/>
                <a:gd name="T7" fmla="*/ 397 h 1875"/>
                <a:gd name="T8" fmla="*/ 398 w 925"/>
                <a:gd name="T9" fmla="*/ 0 h 1875"/>
                <a:gd name="T10" fmla="*/ 526 w 925"/>
                <a:gd name="T11" fmla="*/ 0 h 1875"/>
                <a:gd name="T12" fmla="*/ 526 w 925"/>
                <a:gd name="T13" fmla="*/ 0 h 1875"/>
                <a:gd name="T14" fmla="*/ 924 w 925"/>
                <a:gd name="T15" fmla="*/ 397 h 1875"/>
                <a:gd name="T16" fmla="*/ 924 w 925"/>
                <a:gd name="T17" fmla="*/ 1874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5" h="1875">
                  <a:moveTo>
                    <a:pt x="924" y="1874"/>
                  </a:moveTo>
                  <a:lnTo>
                    <a:pt x="0" y="1874"/>
                  </a:lnTo>
                  <a:lnTo>
                    <a:pt x="0" y="397"/>
                  </a:lnTo>
                  <a:lnTo>
                    <a:pt x="0" y="397"/>
                  </a:lnTo>
                  <a:cubicBezTo>
                    <a:pt x="0" y="179"/>
                    <a:pt x="179" y="0"/>
                    <a:pt x="398" y="0"/>
                  </a:cubicBezTo>
                  <a:lnTo>
                    <a:pt x="526" y="0"/>
                  </a:lnTo>
                  <a:lnTo>
                    <a:pt x="526" y="0"/>
                  </a:lnTo>
                  <a:cubicBezTo>
                    <a:pt x="745" y="0"/>
                    <a:pt x="924" y="179"/>
                    <a:pt x="924" y="397"/>
                  </a:cubicBezTo>
                  <a:lnTo>
                    <a:pt x="924" y="1874"/>
                  </a:lnTo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A583EA01-E620-4199-8533-E1397BA20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8761" y="6469823"/>
              <a:ext cx="2401092" cy="1768007"/>
            </a:xfrm>
            <a:custGeom>
              <a:avLst/>
              <a:gdLst>
                <a:gd name="T0" fmla="*/ 2373 w 2741"/>
                <a:gd name="T1" fmla="*/ 0 h 2019"/>
                <a:gd name="T2" fmla="*/ 266 w 2741"/>
                <a:gd name="T3" fmla="*/ 0 h 2019"/>
                <a:gd name="T4" fmla="*/ 0 w 2741"/>
                <a:gd name="T5" fmla="*/ 0 h 2019"/>
                <a:gd name="T6" fmla="*/ 0 w 2741"/>
                <a:gd name="T7" fmla="*/ 2018 h 2019"/>
                <a:gd name="T8" fmla="*/ 266 w 2741"/>
                <a:gd name="T9" fmla="*/ 2018 h 2019"/>
                <a:gd name="T10" fmla="*/ 266 w 2741"/>
                <a:gd name="T11" fmla="*/ 2018 h 2019"/>
                <a:gd name="T12" fmla="*/ 2740 w 2741"/>
                <a:gd name="T13" fmla="*/ 2018 h 2019"/>
                <a:gd name="T14" fmla="*/ 2740 w 2741"/>
                <a:gd name="T15" fmla="*/ 0 h 2019"/>
                <a:gd name="T16" fmla="*/ 2373 w 2741"/>
                <a:gd name="T17" fmla="*/ 0 h 2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1" h="2019">
                  <a:moveTo>
                    <a:pt x="2373" y="0"/>
                  </a:moveTo>
                  <a:lnTo>
                    <a:pt x="266" y="0"/>
                  </a:lnTo>
                  <a:lnTo>
                    <a:pt x="0" y="0"/>
                  </a:lnTo>
                  <a:lnTo>
                    <a:pt x="0" y="2018"/>
                  </a:lnTo>
                  <a:lnTo>
                    <a:pt x="266" y="2018"/>
                  </a:lnTo>
                  <a:lnTo>
                    <a:pt x="266" y="2018"/>
                  </a:lnTo>
                  <a:lnTo>
                    <a:pt x="2740" y="2018"/>
                  </a:lnTo>
                  <a:lnTo>
                    <a:pt x="2740" y="0"/>
                  </a:lnTo>
                  <a:lnTo>
                    <a:pt x="2373" y="0"/>
                  </a:lnTo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82BC0C9A-EB5A-45ED-AD13-9C9B57A51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9018" y="6890594"/>
              <a:ext cx="1501647" cy="768194"/>
            </a:xfrm>
            <a:custGeom>
              <a:avLst/>
              <a:gdLst>
                <a:gd name="T0" fmla="*/ 1713 w 1714"/>
                <a:gd name="T1" fmla="*/ 878 h 879"/>
                <a:gd name="T2" fmla="*/ 0 w 1714"/>
                <a:gd name="T3" fmla="*/ 878 h 879"/>
                <a:gd name="T4" fmla="*/ 0 w 1714"/>
                <a:gd name="T5" fmla="*/ 0 h 879"/>
                <a:gd name="T6" fmla="*/ 1713 w 1714"/>
                <a:gd name="T7" fmla="*/ 0 h 879"/>
                <a:gd name="T8" fmla="*/ 1713 w 1714"/>
                <a:gd name="T9" fmla="*/ 878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4" h="879">
                  <a:moveTo>
                    <a:pt x="1713" y="878"/>
                  </a:moveTo>
                  <a:lnTo>
                    <a:pt x="0" y="878"/>
                  </a:lnTo>
                  <a:lnTo>
                    <a:pt x="0" y="0"/>
                  </a:lnTo>
                  <a:lnTo>
                    <a:pt x="1713" y="0"/>
                  </a:lnTo>
                  <a:lnTo>
                    <a:pt x="1713" y="87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3C6BE1ED-B6BF-4153-A7A7-4B43726F5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8136" y="6871292"/>
              <a:ext cx="1555690" cy="810658"/>
            </a:xfrm>
            <a:custGeom>
              <a:avLst/>
              <a:gdLst>
                <a:gd name="T0" fmla="*/ 1587 w 1777"/>
                <a:gd name="T1" fmla="*/ 450 h 924"/>
                <a:gd name="T2" fmla="*/ 1326 w 1777"/>
                <a:gd name="T3" fmla="*/ 124 h 924"/>
                <a:gd name="T4" fmla="*/ 1326 w 1777"/>
                <a:gd name="T5" fmla="*/ 14 h 924"/>
                <a:gd name="T6" fmla="*/ 1304 w 1777"/>
                <a:gd name="T7" fmla="*/ 316 h 924"/>
                <a:gd name="T8" fmla="*/ 1169 w 1777"/>
                <a:gd name="T9" fmla="*/ 450 h 924"/>
                <a:gd name="T10" fmla="*/ 899 w 1777"/>
                <a:gd name="T11" fmla="*/ 124 h 924"/>
                <a:gd name="T12" fmla="*/ 899 w 1777"/>
                <a:gd name="T13" fmla="*/ 14 h 924"/>
                <a:gd name="T14" fmla="*/ 877 w 1777"/>
                <a:gd name="T15" fmla="*/ 316 h 924"/>
                <a:gd name="T16" fmla="*/ 665 w 1777"/>
                <a:gd name="T17" fmla="*/ 450 h 924"/>
                <a:gd name="T18" fmla="*/ 470 w 1777"/>
                <a:gd name="T19" fmla="*/ 124 h 924"/>
                <a:gd name="T20" fmla="*/ 470 w 1777"/>
                <a:gd name="T21" fmla="*/ 14 h 924"/>
                <a:gd name="T22" fmla="*/ 449 w 1777"/>
                <a:gd name="T23" fmla="*/ 316 h 924"/>
                <a:gd name="T24" fmla="*/ 230 w 1777"/>
                <a:gd name="T25" fmla="*/ 450 h 924"/>
                <a:gd name="T26" fmla="*/ 84 w 1777"/>
                <a:gd name="T27" fmla="*/ 450 h 924"/>
                <a:gd name="T28" fmla="*/ 16 w 1777"/>
                <a:gd name="T29" fmla="*/ 450 h 924"/>
                <a:gd name="T30" fmla="*/ 14 w 1777"/>
                <a:gd name="T31" fmla="*/ 450 h 924"/>
                <a:gd name="T32" fmla="*/ 188 w 1777"/>
                <a:gd name="T33" fmla="*/ 472 h 924"/>
                <a:gd name="T34" fmla="*/ 449 w 1777"/>
                <a:gd name="T35" fmla="*/ 799 h 924"/>
                <a:gd name="T36" fmla="*/ 449 w 1777"/>
                <a:gd name="T37" fmla="*/ 909 h 924"/>
                <a:gd name="T38" fmla="*/ 470 w 1777"/>
                <a:gd name="T39" fmla="*/ 605 h 924"/>
                <a:gd name="T40" fmla="*/ 605 w 1777"/>
                <a:gd name="T41" fmla="*/ 472 h 924"/>
                <a:gd name="T42" fmla="*/ 877 w 1777"/>
                <a:gd name="T43" fmla="*/ 799 h 924"/>
                <a:gd name="T44" fmla="*/ 877 w 1777"/>
                <a:gd name="T45" fmla="*/ 909 h 924"/>
                <a:gd name="T46" fmla="*/ 899 w 1777"/>
                <a:gd name="T47" fmla="*/ 605 h 924"/>
                <a:gd name="T48" fmla="*/ 1110 w 1777"/>
                <a:gd name="T49" fmla="*/ 472 h 924"/>
                <a:gd name="T50" fmla="*/ 1304 w 1777"/>
                <a:gd name="T51" fmla="*/ 799 h 924"/>
                <a:gd name="T52" fmla="*/ 1304 w 1777"/>
                <a:gd name="T53" fmla="*/ 909 h 924"/>
                <a:gd name="T54" fmla="*/ 1326 w 1777"/>
                <a:gd name="T55" fmla="*/ 605 h 924"/>
                <a:gd name="T56" fmla="*/ 1545 w 1777"/>
                <a:gd name="T57" fmla="*/ 472 h 924"/>
                <a:gd name="T58" fmla="*/ 1691 w 1777"/>
                <a:gd name="T59" fmla="*/ 472 h 924"/>
                <a:gd name="T60" fmla="*/ 1759 w 1777"/>
                <a:gd name="T61" fmla="*/ 472 h 924"/>
                <a:gd name="T62" fmla="*/ 1761 w 1777"/>
                <a:gd name="T63" fmla="*/ 472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77" h="924">
                  <a:moveTo>
                    <a:pt x="1761" y="450"/>
                  </a:moveTo>
                  <a:lnTo>
                    <a:pt x="1587" y="450"/>
                  </a:lnTo>
                  <a:lnTo>
                    <a:pt x="1326" y="450"/>
                  </a:lnTo>
                  <a:lnTo>
                    <a:pt x="1326" y="124"/>
                  </a:lnTo>
                  <a:lnTo>
                    <a:pt x="1326" y="14"/>
                  </a:lnTo>
                  <a:lnTo>
                    <a:pt x="1326" y="14"/>
                  </a:lnTo>
                  <a:cubicBezTo>
                    <a:pt x="1326" y="0"/>
                    <a:pt x="1304" y="0"/>
                    <a:pt x="1304" y="14"/>
                  </a:cubicBezTo>
                  <a:lnTo>
                    <a:pt x="1304" y="316"/>
                  </a:lnTo>
                  <a:lnTo>
                    <a:pt x="1304" y="450"/>
                  </a:lnTo>
                  <a:lnTo>
                    <a:pt x="1169" y="450"/>
                  </a:lnTo>
                  <a:lnTo>
                    <a:pt x="899" y="450"/>
                  </a:lnTo>
                  <a:lnTo>
                    <a:pt x="899" y="124"/>
                  </a:lnTo>
                  <a:lnTo>
                    <a:pt x="899" y="14"/>
                  </a:lnTo>
                  <a:lnTo>
                    <a:pt x="899" y="14"/>
                  </a:lnTo>
                  <a:cubicBezTo>
                    <a:pt x="899" y="0"/>
                    <a:pt x="877" y="0"/>
                    <a:pt x="877" y="14"/>
                  </a:cubicBezTo>
                  <a:lnTo>
                    <a:pt x="877" y="316"/>
                  </a:lnTo>
                  <a:lnTo>
                    <a:pt x="877" y="450"/>
                  </a:lnTo>
                  <a:lnTo>
                    <a:pt x="665" y="450"/>
                  </a:lnTo>
                  <a:lnTo>
                    <a:pt x="470" y="450"/>
                  </a:lnTo>
                  <a:lnTo>
                    <a:pt x="470" y="124"/>
                  </a:lnTo>
                  <a:lnTo>
                    <a:pt x="470" y="14"/>
                  </a:lnTo>
                  <a:lnTo>
                    <a:pt x="470" y="14"/>
                  </a:lnTo>
                  <a:cubicBezTo>
                    <a:pt x="470" y="0"/>
                    <a:pt x="449" y="0"/>
                    <a:pt x="449" y="14"/>
                  </a:cubicBezTo>
                  <a:lnTo>
                    <a:pt x="449" y="316"/>
                  </a:lnTo>
                  <a:lnTo>
                    <a:pt x="449" y="450"/>
                  </a:lnTo>
                  <a:lnTo>
                    <a:pt x="230" y="450"/>
                  </a:lnTo>
                  <a:lnTo>
                    <a:pt x="84" y="450"/>
                  </a:lnTo>
                  <a:lnTo>
                    <a:pt x="84" y="450"/>
                  </a:lnTo>
                  <a:cubicBezTo>
                    <a:pt x="62" y="450"/>
                    <a:pt x="39" y="449"/>
                    <a:pt x="16" y="450"/>
                  </a:cubicBezTo>
                  <a:lnTo>
                    <a:pt x="16" y="450"/>
                  </a:lnTo>
                  <a:cubicBezTo>
                    <a:pt x="15" y="450"/>
                    <a:pt x="14" y="450"/>
                    <a:pt x="14" y="450"/>
                  </a:cubicBezTo>
                  <a:lnTo>
                    <a:pt x="14" y="450"/>
                  </a:lnTo>
                  <a:cubicBezTo>
                    <a:pt x="0" y="450"/>
                    <a:pt x="0" y="472"/>
                    <a:pt x="14" y="472"/>
                  </a:cubicBezTo>
                  <a:lnTo>
                    <a:pt x="188" y="472"/>
                  </a:lnTo>
                  <a:lnTo>
                    <a:pt x="449" y="472"/>
                  </a:lnTo>
                  <a:lnTo>
                    <a:pt x="449" y="799"/>
                  </a:lnTo>
                  <a:lnTo>
                    <a:pt x="449" y="909"/>
                  </a:lnTo>
                  <a:lnTo>
                    <a:pt x="449" y="909"/>
                  </a:lnTo>
                  <a:cubicBezTo>
                    <a:pt x="449" y="923"/>
                    <a:pt x="470" y="923"/>
                    <a:pt x="470" y="909"/>
                  </a:cubicBezTo>
                  <a:lnTo>
                    <a:pt x="470" y="605"/>
                  </a:lnTo>
                  <a:lnTo>
                    <a:pt x="470" y="472"/>
                  </a:lnTo>
                  <a:lnTo>
                    <a:pt x="605" y="472"/>
                  </a:lnTo>
                  <a:lnTo>
                    <a:pt x="877" y="472"/>
                  </a:lnTo>
                  <a:lnTo>
                    <a:pt x="877" y="799"/>
                  </a:lnTo>
                  <a:lnTo>
                    <a:pt x="877" y="909"/>
                  </a:lnTo>
                  <a:lnTo>
                    <a:pt x="877" y="909"/>
                  </a:lnTo>
                  <a:cubicBezTo>
                    <a:pt x="877" y="923"/>
                    <a:pt x="899" y="923"/>
                    <a:pt x="899" y="909"/>
                  </a:cubicBezTo>
                  <a:lnTo>
                    <a:pt x="899" y="605"/>
                  </a:lnTo>
                  <a:lnTo>
                    <a:pt x="899" y="472"/>
                  </a:lnTo>
                  <a:lnTo>
                    <a:pt x="1110" y="472"/>
                  </a:lnTo>
                  <a:lnTo>
                    <a:pt x="1304" y="472"/>
                  </a:lnTo>
                  <a:lnTo>
                    <a:pt x="1304" y="799"/>
                  </a:lnTo>
                  <a:lnTo>
                    <a:pt x="1304" y="909"/>
                  </a:lnTo>
                  <a:lnTo>
                    <a:pt x="1304" y="909"/>
                  </a:lnTo>
                  <a:cubicBezTo>
                    <a:pt x="1304" y="923"/>
                    <a:pt x="1326" y="923"/>
                    <a:pt x="1326" y="909"/>
                  </a:cubicBezTo>
                  <a:lnTo>
                    <a:pt x="1326" y="605"/>
                  </a:lnTo>
                  <a:lnTo>
                    <a:pt x="1326" y="472"/>
                  </a:lnTo>
                  <a:lnTo>
                    <a:pt x="1545" y="472"/>
                  </a:lnTo>
                  <a:lnTo>
                    <a:pt x="1691" y="472"/>
                  </a:lnTo>
                  <a:lnTo>
                    <a:pt x="1691" y="472"/>
                  </a:lnTo>
                  <a:cubicBezTo>
                    <a:pt x="1713" y="472"/>
                    <a:pt x="1736" y="474"/>
                    <a:pt x="1759" y="472"/>
                  </a:cubicBezTo>
                  <a:lnTo>
                    <a:pt x="1759" y="472"/>
                  </a:lnTo>
                  <a:cubicBezTo>
                    <a:pt x="1759" y="472"/>
                    <a:pt x="1760" y="472"/>
                    <a:pt x="1761" y="472"/>
                  </a:cubicBezTo>
                  <a:lnTo>
                    <a:pt x="1761" y="472"/>
                  </a:lnTo>
                  <a:cubicBezTo>
                    <a:pt x="1776" y="472"/>
                    <a:pt x="1776" y="450"/>
                    <a:pt x="1761" y="45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135E2F77-1371-44E9-963B-24E9330FB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0129" y="5778835"/>
              <a:ext cx="378307" cy="397607"/>
            </a:xfrm>
            <a:custGeom>
              <a:avLst/>
              <a:gdLst>
                <a:gd name="T0" fmla="*/ 433 w 434"/>
                <a:gd name="T1" fmla="*/ 225 h 452"/>
                <a:gd name="T2" fmla="*/ 433 w 434"/>
                <a:gd name="T3" fmla="*/ 225 h 452"/>
                <a:gd name="T4" fmla="*/ 217 w 434"/>
                <a:gd name="T5" fmla="*/ 451 h 452"/>
                <a:gd name="T6" fmla="*/ 217 w 434"/>
                <a:gd name="T7" fmla="*/ 451 h 452"/>
                <a:gd name="T8" fmla="*/ 0 w 434"/>
                <a:gd name="T9" fmla="*/ 225 h 452"/>
                <a:gd name="T10" fmla="*/ 0 w 434"/>
                <a:gd name="T11" fmla="*/ 225 h 452"/>
                <a:gd name="T12" fmla="*/ 217 w 434"/>
                <a:gd name="T13" fmla="*/ 0 h 452"/>
                <a:gd name="T14" fmla="*/ 217 w 434"/>
                <a:gd name="T15" fmla="*/ 0 h 452"/>
                <a:gd name="T16" fmla="*/ 433 w 434"/>
                <a:gd name="T17" fmla="*/ 225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4" h="452">
                  <a:moveTo>
                    <a:pt x="433" y="225"/>
                  </a:moveTo>
                  <a:lnTo>
                    <a:pt x="433" y="225"/>
                  </a:lnTo>
                  <a:cubicBezTo>
                    <a:pt x="433" y="350"/>
                    <a:pt x="337" y="451"/>
                    <a:pt x="217" y="451"/>
                  </a:cubicBezTo>
                  <a:lnTo>
                    <a:pt x="217" y="451"/>
                  </a:lnTo>
                  <a:cubicBezTo>
                    <a:pt x="97" y="451"/>
                    <a:pt x="0" y="350"/>
                    <a:pt x="0" y="225"/>
                  </a:cubicBezTo>
                  <a:lnTo>
                    <a:pt x="0" y="225"/>
                  </a:lnTo>
                  <a:cubicBezTo>
                    <a:pt x="0" y="101"/>
                    <a:pt x="97" y="0"/>
                    <a:pt x="217" y="0"/>
                  </a:cubicBezTo>
                  <a:lnTo>
                    <a:pt x="217" y="0"/>
                  </a:lnTo>
                  <a:cubicBezTo>
                    <a:pt x="337" y="0"/>
                    <a:pt x="433" y="101"/>
                    <a:pt x="433" y="225"/>
                  </a:cubicBezTo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97C0716-1973-4244-A7EF-BE05F975F22C}"/>
              </a:ext>
            </a:extLst>
          </p:cNvPr>
          <p:cNvGrpSpPr/>
          <p:nvPr/>
        </p:nvGrpSpPr>
        <p:grpSpPr>
          <a:xfrm>
            <a:off x="17544960" y="4555126"/>
            <a:ext cx="5080125" cy="3682704"/>
            <a:chOff x="17544960" y="4555126"/>
            <a:chExt cx="5080125" cy="3682704"/>
          </a:xfrm>
        </p:grpSpPr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574D222C-A316-4454-99FE-67CFCC3EE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44960" y="4555126"/>
              <a:ext cx="2412672" cy="3682704"/>
            </a:xfrm>
            <a:custGeom>
              <a:avLst/>
              <a:gdLst>
                <a:gd name="T0" fmla="*/ 1380 w 2756"/>
                <a:gd name="T1" fmla="*/ 0 h 4209"/>
                <a:gd name="T2" fmla="*/ 1307 w 2756"/>
                <a:gd name="T3" fmla="*/ 102 h 4209"/>
                <a:gd name="T4" fmla="*/ 0 w 2756"/>
                <a:gd name="T5" fmla="*/ 1964 h 4209"/>
                <a:gd name="T6" fmla="*/ 0 w 2756"/>
                <a:gd name="T7" fmla="*/ 4208 h 4209"/>
                <a:gd name="T8" fmla="*/ 2755 w 2756"/>
                <a:gd name="T9" fmla="*/ 4208 h 4209"/>
                <a:gd name="T10" fmla="*/ 2755 w 2756"/>
                <a:gd name="T11" fmla="*/ 1971 h 4209"/>
                <a:gd name="T12" fmla="*/ 2755 w 2756"/>
                <a:gd name="T13" fmla="*/ 1966 h 4209"/>
                <a:gd name="T14" fmla="*/ 1380 w 2756"/>
                <a:gd name="T15" fmla="*/ 0 h 4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56" h="4209">
                  <a:moveTo>
                    <a:pt x="1380" y="0"/>
                  </a:moveTo>
                  <a:lnTo>
                    <a:pt x="1307" y="102"/>
                  </a:lnTo>
                  <a:lnTo>
                    <a:pt x="0" y="1964"/>
                  </a:lnTo>
                  <a:lnTo>
                    <a:pt x="0" y="4208"/>
                  </a:lnTo>
                  <a:lnTo>
                    <a:pt x="2755" y="4208"/>
                  </a:lnTo>
                  <a:lnTo>
                    <a:pt x="2755" y="1971"/>
                  </a:lnTo>
                  <a:lnTo>
                    <a:pt x="2755" y="1966"/>
                  </a:lnTo>
                  <a:lnTo>
                    <a:pt x="138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5B35E12B-CDE8-4F9E-9DCF-246BF145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53225" y="4558987"/>
              <a:ext cx="3871859" cy="1717822"/>
            </a:xfrm>
            <a:custGeom>
              <a:avLst/>
              <a:gdLst>
                <a:gd name="T0" fmla="*/ 3090 w 4424"/>
                <a:gd name="T1" fmla="*/ 49 h 1963"/>
                <a:gd name="T2" fmla="*/ 3090 w 4424"/>
                <a:gd name="T3" fmla="*/ 49 h 1963"/>
                <a:gd name="T4" fmla="*/ 3055 w 4424"/>
                <a:gd name="T5" fmla="*/ 0 h 1963"/>
                <a:gd name="T6" fmla="*/ 0 w 4424"/>
                <a:gd name="T7" fmla="*/ 0 h 1963"/>
                <a:gd name="T8" fmla="*/ 35 w 4424"/>
                <a:gd name="T9" fmla="*/ 49 h 1963"/>
                <a:gd name="T10" fmla="*/ 35 w 4424"/>
                <a:gd name="T11" fmla="*/ 49 h 1963"/>
                <a:gd name="T12" fmla="*/ 1377 w 4424"/>
                <a:gd name="T13" fmla="*/ 1962 h 1963"/>
                <a:gd name="T14" fmla="*/ 4423 w 4424"/>
                <a:gd name="T15" fmla="*/ 1962 h 1963"/>
                <a:gd name="T16" fmla="*/ 3090 w 4424"/>
                <a:gd name="T17" fmla="*/ 49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24" h="1963">
                  <a:moveTo>
                    <a:pt x="3090" y="49"/>
                  </a:moveTo>
                  <a:lnTo>
                    <a:pt x="3090" y="49"/>
                  </a:lnTo>
                  <a:lnTo>
                    <a:pt x="3055" y="0"/>
                  </a:lnTo>
                  <a:lnTo>
                    <a:pt x="0" y="0"/>
                  </a:lnTo>
                  <a:lnTo>
                    <a:pt x="35" y="49"/>
                  </a:lnTo>
                  <a:lnTo>
                    <a:pt x="35" y="49"/>
                  </a:lnTo>
                  <a:lnTo>
                    <a:pt x="1377" y="1962"/>
                  </a:lnTo>
                  <a:lnTo>
                    <a:pt x="4423" y="1962"/>
                  </a:lnTo>
                  <a:lnTo>
                    <a:pt x="3090" y="49"/>
                  </a:lnTo>
                </a:path>
              </a:pathLst>
            </a:custGeom>
            <a:solidFill>
              <a:schemeClr val="accent4">
                <a:alpha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810346F1-897C-4A74-82B1-D1A03C12A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9110" y="6415779"/>
              <a:ext cx="899446" cy="1822051"/>
            </a:xfrm>
            <a:custGeom>
              <a:avLst/>
              <a:gdLst>
                <a:gd name="T0" fmla="*/ 1026 w 1027"/>
                <a:gd name="T1" fmla="*/ 2082 h 2083"/>
                <a:gd name="T2" fmla="*/ 0 w 1027"/>
                <a:gd name="T3" fmla="*/ 2082 h 2083"/>
                <a:gd name="T4" fmla="*/ 0 w 1027"/>
                <a:gd name="T5" fmla="*/ 398 h 2083"/>
                <a:gd name="T6" fmla="*/ 0 w 1027"/>
                <a:gd name="T7" fmla="*/ 398 h 2083"/>
                <a:gd name="T8" fmla="*/ 397 w 1027"/>
                <a:gd name="T9" fmla="*/ 0 h 2083"/>
                <a:gd name="T10" fmla="*/ 628 w 1027"/>
                <a:gd name="T11" fmla="*/ 0 h 2083"/>
                <a:gd name="T12" fmla="*/ 628 w 1027"/>
                <a:gd name="T13" fmla="*/ 0 h 2083"/>
                <a:gd name="T14" fmla="*/ 1026 w 1027"/>
                <a:gd name="T15" fmla="*/ 398 h 2083"/>
                <a:gd name="T16" fmla="*/ 1026 w 1027"/>
                <a:gd name="T17" fmla="*/ 2082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7" h="2083">
                  <a:moveTo>
                    <a:pt x="1026" y="2082"/>
                  </a:moveTo>
                  <a:lnTo>
                    <a:pt x="0" y="2082"/>
                  </a:lnTo>
                  <a:lnTo>
                    <a:pt x="0" y="398"/>
                  </a:lnTo>
                  <a:lnTo>
                    <a:pt x="0" y="398"/>
                  </a:lnTo>
                  <a:cubicBezTo>
                    <a:pt x="0" y="178"/>
                    <a:pt x="179" y="0"/>
                    <a:pt x="397" y="0"/>
                  </a:cubicBezTo>
                  <a:lnTo>
                    <a:pt x="628" y="0"/>
                  </a:lnTo>
                  <a:lnTo>
                    <a:pt x="628" y="0"/>
                  </a:lnTo>
                  <a:cubicBezTo>
                    <a:pt x="847" y="0"/>
                    <a:pt x="1026" y="178"/>
                    <a:pt x="1026" y="398"/>
                  </a:cubicBezTo>
                  <a:lnTo>
                    <a:pt x="1026" y="2082"/>
                  </a:lnTo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AFE1EB23-1D98-4429-9996-4CE8B0BEB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7632" y="6272950"/>
              <a:ext cx="2667453" cy="1964880"/>
            </a:xfrm>
            <a:custGeom>
              <a:avLst/>
              <a:gdLst>
                <a:gd name="T0" fmla="*/ 2637 w 3046"/>
                <a:gd name="T1" fmla="*/ 0 h 2243"/>
                <a:gd name="T2" fmla="*/ 295 w 3046"/>
                <a:gd name="T3" fmla="*/ 0 h 2243"/>
                <a:gd name="T4" fmla="*/ 0 w 3046"/>
                <a:gd name="T5" fmla="*/ 0 h 2243"/>
                <a:gd name="T6" fmla="*/ 0 w 3046"/>
                <a:gd name="T7" fmla="*/ 2242 h 2243"/>
                <a:gd name="T8" fmla="*/ 295 w 3046"/>
                <a:gd name="T9" fmla="*/ 2242 h 2243"/>
                <a:gd name="T10" fmla="*/ 295 w 3046"/>
                <a:gd name="T11" fmla="*/ 2242 h 2243"/>
                <a:gd name="T12" fmla="*/ 3045 w 3046"/>
                <a:gd name="T13" fmla="*/ 2242 h 2243"/>
                <a:gd name="T14" fmla="*/ 3045 w 3046"/>
                <a:gd name="T15" fmla="*/ 0 h 2243"/>
                <a:gd name="T16" fmla="*/ 2637 w 3046"/>
                <a:gd name="T17" fmla="*/ 0 h 2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6" h="2243">
                  <a:moveTo>
                    <a:pt x="2637" y="0"/>
                  </a:moveTo>
                  <a:lnTo>
                    <a:pt x="295" y="0"/>
                  </a:lnTo>
                  <a:lnTo>
                    <a:pt x="0" y="0"/>
                  </a:lnTo>
                  <a:lnTo>
                    <a:pt x="0" y="2242"/>
                  </a:lnTo>
                  <a:lnTo>
                    <a:pt x="295" y="2242"/>
                  </a:lnTo>
                  <a:lnTo>
                    <a:pt x="295" y="2242"/>
                  </a:lnTo>
                  <a:lnTo>
                    <a:pt x="3045" y="2242"/>
                  </a:lnTo>
                  <a:lnTo>
                    <a:pt x="3045" y="0"/>
                  </a:lnTo>
                  <a:lnTo>
                    <a:pt x="2637" y="0"/>
                  </a:lnTo>
                </a:path>
              </a:pathLst>
            </a:custGeom>
            <a:solidFill>
              <a:schemeClr val="accent4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559A5F67-310B-4953-B38D-F8A117C9C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1932" y="6743904"/>
              <a:ext cx="1667640" cy="853120"/>
            </a:xfrm>
            <a:custGeom>
              <a:avLst/>
              <a:gdLst>
                <a:gd name="T0" fmla="*/ 1903 w 1904"/>
                <a:gd name="T1" fmla="*/ 974 h 975"/>
                <a:gd name="T2" fmla="*/ 0 w 1904"/>
                <a:gd name="T3" fmla="*/ 974 h 975"/>
                <a:gd name="T4" fmla="*/ 0 w 1904"/>
                <a:gd name="T5" fmla="*/ 0 h 975"/>
                <a:gd name="T6" fmla="*/ 1903 w 1904"/>
                <a:gd name="T7" fmla="*/ 0 h 975"/>
                <a:gd name="T8" fmla="*/ 1903 w 1904"/>
                <a:gd name="T9" fmla="*/ 974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4" h="975">
                  <a:moveTo>
                    <a:pt x="1903" y="974"/>
                  </a:moveTo>
                  <a:lnTo>
                    <a:pt x="0" y="974"/>
                  </a:lnTo>
                  <a:lnTo>
                    <a:pt x="0" y="0"/>
                  </a:lnTo>
                  <a:lnTo>
                    <a:pt x="1903" y="0"/>
                  </a:lnTo>
                  <a:lnTo>
                    <a:pt x="1903" y="97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DC52182-A2A7-46EA-A5B8-29B84CAFB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63329" y="6724601"/>
              <a:ext cx="1744845" cy="895584"/>
            </a:xfrm>
            <a:custGeom>
              <a:avLst/>
              <a:gdLst>
                <a:gd name="T0" fmla="*/ 1785 w 1995"/>
                <a:gd name="T1" fmla="*/ 500 h 1023"/>
                <a:gd name="T2" fmla="*/ 1484 w 1995"/>
                <a:gd name="T3" fmla="*/ 137 h 1023"/>
                <a:gd name="T4" fmla="*/ 1484 w 1995"/>
                <a:gd name="T5" fmla="*/ 13 h 1023"/>
                <a:gd name="T6" fmla="*/ 1462 w 1995"/>
                <a:gd name="T7" fmla="*/ 350 h 1023"/>
                <a:gd name="T8" fmla="*/ 1315 w 1995"/>
                <a:gd name="T9" fmla="*/ 500 h 1023"/>
                <a:gd name="T10" fmla="*/ 1008 w 1995"/>
                <a:gd name="T11" fmla="*/ 137 h 1023"/>
                <a:gd name="T12" fmla="*/ 1008 w 1995"/>
                <a:gd name="T13" fmla="*/ 13 h 1023"/>
                <a:gd name="T14" fmla="*/ 987 w 1995"/>
                <a:gd name="T15" fmla="*/ 350 h 1023"/>
                <a:gd name="T16" fmla="*/ 746 w 1995"/>
                <a:gd name="T17" fmla="*/ 500 h 1023"/>
                <a:gd name="T18" fmla="*/ 533 w 1995"/>
                <a:gd name="T19" fmla="*/ 137 h 1023"/>
                <a:gd name="T20" fmla="*/ 533 w 1995"/>
                <a:gd name="T21" fmla="*/ 13 h 1023"/>
                <a:gd name="T22" fmla="*/ 512 w 1995"/>
                <a:gd name="T23" fmla="*/ 350 h 1023"/>
                <a:gd name="T24" fmla="*/ 255 w 1995"/>
                <a:gd name="T25" fmla="*/ 500 h 1023"/>
                <a:gd name="T26" fmla="*/ 95 w 1995"/>
                <a:gd name="T27" fmla="*/ 500 h 1023"/>
                <a:gd name="T28" fmla="*/ 17 w 1995"/>
                <a:gd name="T29" fmla="*/ 500 h 1023"/>
                <a:gd name="T30" fmla="*/ 14 w 1995"/>
                <a:gd name="T31" fmla="*/ 500 h 1023"/>
                <a:gd name="T32" fmla="*/ 209 w 1995"/>
                <a:gd name="T33" fmla="*/ 522 h 1023"/>
                <a:gd name="T34" fmla="*/ 512 w 1995"/>
                <a:gd name="T35" fmla="*/ 885 h 1023"/>
                <a:gd name="T36" fmla="*/ 512 w 1995"/>
                <a:gd name="T37" fmla="*/ 1008 h 1023"/>
                <a:gd name="T38" fmla="*/ 533 w 1995"/>
                <a:gd name="T39" fmla="*/ 671 h 1023"/>
                <a:gd name="T40" fmla="*/ 680 w 1995"/>
                <a:gd name="T41" fmla="*/ 522 h 1023"/>
                <a:gd name="T42" fmla="*/ 987 w 1995"/>
                <a:gd name="T43" fmla="*/ 885 h 1023"/>
                <a:gd name="T44" fmla="*/ 987 w 1995"/>
                <a:gd name="T45" fmla="*/ 1008 h 1023"/>
                <a:gd name="T46" fmla="*/ 1008 w 1995"/>
                <a:gd name="T47" fmla="*/ 671 h 1023"/>
                <a:gd name="T48" fmla="*/ 1248 w 1995"/>
                <a:gd name="T49" fmla="*/ 522 h 1023"/>
                <a:gd name="T50" fmla="*/ 1462 w 1995"/>
                <a:gd name="T51" fmla="*/ 885 h 1023"/>
                <a:gd name="T52" fmla="*/ 1462 w 1995"/>
                <a:gd name="T53" fmla="*/ 1008 h 1023"/>
                <a:gd name="T54" fmla="*/ 1484 w 1995"/>
                <a:gd name="T55" fmla="*/ 671 h 1023"/>
                <a:gd name="T56" fmla="*/ 1739 w 1995"/>
                <a:gd name="T57" fmla="*/ 522 h 1023"/>
                <a:gd name="T58" fmla="*/ 1901 w 1995"/>
                <a:gd name="T59" fmla="*/ 522 h 1023"/>
                <a:gd name="T60" fmla="*/ 1977 w 1995"/>
                <a:gd name="T61" fmla="*/ 522 h 1023"/>
                <a:gd name="T62" fmla="*/ 1980 w 1995"/>
                <a:gd name="T63" fmla="*/ 52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95" h="1023">
                  <a:moveTo>
                    <a:pt x="1980" y="500"/>
                  </a:moveTo>
                  <a:lnTo>
                    <a:pt x="1785" y="500"/>
                  </a:lnTo>
                  <a:lnTo>
                    <a:pt x="1484" y="500"/>
                  </a:lnTo>
                  <a:lnTo>
                    <a:pt x="1484" y="137"/>
                  </a:lnTo>
                  <a:lnTo>
                    <a:pt x="1484" y="13"/>
                  </a:lnTo>
                  <a:lnTo>
                    <a:pt x="1484" y="13"/>
                  </a:lnTo>
                  <a:cubicBezTo>
                    <a:pt x="1484" y="0"/>
                    <a:pt x="1462" y="0"/>
                    <a:pt x="1462" y="13"/>
                  </a:cubicBezTo>
                  <a:lnTo>
                    <a:pt x="1462" y="350"/>
                  </a:lnTo>
                  <a:lnTo>
                    <a:pt x="1462" y="500"/>
                  </a:lnTo>
                  <a:lnTo>
                    <a:pt x="1315" y="500"/>
                  </a:lnTo>
                  <a:lnTo>
                    <a:pt x="1008" y="500"/>
                  </a:lnTo>
                  <a:lnTo>
                    <a:pt x="1008" y="137"/>
                  </a:lnTo>
                  <a:lnTo>
                    <a:pt x="1008" y="13"/>
                  </a:lnTo>
                  <a:lnTo>
                    <a:pt x="1008" y="13"/>
                  </a:lnTo>
                  <a:cubicBezTo>
                    <a:pt x="1008" y="0"/>
                    <a:pt x="987" y="0"/>
                    <a:pt x="987" y="13"/>
                  </a:cubicBezTo>
                  <a:lnTo>
                    <a:pt x="987" y="350"/>
                  </a:lnTo>
                  <a:lnTo>
                    <a:pt x="987" y="500"/>
                  </a:lnTo>
                  <a:lnTo>
                    <a:pt x="746" y="500"/>
                  </a:lnTo>
                  <a:lnTo>
                    <a:pt x="533" y="500"/>
                  </a:lnTo>
                  <a:lnTo>
                    <a:pt x="533" y="137"/>
                  </a:lnTo>
                  <a:lnTo>
                    <a:pt x="533" y="13"/>
                  </a:lnTo>
                  <a:lnTo>
                    <a:pt x="533" y="13"/>
                  </a:lnTo>
                  <a:cubicBezTo>
                    <a:pt x="533" y="0"/>
                    <a:pt x="512" y="0"/>
                    <a:pt x="512" y="13"/>
                  </a:cubicBezTo>
                  <a:lnTo>
                    <a:pt x="512" y="350"/>
                  </a:lnTo>
                  <a:lnTo>
                    <a:pt x="512" y="500"/>
                  </a:lnTo>
                  <a:lnTo>
                    <a:pt x="255" y="500"/>
                  </a:lnTo>
                  <a:lnTo>
                    <a:pt x="95" y="500"/>
                  </a:lnTo>
                  <a:lnTo>
                    <a:pt x="95" y="500"/>
                  </a:lnTo>
                  <a:cubicBezTo>
                    <a:pt x="68" y="500"/>
                    <a:pt x="43" y="498"/>
                    <a:pt x="17" y="500"/>
                  </a:cubicBezTo>
                  <a:lnTo>
                    <a:pt x="17" y="500"/>
                  </a:lnTo>
                  <a:cubicBezTo>
                    <a:pt x="16" y="500"/>
                    <a:pt x="15" y="500"/>
                    <a:pt x="14" y="500"/>
                  </a:cubicBezTo>
                  <a:lnTo>
                    <a:pt x="14" y="500"/>
                  </a:lnTo>
                  <a:cubicBezTo>
                    <a:pt x="0" y="500"/>
                    <a:pt x="0" y="522"/>
                    <a:pt x="14" y="522"/>
                  </a:cubicBezTo>
                  <a:lnTo>
                    <a:pt x="209" y="522"/>
                  </a:lnTo>
                  <a:lnTo>
                    <a:pt x="512" y="522"/>
                  </a:lnTo>
                  <a:lnTo>
                    <a:pt x="512" y="885"/>
                  </a:lnTo>
                  <a:lnTo>
                    <a:pt x="512" y="1008"/>
                  </a:lnTo>
                  <a:lnTo>
                    <a:pt x="512" y="1008"/>
                  </a:lnTo>
                  <a:cubicBezTo>
                    <a:pt x="512" y="1022"/>
                    <a:pt x="533" y="1022"/>
                    <a:pt x="533" y="1008"/>
                  </a:cubicBezTo>
                  <a:lnTo>
                    <a:pt x="533" y="671"/>
                  </a:lnTo>
                  <a:lnTo>
                    <a:pt x="533" y="522"/>
                  </a:lnTo>
                  <a:lnTo>
                    <a:pt x="680" y="522"/>
                  </a:lnTo>
                  <a:lnTo>
                    <a:pt x="987" y="522"/>
                  </a:lnTo>
                  <a:lnTo>
                    <a:pt x="987" y="885"/>
                  </a:lnTo>
                  <a:lnTo>
                    <a:pt x="987" y="1008"/>
                  </a:lnTo>
                  <a:lnTo>
                    <a:pt x="987" y="1008"/>
                  </a:lnTo>
                  <a:cubicBezTo>
                    <a:pt x="987" y="1022"/>
                    <a:pt x="1008" y="1022"/>
                    <a:pt x="1008" y="1008"/>
                  </a:cubicBezTo>
                  <a:lnTo>
                    <a:pt x="1008" y="671"/>
                  </a:lnTo>
                  <a:lnTo>
                    <a:pt x="1008" y="522"/>
                  </a:lnTo>
                  <a:lnTo>
                    <a:pt x="1248" y="522"/>
                  </a:lnTo>
                  <a:lnTo>
                    <a:pt x="1462" y="522"/>
                  </a:lnTo>
                  <a:lnTo>
                    <a:pt x="1462" y="885"/>
                  </a:lnTo>
                  <a:lnTo>
                    <a:pt x="1462" y="1008"/>
                  </a:lnTo>
                  <a:lnTo>
                    <a:pt x="1462" y="1008"/>
                  </a:lnTo>
                  <a:cubicBezTo>
                    <a:pt x="1462" y="1022"/>
                    <a:pt x="1484" y="1022"/>
                    <a:pt x="1484" y="1008"/>
                  </a:cubicBezTo>
                  <a:lnTo>
                    <a:pt x="1484" y="671"/>
                  </a:lnTo>
                  <a:lnTo>
                    <a:pt x="1484" y="522"/>
                  </a:lnTo>
                  <a:lnTo>
                    <a:pt x="1739" y="522"/>
                  </a:lnTo>
                  <a:lnTo>
                    <a:pt x="1901" y="522"/>
                  </a:lnTo>
                  <a:lnTo>
                    <a:pt x="1901" y="522"/>
                  </a:lnTo>
                  <a:cubicBezTo>
                    <a:pt x="1926" y="522"/>
                    <a:pt x="1952" y="522"/>
                    <a:pt x="1977" y="522"/>
                  </a:cubicBezTo>
                  <a:lnTo>
                    <a:pt x="1977" y="522"/>
                  </a:lnTo>
                  <a:cubicBezTo>
                    <a:pt x="1979" y="522"/>
                    <a:pt x="1980" y="522"/>
                    <a:pt x="1980" y="522"/>
                  </a:cubicBezTo>
                  <a:lnTo>
                    <a:pt x="1980" y="522"/>
                  </a:lnTo>
                  <a:cubicBezTo>
                    <a:pt x="1994" y="522"/>
                    <a:pt x="1994" y="500"/>
                    <a:pt x="1980" y="50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1C68E622-0D3D-4065-ACA4-06D1A9AD2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6168" y="5504754"/>
              <a:ext cx="424630" cy="440072"/>
            </a:xfrm>
            <a:custGeom>
              <a:avLst/>
              <a:gdLst>
                <a:gd name="T0" fmla="*/ 482 w 483"/>
                <a:gd name="T1" fmla="*/ 250 h 502"/>
                <a:gd name="T2" fmla="*/ 482 w 483"/>
                <a:gd name="T3" fmla="*/ 250 h 502"/>
                <a:gd name="T4" fmla="*/ 241 w 483"/>
                <a:gd name="T5" fmla="*/ 501 h 502"/>
                <a:gd name="T6" fmla="*/ 241 w 483"/>
                <a:gd name="T7" fmla="*/ 501 h 502"/>
                <a:gd name="T8" fmla="*/ 0 w 483"/>
                <a:gd name="T9" fmla="*/ 250 h 502"/>
                <a:gd name="T10" fmla="*/ 0 w 483"/>
                <a:gd name="T11" fmla="*/ 250 h 502"/>
                <a:gd name="T12" fmla="*/ 241 w 483"/>
                <a:gd name="T13" fmla="*/ 0 h 502"/>
                <a:gd name="T14" fmla="*/ 241 w 483"/>
                <a:gd name="T15" fmla="*/ 0 h 502"/>
                <a:gd name="T16" fmla="*/ 482 w 483"/>
                <a:gd name="T17" fmla="*/ 25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3" h="502">
                  <a:moveTo>
                    <a:pt x="482" y="250"/>
                  </a:moveTo>
                  <a:lnTo>
                    <a:pt x="482" y="250"/>
                  </a:lnTo>
                  <a:cubicBezTo>
                    <a:pt x="482" y="389"/>
                    <a:pt x="374" y="501"/>
                    <a:pt x="241" y="501"/>
                  </a:cubicBezTo>
                  <a:lnTo>
                    <a:pt x="241" y="501"/>
                  </a:lnTo>
                  <a:cubicBezTo>
                    <a:pt x="108" y="501"/>
                    <a:pt x="0" y="389"/>
                    <a:pt x="0" y="250"/>
                  </a:cubicBezTo>
                  <a:lnTo>
                    <a:pt x="0" y="250"/>
                  </a:lnTo>
                  <a:cubicBezTo>
                    <a:pt x="0" y="112"/>
                    <a:pt x="108" y="0"/>
                    <a:pt x="241" y="0"/>
                  </a:cubicBezTo>
                  <a:lnTo>
                    <a:pt x="241" y="0"/>
                  </a:lnTo>
                  <a:cubicBezTo>
                    <a:pt x="374" y="0"/>
                    <a:pt x="482" y="112"/>
                    <a:pt x="482" y="250"/>
                  </a:cubicBezTo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528CF72-35A5-4E7D-8345-99C4DAD16447}"/>
              </a:ext>
            </a:extLst>
          </p:cNvPr>
          <p:cNvSpPr txBox="1"/>
          <p:nvPr/>
        </p:nvSpPr>
        <p:spPr>
          <a:xfrm>
            <a:off x="1520825" y="732771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REAL ESTATE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EDA0A-2C76-44CB-BB30-6C0E78CAB66C}"/>
              </a:ext>
            </a:extLst>
          </p:cNvPr>
          <p:cNvSpPr txBox="1"/>
          <p:nvPr/>
        </p:nvSpPr>
        <p:spPr>
          <a:xfrm>
            <a:off x="1520827" y="1868593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E6C7DD-5D45-4F22-AA64-4950F1648BCF}"/>
              </a:ext>
            </a:extLst>
          </p:cNvPr>
          <p:cNvSpPr txBox="1"/>
          <p:nvPr/>
        </p:nvSpPr>
        <p:spPr>
          <a:xfrm>
            <a:off x="1662942" y="9227656"/>
            <a:ext cx="375173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7F43B4-FF40-4F47-91AE-28AC05A657B2}"/>
              </a:ext>
            </a:extLst>
          </p:cNvPr>
          <p:cNvSpPr txBox="1"/>
          <p:nvPr/>
        </p:nvSpPr>
        <p:spPr>
          <a:xfrm>
            <a:off x="1662943" y="9908998"/>
            <a:ext cx="3751740" cy="1899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BE81F-05AF-42AB-895C-EBF7975F74D3}"/>
              </a:ext>
            </a:extLst>
          </p:cNvPr>
          <p:cNvSpPr txBox="1"/>
          <p:nvPr/>
        </p:nvSpPr>
        <p:spPr>
          <a:xfrm>
            <a:off x="6684522" y="9227656"/>
            <a:ext cx="375173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2E9C7C-2663-4869-BBCE-955E89F3A0EE}"/>
              </a:ext>
            </a:extLst>
          </p:cNvPr>
          <p:cNvSpPr txBox="1"/>
          <p:nvPr/>
        </p:nvSpPr>
        <p:spPr>
          <a:xfrm>
            <a:off x="6684523" y="9908998"/>
            <a:ext cx="3751740" cy="1899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2D5E9A-3DF1-4178-B596-54CAE85D5A37}"/>
              </a:ext>
            </a:extLst>
          </p:cNvPr>
          <p:cNvSpPr txBox="1"/>
          <p:nvPr/>
        </p:nvSpPr>
        <p:spPr>
          <a:xfrm>
            <a:off x="12188825" y="9227656"/>
            <a:ext cx="375173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9A85AA-F618-4865-9576-479EE6AC7492}"/>
              </a:ext>
            </a:extLst>
          </p:cNvPr>
          <p:cNvSpPr txBox="1"/>
          <p:nvPr/>
        </p:nvSpPr>
        <p:spPr>
          <a:xfrm>
            <a:off x="12188826" y="9908998"/>
            <a:ext cx="3751740" cy="1899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14188B-88E3-47C4-A3B3-DA9C852A2AC5}"/>
              </a:ext>
            </a:extLst>
          </p:cNvPr>
          <p:cNvSpPr txBox="1"/>
          <p:nvPr/>
        </p:nvSpPr>
        <p:spPr>
          <a:xfrm>
            <a:off x="18210149" y="9227656"/>
            <a:ext cx="375173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4"/>
                </a:solidFill>
                <a:latin typeface="Montserrat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7442D7-8E90-4A4F-B11B-76D8413162FE}"/>
              </a:ext>
            </a:extLst>
          </p:cNvPr>
          <p:cNvSpPr txBox="1"/>
          <p:nvPr/>
        </p:nvSpPr>
        <p:spPr>
          <a:xfrm>
            <a:off x="18210150" y="9908998"/>
            <a:ext cx="3751740" cy="1899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498706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reeform 2">
            <a:extLst>
              <a:ext uri="{FF2B5EF4-FFF2-40B4-BE49-F238E27FC236}">
                <a16:creationId xmlns:a16="http://schemas.microsoft.com/office/drawing/2014/main" id="{B29B2E29-2667-4F44-9CE0-6437F33FC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2999"/>
            <a:ext cx="24377650" cy="10368705"/>
          </a:xfrm>
          <a:custGeom>
            <a:avLst/>
            <a:gdLst>
              <a:gd name="T0" fmla="*/ 27848 w 27849"/>
              <a:gd name="T1" fmla="*/ 11843 h 11844"/>
              <a:gd name="T2" fmla="*/ 27848 w 27849"/>
              <a:gd name="T3" fmla="*/ 1426 h 11844"/>
              <a:gd name="T4" fmla="*/ 27848 w 27849"/>
              <a:gd name="T5" fmla="*/ 1426 h 11844"/>
              <a:gd name="T6" fmla="*/ 23270 w 27849"/>
              <a:gd name="T7" fmla="*/ 563 h 11844"/>
              <a:gd name="T8" fmla="*/ 23270 w 27849"/>
              <a:gd name="T9" fmla="*/ 563 h 11844"/>
              <a:gd name="T10" fmla="*/ 22019 w 27849"/>
              <a:gd name="T11" fmla="*/ 217 h 11844"/>
              <a:gd name="T12" fmla="*/ 22019 w 27849"/>
              <a:gd name="T13" fmla="*/ 217 h 11844"/>
              <a:gd name="T14" fmla="*/ 18209 w 27849"/>
              <a:gd name="T15" fmla="*/ 1056 h 11844"/>
              <a:gd name="T16" fmla="*/ 18209 w 27849"/>
              <a:gd name="T17" fmla="*/ 1056 h 11844"/>
              <a:gd name="T18" fmla="*/ 14590 w 27849"/>
              <a:gd name="T19" fmla="*/ 2417 h 11844"/>
              <a:gd name="T20" fmla="*/ 14590 w 27849"/>
              <a:gd name="T21" fmla="*/ 2417 h 11844"/>
              <a:gd name="T22" fmla="*/ 10664 w 27849"/>
              <a:gd name="T23" fmla="*/ 1642 h 11844"/>
              <a:gd name="T24" fmla="*/ 10664 w 27849"/>
              <a:gd name="T25" fmla="*/ 1642 h 11844"/>
              <a:gd name="T26" fmla="*/ 7345 w 27849"/>
              <a:gd name="T27" fmla="*/ 460 h 11844"/>
              <a:gd name="T28" fmla="*/ 7345 w 27849"/>
              <a:gd name="T29" fmla="*/ 460 h 11844"/>
              <a:gd name="T30" fmla="*/ 2938 w 27849"/>
              <a:gd name="T31" fmla="*/ 1939 h 11844"/>
              <a:gd name="T32" fmla="*/ 2938 w 27849"/>
              <a:gd name="T33" fmla="*/ 1939 h 11844"/>
              <a:gd name="T34" fmla="*/ 0 w 27849"/>
              <a:gd name="T35" fmla="*/ 4084 h 11844"/>
              <a:gd name="T36" fmla="*/ 0 w 27849"/>
              <a:gd name="T37" fmla="*/ 11843 h 11844"/>
              <a:gd name="T38" fmla="*/ 27848 w 27849"/>
              <a:gd name="T39" fmla="*/ 11843 h 11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7849" h="11844">
                <a:moveTo>
                  <a:pt x="27848" y="11843"/>
                </a:moveTo>
                <a:lnTo>
                  <a:pt x="27848" y="1426"/>
                </a:lnTo>
                <a:lnTo>
                  <a:pt x="27848" y="1426"/>
                </a:lnTo>
                <a:cubicBezTo>
                  <a:pt x="26275" y="1317"/>
                  <a:pt x="24725" y="1026"/>
                  <a:pt x="23270" y="563"/>
                </a:cubicBezTo>
                <a:lnTo>
                  <a:pt x="23270" y="563"/>
                </a:lnTo>
                <a:cubicBezTo>
                  <a:pt x="22859" y="433"/>
                  <a:pt x="22453" y="288"/>
                  <a:pt x="22019" y="217"/>
                </a:cubicBezTo>
                <a:lnTo>
                  <a:pt x="22019" y="217"/>
                </a:lnTo>
                <a:cubicBezTo>
                  <a:pt x="20690" y="0"/>
                  <a:pt x="19349" y="497"/>
                  <a:pt x="18209" y="1056"/>
                </a:cubicBezTo>
                <a:lnTo>
                  <a:pt x="18209" y="1056"/>
                </a:lnTo>
                <a:cubicBezTo>
                  <a:pt x="17068" y="1615"/>
                  <a:pt x="15935" y="2268"/>
                  <a:pt x="14590" y="2417"/>
                </a:cubicBezTo>
                <a:lnTo>
                  <a:pt x="14590" y="2417"/>
                </a:lnTo>
                <a:cubicBezTo>
                  <a:pt x="13226" y="2569"/>
                  <a:pt x="11854" y="2169"/>
                  <a:pt x="10664" y="1642"/>
                </a:cubicBezTo>
                <a:lnTo>
                  <a:pt x="10664" y="1642"/>
                </a:lnTo>
                <a:cubicBezTo>
                  <a:pt x="9601" y="1170"/>
                  <a:pt x="8569" y="575"/>
                  <a:pt x="7345" y="460"/>
                </a:cubicBezTo>
                <a:lnTo>
                  <a:pt x="7345" y="460"/>
                </a:lnTo>
                <a:cubicBezTo>
                  <a:pt x="5695" y="306"/>
                  <a:pt x="4136" y="1068"/>
                  <a:pt x="2938" y="1939"/>
                </a:cubicBezTo>
                <a:lnTo>
                  <a:pt x="2938" y="1939"/>
                </a:lnTo>
                <a:cubicBezTo>
                  <a:pt x="1957" y="2652"/>
                  <a:pt x="1081" y="3473"/>
                  <a:pt x="0" y="4084"/>
                </a:cubicBezTo>
                <a:lnTo>
                  <a:pt x="0" y="11843"/>
                </a:lnTo>
                <a:lnTo>
                  <a:pt x="27848" y="11843"/>
                </a:lnTo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E110CA0-7CDE-491A-8B3C-A79A7AE0446F}"/>
              </a:ext>
            </a:extLst>
          </p:cNvPr>
          <p:cNvGrpSpPr/>
          <p:nvPr/>
        </p:nvGrpSpPr>
        <p:grpSpPr>
          <a:xfrm>
            <a:off x="2751919" y="3308255"/>
            <a:ext cx="18877656" cy="5600390"/>
            <a:chOff x="2751919" y="3308255"/>
            <a:chExt cx="18877656" cy="5600390"/>
          </a:xfrm>
        </p:grpSpPr>
        <p:sp>
          <p:nvSpPr>
            <p:cNvPr id="92" name="Freeform 3">
              <a:extLst>
                <a:ext uri="{FF2B5EF4-FFF2-40B4-BE49-F238E27FC236}">
                  <a16:creationId xmlns:a16="http://schemas.microsoft.com/office/drawing/2014/main" id="{A5B00CF1-2B3D-4309-BB1C-AEE1D7253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1665" y="3443366"/>
              <a:ext cx="13094061" cy="4238584"/>
            </a:xfrm>
            <a:custGeom>
              <a:avLst/>
              <a:gdLst>
                <a:gd name="T0" fmla="*/ 14958 w 14959"/>
                <a:gd name="T1" fmla="*/ 4843 h 4844"/>
                <a:gd name="T2" fmla="*/ 0 w 14959"/>
                <a:gd name="T3" fmla="*/ 4843 h 4844"/>
                <a:gd name="T4" fmla="*/ 0 w 14959"/>
                <a:gd name="T5" fmla="*/ 0 h 4844"/>
                <a:gd name="T6" fmla="*/ 14958 w 14959"/>
                <a:gd name="T7" fmla="*/ 0 h 4844"/>
                <a:gd name="T8" fmla="*/ 14958 w 14959"/>
                <a:gd name="T9" fmla="*/ 4843 h 4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59" h="4844">
                  <a:moveTo>
                    <a:pt x="14958" y="4843"/>
                  </a:moveTo>
                  <a:lnTo>
                    <a:pt x="0" y="4843"/>
                  </a:lnTo>
                  <a:lnTo>
                    <a:pt x="0" y="0"/>
                  </a:lnTo>
                  <a:lnTo>
                    <a:pt x="14958" y="0"/>
                  </a:lnTo>
                  <a:lnTo>
                    <a:pt x="14958" y="484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3" name="Freeform 4">
              <a:extLst>
                <a:ext uri="{FF2B5EF4-FFF2-40B4-BE49-F238E27FC236}">
                  <a16:creationId xmlns:a16="http://schemas.microsoft.com/office/drawing/2014/main" id="{65475ECD-6EB3-43B0-89D4-C5DD3846D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1996" y="3308255"/>
              <a:ext cx="13333398" cy="154411"/>
            </a:xfrm>
            <a:custGeom>
              <a:avLst/>
              <a:gdLst>
                <a:gd name="T0" fmla="*/ 15159 w 15232"/>
                <a:gd name="T1" fmla="*/ 174 h 175"/>
                <a:gd name="T2" fmla="*/ 70 w 15232"/>
                <a:gd name="T3" fmla="*/ 174 h 175"/>
                <a:gd name="T4" fmla="*/ 70 w 15232"/>
                <a:gd name="T5" fmla="*/ 174 h 175"/>
                <a:gd name="T6" fmla="*/ 0 w 15232"/>
                <a:gd name="T7" fmla="*/ 103 h 175"/>
                <a:gd name="T8" fmla="*/ 0 w 15232"/>
                <a:gd name="T9" fmla="*/ 72 h 175"/>
                <a:gd name="T10" fmla="*/ 0 w 15232"/>
                <a:gd name="T11" fmla="*/ 72 h 175"/>
                <a:gd name="T12" fmla="*/ 70 w 15232"/>
                <a:gd name="T13" fmla="*/ 0 h 175"/>
                <a:gd name="T14" fmla="*/ 15159 w 15232"/>
                <a:gd name="T15" fmla="*/ 0 h 175"/>
                <a:gd name="T16" fmla="*/ 15159 w 15232"/>
                <a:gd name="T17" fmla="*/ 0 h 175"/>
                <a:gd name="T18" fmla="*/ 15231 w 15232"/>
                <a:gd name="T19" fmla="*/ 72 h 175"/>
                <a:gd name="T20" fmla="*/ 15231 w 15232"/>
                <a:gd name="T21" fmla="*/ 103 h 175"/>
                <a:gd name="T22" fmla="*/ 15231 w 15232"/>
                <a:gd name="T23" fmla="*/ 103 h 175"/>
                <a:gd name="T24" fmla="*/ 15159 w 15232"/>
                <a:gd name="T25" fmla="*/ 17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32" h="175">
                  <a:moveTo>
                    <a:pt x="15159" y="174"/>
                  </a:moveTo>
                  <a:lnTo>
                    <a:pt x="70" y="174"/>
                  </a:lnTo>
                  <a:lnTo>
                    <a:pt x="70" y="174"/>
                  </a:lnTo>
                  <a:cubicBezTo>
                    <a:pt x="31" y="174"/>
                    <a:pt x="0" y="142"/>
                    <a:pt x="0" y="103"/>
                  </a:cubicBezTo>
                  <a:lnTo>
                    <a:pt x="0" y="72"/>
                  </a:lnTo>
                  <a:lnTo>
                    <a:pt x="0" y="72"/>
                  </a:lnTo>
                  <a:cubicBezTo>
                    <a:pt x="0" y="32"/>
                    <a:pt x="31" y="0"/>
                    <a:pt x="70" y="0"/>
                  </a:cubicBezTo>
                  <a:lnTo>
                    <a:pt x="15159" y="0"/>
                  </a:lnTo>
                  <a:lnTo>
                    <a:pt x="15159" y="0"/>
                  </a:lnTo>
                  <a:cubicBezTo>
                    <a:pt x="15198" y="0"/>
                    <a:pt x="15231" y="32"/>
                    <a:pt x="15231" y="72"/>
                  </a:cubicBezTo>
                  <a:lnTo>
                    <a:pt x="15231" y="103"/>
                  </a:lnTo>
                  <a:lnTo>
                    <a:pt x="15231" y="103"/>
                  </a:lnTo>
                  <a:cubicBezTo>
                    <a:pt x="15231" y="142"/>
                    <a:pt x="15198" y="174"/>
                    <a:pt x="15159" y="17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4" name="Freeform 5">
              <a:extLst>
                <a:ext uri="{FF2B5EF4-FFF2-40B4-BE49-F238E27FC236}">
                  <a16:creationId xmlns:a16="http://schemas.microsoft.com/office/drawing/2014/main" id="{BFE3B532-5FAA-4670-9671-6CD720517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2291" y="4419599"/>
              <a:ext cx="1046136" cy="2513458"/>
            </a:xfrm>
            <a:custGeom>
              <a:avLst/>
              <a:gdLst>
                <a:gd name="T0" fmla="*/ 1299 w 1300"/>
                <a:gd name="T1" fmla="*/ 2954 h 2955"/>
                <a:gd name="T2" fmla="*/ 0 w 1300"/>
                <a:gd name="T3" fmla="*/ 2954 h 2955"/>
                <a:gd name="T4" fmla="*/ 0 w 1300"/>
                <a:gd name="T5" fmla="*/ 532 h 2955"/>
                <a:gd name="T6" fmla="*/ 0 w 1300"/>
                <a:gd name="T7" fmla="*/ 532 h 2955"/>
                <a:gd name="T8" fmla="*/ 532 w 1300"/>
                <a:gd name="T9" fmla="*/ 0 h 2955"/>
                <a:gd name="T10" fmla="*/ 767 w 1300"/>
                <a:gd name="T11" fmla="*/ 0 h 2955"/>
                <a:gd name="T12" fmla="*/ 767 w 1300"/>
                <a:gd name="T13" fmla="*/ 0 h 2955"/>
                <a:gd name="T14" fmla="*/ 1299 w 1300"/>
                <a:gd name="T15" fmla="*/ 532 h 2955"/>
                <a:gd name="T16" fmla="*/ 1299 w 1300"/>
                <a:gd name="T17" fmla="*/ 2954 h 2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0" h="2955">
                  <a:moveTo>
                    <a:pt x="1299" y="2954"/>
                  </a:moveTo>
                  <a:lnTo>
                    <a:pt x="0" y="2954"/>
                  </a:lnTo>
                  <a:lnTo>
                    <a:pt x="0" y="532"/>
                  </a:lnTo>
                  <a:lnTo>
                    <a:pt x="0" y="532"/>
                  </a:lnTo>
                  <a:cubicBezTo>
                    <a:pt x="0" y="239"/>
                    <a:pt x="238" y="0"/>
                    <a:pt x="532" y="0"/>
                  </a:cubicBezTo>
                  <a:lnTo>
                    <a:pt x="767" y="0"/>
                  </a:lnTo>
                  <a:lnTo>
                    <a:pt x="767" y="0"/>
                  </a:lnTo>
                  <a:cubicBezTo>
                    <a:pt x="1061" y="0"/>
                    <a:pt x="1299" y="239"/>
                    <a:pt x="1299" y="532"/>
                  </a:cubicBezTo>
                  <a:lnTo>
                    <a:pt x="1299" y="295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id="{AE1278E1-015E-4719-90F3-8A7D13E91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5968" y="4346671"/>
              <a:ext cx="1138781" cy="2586386"/>
            </a:xfrm>
            <a:custGeom>
              <a:avLst/>
              <a:gdLst>
                <a:gd name="T0" fmla="*/ 1231 w 1300"/>
                <a:gd name="T1" fmla="*/ 2887 h 2955"/>
                <a:gd name="T2" fmla="*/ 695 w 1300"/>
                <a:gd name="T3" fmla="*/ 2887 h 2955"/>
                <a:gd name="T4" fmla="*/ 695 w 1300"/>
                <a:gd name="T5" fmla="*/ 77 h 2955"/>
                <a:gd name="T6" fmla="*/ 695 w 1300"/>
                <a:gd name="T7" fmla="*/ 77 h 2955"/>
                <a:gd name="T8" fmla="*/ 1231 w 1300"/>
                <a:gd name="T9" fmla="*/ 644 h 2955"/>
                <a:gd name="T10" fmla="*/ 1231 w 1300"/>
                <a:gd name="T11" fmla="*/ 2887 h 2955"/>
                <a:gd name="T12" fmla="*/ 68 w 1300"/>
                <a:gd name="T13" fmla="*/ 2887 h 2955"/>
                <a:gd name="T14" fmla="*/ 68 w 1300"/>
                <a:gd name="T15" fmla="*/ 644 h 2955"/>
                <a:gd name="T16" fmla="*/ 68 w 1300"/>
                <a:gd name="T17" fmla="*/ 644 h 2955"/>
                <a:gd name="T18" fmla="*/ 604 w 1300"/>
                <a:gd name="T19" fmla="*/ 77 h 2955"/>
                <a:gd name="T20" fmla="*/ 604 w 1300"/>
                <a:gd name="T21" fmla="*/ 2887 h 2955"/>
                <a:gd name="T22" fmla="*/ 68 w 1300"/>
                <a:gd name="T23" fmla="*/ 2887 h 2955"/>
                <a:gd name="T24" fmla="*/ 695 w 1300"/>
                <a:gd name="T25" fmla="*/ 2 h 2955"/>
                <a:gd name="T26" fmla="*/ 695 w 1300"/>
                <a:gd name="T27" fmla="*/ 2 h 2955"/>
                <a:gd name="T28" fmla="*/ 650 w 1300"/>
                <a:gd name="T29" fmla="*/ 0 h 2955"/>
                <a:gd name="T30" fmla="*/ 650 w 1300"/>
                <a:gd name="T31" fmla="*/ 0 h 2955"/>
                <a:gd name="T32" fmla="*/ 650 w 1300"/>
                <a:gd name="T33" fmla="*/ 0 h 2955"/>
                <a:gd name="T34" fmla="*/ 604 w 1300"/>
                <a:gd name="T35" fmla="*/ 2 h 2955"/>
                <a:gd name="T36" fmla="*/ 604 w 1300"/>
                <a:gd name="T37" fmla="*/ 2 h 2955"/>
                <a:gd name="T38" fmla="*/ 0 w 1300"/>
                <a:gd name="T39" fmla="*/ 649 h 2955"/>
                <a:gd name="T40" fmla="*/ 0 w 1300"/>
                <a:gd name="T41" fmla="*/ 2954 h 2955"/>
                <a:gd name="T42" fmla="*/ 604 w 1300"/>
                <a:gd name="T43" fmla="*/ 2954 h 2955"/>
                <a:gd name="T44" fmla="*/ 695 w 1300"/>
                <a:gd name="T45" fmla="*/ 2954 h 2955"/>
                <a:gd name="T46" fmla="*/ 1299 w 1300"/>
                <a:gd name="T47" fmla="*/ 2954 h 2955"/>
                <a:gd name="T48" fmla="*/ 1299 w 1300"/>
                <a:gd name="T49" fmla="*/ 649 h 2955"/>
                <a:gd name="T50" fmla="*/ 1299 w 1300"/>
                <a:gd name="T51" fmla="*/ 649 h 2955"/>
                <a:gd name="T52" fmla="*/ 695 w 1300"/>
                <a:gd name="T53" fmla="*/ 2 h 2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00" h="2955">
                  <a:moveTo>
                    <a:pt x="1231" y="2887"/>
                  </a:moveTo>
                  <a:lnTo>
                    <a:pt x="695" y="2887"/>
                  </a:lnTo>
                  <a:lnTo>
                    <a:pt x="695" y="77"/>
                  </a:lnTo>
                  <a:lnTo>
                    <a:pt x="695" y="77"/>
                  </a:lnTo>
                  <a:cubicBezTo>
                    <a:pt x="994" y="94"/>
                    <a:pt x="1231" y="341"/>
                    <a:pt x="1231" y="644"/>
                  </a:cubicBezTo>
                  <a:lnTo>
                    <a:pt x="1231" y="2887"/>
                  </a:lnTo>
                  <a:close/>
                  <a:moveTo>
                    <a:pt x="68" y="2887"/>
                  </a:moveTo>
                  <a:lnTo>
                    <a:pt x="68" y="644"/>
                  </a:lnTo>
                  <a:lnTo>
                    <a:pt x="68" y="644"/>
                  </a:lnTo>
                  <a:cubicBezTo>
                    <a:pt x="68" y="341"/>
                    <a:pt x="305" y="94"/>
                    <a:pt x="604" y="77"/>
                  </a:cubicBezTo>
                  <a:lnTo>
                    <a:pt x="604" y="2887"/>
                  </a:lnTo>
                  <a:lnTo>
                    <a:pt x="68" y="2887"/>
                  </a:lnTo>
                  <a:close/>
                  <a:moveTo>
                    <a:pt x="695" y="2"/>
                  </a:moveTo>
                  <a:lnTo>
                    <a:pt x="695" y="2"/>
                  </a:lnTo>
                  <a:cubicBezTo>
                    <a:pt x="681" y="1"/>
                    <a:pt x="665" y="0"/>
                    <a:pt x="650" y="0"/>
                  </a:cubicBezTo>
                  <a:lnTo>
                    <a:pt x="650" y="0"/>
                  </a:lnTo>
                  <a:lnTo>
                    <a:pt x="650" y="0"/>
                  </a:lnTo>
                  <a:cubicBezTo>
                    <a:pt x="634" y="0"/>
                    <a:pt x="619" y="1"/>
                    <a:pt x="604" y="2"/>
                  </a:cubicBezTo>
                  <a:lnTo>
                    <a:pt x="604" y="2"/>
                  </a:lnTo>
                  <a:cubicBezTo>
                    <a:pt x="267" y="25"/>
                    <a:pt x="0" y="306"/>
                    <a:pt x="0" y="649"/>
                  </a:cubicBezTo>
                  <a:lnTo>
                    <a:pt x="0" y="2954"/>
                  </a:lnTo>
                  <a:lnTo>
                    <a:pt x="604" y="2954"/>
                  </a:lnTo>
                  <a:lnTo>
                    <a:pt x="695" y="2954"/>
                  </a:lnTo>
                  <a:lnTo>
                    <a:pt x="1299" y="2954"/>
                  </a:lnTo>
                  <a:lnTo>
                    <a:pt x="1299" y="649"/>
                  </a:lnTo>
                  <a:lnTo>
                    <a:pt x="1299" y="649"/>
                  </a:lnTo>
                  <a:cubicBezTo>
                    <a:pt x="1299" y="306"/>
                    <a:pt x="1033" y="25"/>
                    <a:pt x="695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6" name="Freeform 7">
              <a:extLst>
                <a:ext uri="{FF2B5EF4-FFF2-40B4-BE49-F238E27FC236}">
                  <a16:creationId xmlns:a16="http://schemas.microsoft.com/office/drawing/2014/main" id="{74A32A32-7B6F-40DB-A241-28B170F26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5372" y="4419599"/>
              <a:ext cx="1046136" cy="2513458"/>
            </a:xfrm>
            <a:custGeom>
              <a:avLst/>
              <a:gdLst>
                <a:gd name="T0" fmla="*/ 1298 w 1299"/>
                <a:gd name="T1" fmla="*/ 2954 h 2955"/>
                <a:gd name="T2" fmla="*/ 0 w 1299"/>
                <a:gd name="T3" fmla="*/ 2954 h 2955"/>
                <a:gd name="T4" fmla="*/ 0 w 1299"/>
                <a:gd name="T5" fmla="*/ 532 h 2955"/>
                <a:gd name="T6" fmla="*/ 0 w 1299"/>
                <a:gd name="T7" fmla="*/ 532 h 2955"/>
                <a:gd name="T8" fmla="*/ 532 w 1299"/>
                <a:gd name="T9" fmla="*/ 0 h 2955"/>
                <a:gd name="T10" fmla="*/ 766 w 1299"/>
                <a:gd name="T11" fmla="*/ 0 h 2955"/>
                <a:gd name="T12" fmla="*/ 766 w 1299"/>
                <a:gd name="T13" fmla="*/ 0 h 2955"/>
                <a:gd name="T14" fmla="*/ 1298 w 1299"/>
                <a:gd name="T15" fmla="*/ 532 h 2955"/>
                <a:gd name="T16" fmla="*/ 1298 w 1299"/>
                <a:gd name="T17" fmla="*/ 2954 h 2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9" h="2955">
                  <a:moveTo>
                    <a:pt x="1298" y="2954"/>
                  </a:moveTo>
                  <a:lnTo>
                    <a:pt x="0" y="2954"/>
                  </a:lnTo>
                  <a:lnTo>
                    <a:pt x="0" y="532"/>
                  </a:lnTo>
                  <a:lnTo>
                    <a:pt x="0" y="532"/>
                  </a:lnTo>
                  <a:cubicBezTo>
                    <a:pt x="0" y="239"/>
                    <a:pt x="238" y="0"/>
                    <a:pt x="532" y="0"/>
                  </a:cubicBezTo>
                  <a:lnTo>
                    <a:pt x="766" y="0"/>
                  </a:lnTo>
                  <a:lnTo>
                    <a:pt x="766" y="0"/>
                  </a:lnTo>
                  <a:cubicBezTo>
                    <a:pt x="1061" y="0"/>
                    <a:pt x="1298" y="239"/>
                    <a:pt x="1298" y="532"/>
                  </a:cubicBezTo>
                  <a:lnTo>
                    <a:pt x="1298" y="295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24E175A4-40AC-4504-BF84-7BBEFAE39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9049" y="4346671"/>
              <a:ext cx="1138781" cy="2586386"/>
            </a:xfrm>
            <a:custGeom>
              <a:avLst/>
              <a:gdLst>
                <a:gd name="T0" fmla="*/ 1232 w 1301"/>
                <a:gd name="T1" fmla="*/ 2887 h 2955"/>
                <a:gd name="T2" fmla="*/ 696 w 1301"/>
                <a:gd name="T3" fmla="*/ 2887 h 2955"/>
                <a:gd name="T4" fmla="*/ 696 w 1301"/>
                <a:gd name="T5" fmla="*/ 77 h 2955"/>
                <a:gd name="T6" fmla="*/ 696 w 1301"/>
                <a:gd name="T7" fmla="*/ 77 h 2955"/>
                <a:gd name="T8" fmla="*/ 1232 w 1301"/>
                <a:gd name="T9" fmla="*/ 644 h 2955"/>
                <a:gd name="T10" fmla="*/ 1232 w 1301"/>
                <a:gd name="T11" fmla="*/ 2887 h 2955"/>
                <a:gd name="T12" fmla="*/ 68 w 1301"/>
                <a:gd name="T13" fmla="*/ 2887 h 2955"/>
                <a:gd name="T14" fmla="*/ 68 w 1301"/>
                <a:gd name="T15" fmla="*/ 644 h 2955"/>
                <a:gd name="T16" fmla="*/ 68 w 1301"/>
                <a:gd name="T17" fmla="*/ 644 h 2955"/>
                <a:gd name="T18" fmla="*/ 604 w 1301"/>
                <a:gd name="T19" fmla="*/ 77 h 2955"/>
                <a:gd name="T20" fmla="*/ 604 w 1301"/>
                <a:gd name="T21" fmla="*/ 2887 h 2955"/>
                <a:gd name="T22" fmla="*/ 68 w 1301"/>
                <a:gd name="T23" fmla="*/ 2887 h 2955"/>
                <a:gd name="T24" fmla="*/ 696 w 1301"/>
                <a:gd name="T25" fmla="*/ 2 h 2955"/>
                <a:gd name="T26" fmla="*/ 696 w 1301"/>
                <a:gd name="T27" fmla="*/ 2 h 2955"/>
                <a:gd name="T28" fmla="*/ 650 w 1301"/>
                <a:gd name="T29" fmla="*/ 0 h 2955"/>
                <a:gd name="T30" fmla="*/ 650 w 1301"/>
                <a:gd name="T31" fmla="*/ 0 h 2955"/>
                <a:gd name="T32" fmla="*/ 650 w 1301"/>
                <a:gd name="T33" fmla="*/ 0 h 2955"/>
                <a:gd name="T34" fmla="*/ 604 w 1301"/>
                <a:gd name="T35" fmla="*/ 2 h 2955"/>
                <a:gd name="T36" fmla="*/ 604 w 1301"/>
                <a:gd name="T37" fmla="*/ 2 h 2955"/>
                <a:gd name="T38" fmla="*/ 0 w 1301"/>
                <a:gd name="T39" fmla="*/ 649 h 2955"/>
                <a:gd name="T40" fmla="*/ 0 w 1301"/>
                <a:gd name="T41" fmla="*/ 2954 h 2955"/>
                <a:gd name="T42" fmla="*/ 604 w 1301"/>
                <a:gd name="T43" fmla="*/ 2954 h 2955"/>
                <a:gd name="T44" fmla="*/ 696 w 1301"/>
                <a:gd name="T45" fmla="*/ 2954 h 2955"/>
                <a:gd name="T46" fmla="*/ 1300 w 1301"/>
                <a:gd name="T47" fmla="*/ 2954 h 2955"/>
                <a:gd name="T48" fmla="*/ 1300 w 1301"/>
                <a:gd name="T49" fmla="*/ 649 h 2955"/>
                <a:gd name="T50" fmla="*/ 1300 w 1301"/>
                <a:gd name="T51" fmla="*/ 649 h 2955"/>
                <a:gd name="T52" fmla="*/ 696 w 1301"/>
                <a:gd name="T53" fmla="*/ 2 h 2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01" h="2955">
                  <a:moveTo>
                    <a:pt x="1232" y="2887"/>
                  </a:moveTo>
                  <a:lnTo>
                    <a:pt x="696" y="2887"/>
                  </a:lnTo>
                  <a:lnTo>
                    <a:pt x="696" y="77"/>
                  </a:lnTo>
                  <a:lnTo>
                    <a:pt x="696" y="77"/>
                  </a:lnTo>
                  <a:cubicBezTo>
                    <a:pt x="994" y="94"/>
                    <a:pt x="1232" y="341"/>
                    <a:pt x="1232" y="644"/>
                  </a:cubicBezTo>
                  <a:lnTo>
                    <a:pt x="1232" y="2887"/>
                  </a:lnTo>
                  <a:close/>
                  <a:moveTo>
                    <a:pt x="68" y="2887"/>
                  </a:moveTo>
                  <a:lnTo>
                    <a:pt x="68" y="644"/>
                  </a:lnTo>
                  <a:lnTo>
                    <a:pt x="68" y="644"/>
                  </a:lnTo>
                  <a:cubicBezTo>
                    <a:pt x="68" y="341"/>
                    <a:pt x="306" y="94"/>
                    <a:pt x="604" y="77"/>
                  </a:cubicBezTo>
                  <a:lnTo>
                    <a:pt x="604" y="2887"/>
                  </a:lnTo>
                  <a:lnTo>
                    <a:pt x="68" y="2887"/>
                  </a:lnTo>
                  <a:close/>
                  <a:moveTo>
                    <a:pt x="696" y="2"/>
                  </a:moveTo>
                  <a:lnTo>
                    <a:pt x="696" y="2"/>
                  </a:lnTo>
                  <a:cubicBezTo>
                    <a:pt x="681" y="1"/>
                    <a:pt x="665" y="0"/>
                    <a:pt x="650" y="0"/>
                  </a:cubicBezTo>
                  <a:lnTo>
                    <a:pt x="650" y="0"/>
                  </a:lnTo>
                  <a:lnTo>
                    <a:pt x="650" y="0"/>
                  </a:lnTo>
                  <a:cubicBezTo>
                    <a:pt x="635" y="0"/>
                    <a:pt x="620" y="1"/>
                    <a:pt x="604" y="2"/>
                  </a:cubicBezTo>
                  <a:lnTo>
                    <a:pt x="604" y="2"/>
                  </a:lnTo>
                  <a:cubicBezTo>
                    <a:pt x="268" y="25"/>
                    <a:pt x="0" y="306"/>
                    <a:pt x="0" y="649"/>
                  </a:cubicBezTo>
                  <a:lnTo>
                    <a:pt x="0" y="2954"/>
                  </a:lnTo>
                  <a:lnTo>
                    <a:pt x="604" y="2954"/>
                  </a:lnTo>
                  <a:lnTo>
                    <a:pt x="696" y="2954"/>
                  </a:lnTo>
                  <a:lnTo>
                    <a:pt x="1300" y="2954"/>
                  </a:lnTo>
                  <a:lnTo>
                    <a:pt x="1300" y="649"/>
                  </a:lnTo>
                  <a:lnTo>
                    <a:pt x="1300" y="649"/>
                  </a:lnTo>
                  <a:cubicBezTo>
                    <a:pt x="1300" y="306"/>
                    <a:pt x="1033" y="25"/>
                    <a:pt x="696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8" name="Freeform 9">
              <a:extLst>
                <a:ext uri="{FF2B5EF4-FFF2-40B4-BE49-F238E27FC236}">
                  <a16:creationId xmlns:a16="http://schemas.microsoft.com/office/drawing/2014/main" id="{42335ECE-8B19-4AC5-ABC2-B5107BEE1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2312" y="4419599"/>
              <a:ext cx="1046138" cy="2513458"/>
            </a:xfrm>
            <a:custGeom>
              <a:avLst/>
              <a:gdLst>
                <a:gd name="T0" fmla="*/ 1299 w 1300"/>
                <a:gd name="T1" fmla="*/ 2954 h 2955"/>
                <a:gd name="T2" fmla="*/ 0 w 1300"/>
                <a:gd name="T3" fmla="*/ 2954 h 2955"/>
                <a:gd name="T4" fmla="*/ 0 w 1300"/>
                <a:gd name="T5" fmla="*/ 532 h 2955"/>
                <a:gd name="T6" fmla="*/ 0 w 1300"/>
                <a:gd name="T7" fmla="*/ 532 h 2955"/>
                <a:gd name="T8" fmla="*/ 533 w 1300"/>
                <a:gd name="T9" fmla="*/ 0 h 2955"/>
                <a:gd name="T10" fmla="*/ 768 w 1300"/>
                <a:gd name="T11" fmla="*/ 0 h 2955"/>
                <a:gd name="T12" fmla="*/ 768 w 1300"/>
                <a:gd name="T13" fmla="*/ 0 h 2955"/>
                <a:gd name="T14" fmla="*/ 1299 w 1300"/>
                <a:gd name="T15" fmla="*/ 532 h 2955"/>
                <a:gd name="T16" fmla="*/ 1299 w 1300"/>
                <a:gd name="T17" fmla="*/ 2954 h 2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0" h="2955">
                  <a:moveTo>
                    <a:pt x="1299" y="2954"/>
                  </a:moveTo>
                  <a:lnTo>
                    <a:pt x="0" y="2954"/>
                  </a:lnTo>
                  <a:lnTo>
                    <a:pt x="0" y="532"/>
                  </a:lnTo>
                  <a:lnTo>
                    <a:pt x="0" y="532"/>
                  </a:lnTo>
                  <a:cubicBezTo>
                    <a:pt x="0" y="239"/>
                    <a:pt x="238" y="0"/>
                    <a:pt x="533" y="0"/>
                  </a:cubicBezTo>
                  <a:lnTo>
                    <a:pt x="768" y="0"/>
                  </a:lnTo>
                  <a:lnTo>
                    <a:pt x="768" y="0"/>
                  </a:lnTo>
                  <a:cubicBezTo>
                    <a:pt x="1061" y="0"/>
                    <a:pt x="1299" y="239"/>
                    <a:pt x="1299" y="532"/>
                  </a:cubicBezTo>
                  <a:lnTo>
                    <a:pt x="1299" y="295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9" name="Freeform 10">
              <a:extLst>
                <a:ext uri="{FF2B5EF4-FFF2-40B4-BE49-F238E27FC236}">
                  <a16:creationId xmlns:a16="http://schemas.microsoft.com/office/drawing/2014/main" id="{B133B26A-7016-49D8-9C4E-3D31E4C1C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9851" y="4346671"/>
              <a:ext cx="1138781" cy="2586386"/>
            </a:xfrm>
            <a:custGeom>
              <a:avLst/>
              <a:gdLst>
                <a:gd name="T0" fmla="*/ 1231 w 1299"/>
                <a:gd name="T1" fmla="*/ 2887 h 2955"/>
                <a:gd name="T2" fmla="*/ 694 w 1299"/>
                <a:gd name="T3" fmla="*/ 2887 h 2955"/>
                <a:gd name="T4" fmla="*/ 694 w 1299"/>
                <a:gd name="T5" fmla="*/ 77 h 2955"/>
                <a:gd name="T6" fmla="*/ 694 w 1299"/>
                <a:gd name="T7" fmla="*/ 77 h 2955"/>
                <a:gd name="T8" fmla="*/ 1231 w 1299"/>
                <a:gd name="T9" fmla="*/ 644 h 2955"/>
                <a:gd name="T10" fmla="*/ 1231 w 1299"/>
                <a:gd name="T11" fmla="*/ 2887 h 2955"/>
                <a:gd name="T12" fmla="*/ 67 w 1299"/>
                <a:gd name="T13" fmla="*/ 2887 h 2955"/>
                <a:gd name="T14" fmla="*/ 67 w 1299"/>
                <a:gd name="T15" fmla="*/ 644 h 2955"/>
                <a:gd name="T16" fmla="*/ 67 w 1299"/>
                <a:gd name="T17" fmla="*/ 644 h 2955"/>
                <a:gd name="T18" fmla="*/ 604 w 1299"/>
                <a:gd name="T19" fmla="*/ 77 h 2955"/>
                <a:gd name="T20" fmla="*/ 604 w 1299"/>
                <a:gd name="T21" fmla="*/ 2887 h 2955"/>
                <a:gd name="T22" fmla="*/ 67 w 1299"/>
                <a:gd name="T23" fmla="*/ 2887 h 2955"/>
                <a:gd name="T24" fmla="*/ 694 w 1299"/>
                <a:gd name="T25" fmla="*/ 2 h 2955"/>
                <a:gd name="T26" fmla="*/ 694 w 1299"/>
                <a:gd name="T27" fmla="*/ 2 h 2955"/>
                <a:gd name="T28" fmla="*/ 649 w 1299"/>
                <a:gd name="T29" fmla="*/ 0 h 2955"/>
                <a:gd name="T30" fmla="*/ 649 w 1299"/>
                <a:gd name="T31" fmla="*/ 0 h 2955"/>
                <a:gd name="T32" fmla="*/ 604 w 1299"/>
                <a:gd name="T33" fmla="*/ 2 h 2955"/>
                <a:gd name="T34" fmla="*/ 604 w 1299"/>
                <a:gd name="T35" fmla="*/ 2 h 2955"/>
                <a:gd name="T36" fmla="*/ 0 w 1299"/>
                <a:gd name="T37" fmla="*/ 649 h 2955"/>
                <a:gd name="T38" fmla="*/ 0 w 1299"/>
                <a:gd name="T39" fmla="*/ 2954 h 2955"/>
                <a:gd name="T40" fmla="*/ 604 w 1299"/>
                <a:gd name="T41" fmla="*/ 2954 h 2955"/>
                <a:gd name="T42" fmla="*/ 694 w 1299"/>
                <a:gd name="T43" fmla="*/ 2954 h 2955"/>
                <a:gd name="T44" fmla="*/ 1298 w 1299"/>
                <a:gd name="T45" fmla="*/ 2954 h 2955"/>
                <a:gd name="T46" fmla="*/ 1298 w 1299"/>
                <a:gd name="T47" fmla="*/ 649 h 2955"/>
                <a:gd name="T48" fmla="*/ 1298 w 1299"/>
                <a:gd name="T49" fmla="*/ 649 h 2955"/>
                <a:gd name="T50" fmla="*/ 694 w 1299"/>
                <a:gd name="T51" fmla="*/ 2 h 2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9" h="2955">
                  <a:moveTo>
                    <a:pt x="1231" y="2887"/>
                  </a:moveTo>
                  <a:lnTo>
                    <a:pt x="694" y="2887"/>
                  </a:lnTo>
                  <a:lnTo>
                    <a:pt x="694" y="77"/>
                  </a:lnTo>
                  <a:lnTo>
                    <a:pt x="694" y="77"/>
                  </a:lnTo>
                  <a:cubicBezTo>
                    <a:pt x="993" y="94"/>
                    <a:pt x="1231" y="341"/>
                    <a:pt x="1231" y="644"/>
                  </a:cubicBezTo>
                  <a:lnTo>
                    <a:pt x="1231" y="2887"/>
                  </a:lnTo>
                  <a:close/>
                  <a:moveTo>
                    <a:pt x="67" y="2887"/>
                  </a:moveTo>
                  <a:lnTo>
                    <a:pt x="67" y="644"/>
                  </a:lnTo>
                  <a:lnTo>
                    <a:pt x="67" y="644"/>
                  </a:lnTo>
                  <a:cubicBezTo>
                    <a:pt x="67" y="341"/>
                    <a:pt x="305" y="94"/>
                    <a:pt x="604" y="77"/>
                  </a:cubicBezTo>
                  <a:lnTo>
                    <a:pt x="604" y="2887"/>
                  </a:lnTo>
                  <a:lnTo>
                    <a:pt x="67" y="2887"/>
                  </a:lnTo>
                  <a:close/>
                  <a:moveTo>
                    <a:pt x="694" y="2"/>
                  </a:moveTo>
                  <a:lnTo>
                    <a:pt x="694" y="2"/>
                  </a:lnTo>
                  <a:cubicBezTo>
                    <a:pt x="679" y="1"/>
                    <a:pt x="665" y="0"/>
                    <a:pt x="649" y="0"/>
                  </a:cubicBezTo>
                  <a:lnTo>
                    <a:pt x="649" y="0"/>
                  </a:lnTo>
                  <a:cubicBezTo>
                    <a:pt x="634" y="0"/>
                    <a:pt x="618" y="1"/>
                    <a:pt x="604" y="2"/>
                  </a:cubicBezTo>
                  <a:lnTo>
                    <a:pt x="604" y="2"/>
                  </a:lnTo>
                  <a:cubicBezTo>
                    <a:pt x="266" y="25"/>
                    <a:pt x="0" y="306"/>
                    <a:pt x="0" y="649"/>
                  </a:cubicBezTo>
                  <a:lnTo>
                    <a:pt x="0" y="2954"/>
                  </a:lnTo>
                  <a:lnTo>
                    <a:pt x="604" y="2954"/>
                  </a:lnTo>
                  <a:lnTo>
                    <a:pt x="694" y="2954"/>
                  </a:lnTo>
                  <a:lnTo>
                    <a:pt x="1298" y="2954"/>
                  </a:lnTo>
                  <a:lnTo>
                    <a:pt x="1298" y="649"/>
                  </a:lnTo>
                  <a:lnTo>
                    <a:pt x="1298" y="649"/>
                  </a:lnTo>
                  <a:cubicBezTo>
                    <a:pt x="1298" y="306"/>
                    <a:pt x="1032" y="25"/>
                    <a:pt x="694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0" name="Freeform 11">
              <a:extLst>
                <a:ext uri="{FF2B5EF4-FFF2-40B4-BE49-F238E27FC236}">
                  <a16:creationId xmlns:a16="http://schemas.microsoft.com/office/drawing/2014/main" id="{D50EF6C3-69B1-4C93-A6B3-462646620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3835" y="4419599"/>
              <a:ext cx="1061572" cy="2513457"/>
            </a:xfrm>
            <a:custGeom>
              <a:avLst/>
              <a:gdLst>
                <a:gd name="T0" fmla="*/ 1299 w 1300"/>
                <a:gd name="T1" fmla="*/ 2954 h 2955"/>
                <a:gd name="T2" fmla="*/ 0 w 1300"/>
                <a:gd name="T3" fmla="*/ 2954 h 2955"/>
                <a:gd name="T4" fmla="*/ 0 w 1300"/>
                <a:gd name="T5" fmla="*/ 532 h 2955"/>
                <a:gd name="T6" fmla="*/ 0 w 1300"/>
                <a:gd name="T7" fmla="*/ 532 h 2955"/>
                <a:gd name="T8" fmla="*/ 532 w 1300"/>
                <a:gd name="T9" fmla="*/ 0 h 2955"/>
                <a:gd name="T10" fmla="*/ 767 w 1300"/>
                <a:gd name="T11" fmla="*/ 0 h 2955"/>
                <a:gd name="T12" fmla="*/ 767 w 1300"/>
                <a:gd name="T13" fmla="*/ 0 h 2955"/>
                <a:gd name="T14" fmla="*/ 1299 w 1300"/>
                <a:gd name="T15" fmla="*/ 532 h 2955"/>
                <a:gd name="T16" fmla="*/ 1299 w 1300"/>
                <a:gd name="T17" fmla="*/ 2954 h 2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0" h="2955">
                  <a:moveTo>
                    <a:pt x="1299" y="2954"/>
                  </a:moveTo>
                  <a:lnTo>
                    <a:pt x="0" y="2954"/>
                  </a:lnTo>
                  <a:lnTo>
                    <a:pt x="0" y="532"/>
                  </a:lnTo>
                  <a:lnTo>
                    <a:pt x="0" y="532"/>
                  </a:lnTo>
                  <a:cubicBezTo>
                    <a:pt x="0" y="239"/>
                    <a:pt x="238" y="0"/>
                    <a:pt x="532" y="0"/>
                  </a:cubicBezTo>
                  <a:lnTo>
                    <a:pt x="767" y="0"/>
                  </a:lnTo>
                  <a:lnTo>
                    <a:pt x="767" y="0"/>
                  </a:lnTo>
                  <a:cubicBezTo>
                    <a:pt x="1060" y="0"/>
                    <a:pt x="1299" y="239"/>
                    <a:pt x="1299" y="532"/>
                  </a:cubicBezTo>
                  <a:lnTo>
                    <a:pt x="1299" y="295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1" name="Freeform 12">
              <a:extLst>
                <a:ext uri="{FF2B5EF4-FFF2-40B4-BE49-F238E27FC236}">
                  <a16:creationId xmlns:a16="http://schemas.microsoft.com/office/drawing/2014/main" id="{A75F03CF-B952-4BC7-9FB3-BD178088C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9090" y="4346671"/>
              <a:ext cx="1138781" cy="2586386"/>
            </a:xfrm>
            <a:custGeom>
              <a:avLst/>
              <a:gdLst>
                <a:gd name="T0" fmla="*/ 1231 w 1300"/>
                <a:gd name="T1" fmla="*/ 2887 h 2955"/>
                <a:gd name="T2" fmla="*/ 695 w 1300"/>
                <a:gd name="T3" fmla="*/ 2887 h 2955"/>
                <a:gd name="T4" fmla="*/ 695 w 1300"/>
                <a:gd name="T5" fmla="*/ 77 h 2955"/>
                <a:gd name="T6" fmla="*/ 695 w 1300"/>
                <a:gd name="T7" fmla="*/ 77 h 2955"/>
                <a:gd name="T8" fmla="*/ 1231 w 1300"/>
                <a:gd name="T9" fmla="*/ 644 h 2955"/>
                <a:gd name="T10" fmla="*/ 1231 w 1300"/>
                <a:gd name="T11" fmla="*/ 2887 h 2955"/>
                <a:gd name="T12" fmla="*/ 67 w 1300"/>
                <a:gd name="T13" fmla="*/ 2887 h 2955"/>
                <a:gd name="T14" fmla="*/ 67 w 1300"/>
                <a:gd name="T15" fmla="*/ 644 h 2955"/>
                <a:gd name="T16" fmla="*/ 67 w 1300"/>
                <a:gd name="T17" fmla="*/ 644 h 2955"/>
                <a:gd name="T18" fmla="*/ 604 w 1300"/>
                <a:gd name="T19" fmla="*/ 77 h 2955"/>
                <a:gd name="T20" fmla="*/ 604 w 1300"/>
                <a:gd name="T21" fmla="*/ 2887 h 2955"/>
                <a:gd name="T22" fmla="*/ 67 w 1300"/>
                <a:gd name="T23" fmla="*/ 2887 h 2955"/>
                <a:gd name="T24" fmla="*/ 695 w 1300"/>
                <a:gd name="T25" fmla="*/ 2 h 2955"/>
                <a:gd name="T26" fmla="*/ 695 w 1300"/>
                <a:gd name="T27" fmla="*/ 2 h 2955"/>
                <a:gd name="T28" fmla="*/ 649 w 1300"/>
                <a:gd name="T29" fmla="*/ 0 h 2955"/>
                <a:gd name="T30" fmla="*/ 649 w 1300"/>
                <a:gd name="T31" fmla="*/ 0 h 2955"/>
                <a:gd name="T32" fmla="*/ 649 w 1300"/>
                <a:gd name="T33" fmla="*/ 0 h 2955"/>
                <a:gd name="T34" fmla="*/ 604 w 1300"/>
                <a:gd name="T35" fmla="*/ 2 h 2955"/>
                <a:gd name="T36" fmla="*/ 604 w 1300"/>
                <a:gd name="T37" fmla="*/ 2 h 2955"/>
                <a:gd name="T38" fmla="*/ 0 w 1300"/>
                <a:gd name="T39" fmla="*/ 649 h 2955"/>
                <a:gd name="T40" fmla="*/ 0 w 1300"/>
                <a:gd name="T41" fmla="*/ 2954 h 2955"/>
                <a:gd name="T42" fmla="*/ 604 w 1300"/>
                <a:gd name="T43" fmla="*/ 2954 h 2955"/>
                <a:gd name="T44" fmla="*/ 695 w 1300"/>
                <a:gd name="T45" fmla="*/ 2954 h 2955"/>
                <a:gd name="T46" fmla="*/ 1299 w 1300"/>
                <a:gd name="T47" fmla="*/ 2954 h 2955"/>
                <a:gd name="T48" fmla="*/ 1299 w 1300"/>
                <a:gd name="T49" fmla="*/ 649 h 2955"/>
                <a:gd name="T50" fmla="*/ 1299 w 1300"/>
                <a:gd name="T51" fmla="*/ 649 h 2955"/>
                <a:gd name="T52" fmla="*/ 695 w 1300"/>
                <a:gd name="T53" fmla="*/ 2 h 2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00" h="2955">
                  <a:moveTo>
                    <a:pt x="1231" y="2887"/>
                  </a:moveTo>
                  <a:lnTo>
                    <a:pt x="695" y="2887"/>
                  </a:lnTo>
                  <a:lnTo>
                    <a:pt x="695" y="77"/>
                  </a:lnTo>
                  <a:lnTo>
                    <a:pt x="695" y="77"/>
                  </a:lnTo>
                  <a:cubicBezTo>
                    <a:pt x="994" y="94"/>
                    <a:pt x="1231" y="341"/>
                    <a:pt x="1231" y="644"/>
                  </a:cubicBezTo>
                  <a:lnTo>
                    <a:pt x="1231" y="2887"/>
                  </a:lnTo>
                  <a:close/>
                  <a:moveTo>
                    <a:pt x="67" y="2887"/>
                  </a:moveTo>
                  <a:lnTo>
                    <a:pt x="67" y="644"/>
                  </a:lnTo>
                  <a:lnTo>
                    <a:pt x="67" y="644"/>
                  </a:lnTo>
                  <a:cubicBezTo>
                    <a:pt x="67" y="341"/>
                    <a:pt x="305" y="94"/>
                    <a:pt x="604" y="77"/>
                  </a:cubicBezTo>
                  <a:lnTo>
                    <a:pt x="604" y="2887"/>
                  </a:lnTo>
                  <a:lnTo>
                    <a:pt x="67" y="2887"/>
                  </a:lnTo>
                  <a:close/>
                  <a:moveTo>
                    <a:pt x="695" y="2"/>
                  </a:moveTo>
                  <a:lnTo>
                    <a:pt x="695" y="2"/>
                  </a:lnTo>
                  <a:cubicBezTo>
                    <a:pt x="679" y="1"/>
                    <a:pt x="664" y="0"/>
                    <a:pt x="649" y="0"/>
                  </a:cubicBezTo>
                  <a:lnTo>
                    <a:pt x="649" y="0"/>
                  </a:lnTo>
                  <a:lnTo>
                    <a:pt x="649" y="0"/>
                  </a:lnTo>
                  <a:cubicBezTo>
                    <a:pt x="634" y="0"/>
                    <a:pt x="618" y="1"/>
                    <a:pt x="604" y="2"/>
                  </a:cubicBezTo>
                  <a:lnTo>
                    <a:pt x="604" y="2"/>
                  </a:lnTo>
                  <a:cubicBezTo>
                    <a:pt x="266" y="25"/>
                    <a:pt x="0" y="306"/>
                    <a:pt x="0" y="649"/>
                  </a:cubicBezTo>
                  <a:lnTo>
                    <a:pt x="0" y="2954"/>
                  </a:lnTo>
                  <a:lnTo>
                    <a:pt x="604" y="2954"/>
                  </a:lnTo>
                  <a:lnTo>
                    <a:pt x="695" y="2954"/>
                  </a:lnTo>
                  <a:lnTo>
                    <a:pt x="1299" y="2954"/>
                  </a:lnTo>
                  <a:lnTo>
                    <a:pt x="1299" y="649"/>
                  </a:lnTo>
                  <a:lnTo>
                    <a:pt x="1299" y="649"/>
                  </a:lnTo>
                  <a:cubicBezTo>
                    <a:pt x="1299" y="306"/>
                    <a:pt x="1032" y="25"/>
                    <a:pt x="695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2" name="Freeform 13">
              <a:extLst>
                <a:ext uri="{FF2B5EF4-FFF2-40B4-BE49-F238E27FC236}">
                  <a16:creationId xmlns:a16="http://schemas.microsoft.com/office/drawing/2014/main" id="{91B9683C-793A-422B-83F0-67261723F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0777" y="4419599"/>
              <a:ext cx="1061570" cy="2513457"/>
            </a:xfrm>
            <a:custGeom>
              <a:avLst/>
              <a:gdLst>
                <a:gd name="T0" fmla="*/ 1298 w 1299"/>
                <a:gd name="T1" fmla="*/ 2954 h 2955"/>
                <a:gd name="T2" fmla="*/ 0 w 1299"/>
                <a:gd name="T3" fmla="*/ 2954 h 2955"/>
                <a:gd name="T4" fmla="*/ 0 w 1299"/>
                <a:gd name="T5" fmla="*/ 532 h 2955"/>
                <a:gd name="T6" fmla="*/ 0 w 1299"/>
                <a:gd name="T7" fmla="*/ 532 h 2955"/>
                <a:gd name="T8" fmla="*/ 531 w 1299"/>
                <a:gd name="T9" fmla="*/ 0 h 2955"/>
                <a:gd name="T10" fmla="*/ 766 w 1299"/>
                <a:gd name="T11" fmla="*/ 0 h 2955"/>
                <a:gd name="T12" fmla="*/ 766 w 1299"/>
                <a:gd name="T13" fmla="*/ 0 h 2955"/>
                <a:gd name="T14" fmla="*/ 1298 w 1299"/>
                <a:gd name="T15" fmla="*/ 532 h 2955"/>
                <a:gd name="T16" fmla="*/ 1298 w 1299"/>
                <a:gd name="T17" fmla="*/ 2954 h 2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9" h="2955">
                  <a:moveTo>
                    <a:pt x="1298" y="2954"/>
                  </a:moveTo>
                  <a:lnTo>
                    <a:pt x="0" y="2954"/>
                  </a:lnTo>
                  <a:lnTo>
                    <a:pt x="0" y="532"/>
                  </a:lnTo>
                  <a:lnTo>
                    <a:pt x="0" y="532"/>
                  </a:lnTo>
                  <a:cubicBezTo>
                    <a:pt x="0" y="239"/>
                    <a:pt x="237" y="0"/>
                    <a:pt x="531" y="0"/>
                  </a:cubicBezTo>
                  <a:lnTo>
                    <a:pt x="766" y="0"/>
                  </a:lnTo>
                  <a:lnTo>
                    <a:pt x="766" y="0"/>
                  </a:lnTo>
                  <a:cubicBezTo>
                    <a:pt x="1060" y="0"/>
                    <a:pt x="1298" y="239"/>
                    <a:pt x="1298" y="532"/>
                  </a:cubicBezTo>
                  <a:lnTo>
                    <a:pt x="1298" y="295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id="{361DACFF-FBBA-48EE-A4AA-9E2B33C98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2171" y="4346671"/>
              <a:ext cx="1138781" cy="2586386"/>
            </a:xfrm>
            <a:custGeom>
              <a:avLst/>
              <a:gdLst>
                <a:gd name="T0" fmla="*/ 1232 w 1301"/>
                <a:gd name="T1" fmla="*/ 2887 h 2955"/>
                <a:gd name="T2" fmla="*/ 696 w 1301"/>
                <a:gd name="T3" fmla="*/ 2887 h 2955"/>
                <a:gd name="T4" fmla="*/ 696 w 1301"/>
                <a:gd name="T5" fmla="*/ 77 h 2955"/>
                <a:gd name="T6" fmla="*/ 696 w 1301"/>
                <a:gd name="T7" fmla="*/ 77 h 2955"/>
                <a:gd name="T8" fmla="*/ 1232 w 1301"/>
                <a:gd name="T9" fmla="*/ 644 h 2955"/>
                <a:gd name="T10" fmla="*/ 1232 w 1301"/>
                <a:gd name="T11" fmla="*/ 2887 h 2955"/>
                <a:gd name="T12" fmla="*/ 68 w 1301"/>
                <a:gd name="T13" fmla="*/ 2887 h 2955"/>
                <a:gd name="T14" fmla="*/ 68 w 1301"/>
                <a:gd name="T15" fmla="*/ 644 h 2955"/>
                <a:gd name="T16" fmla="*/ 68 w 1301"/>
                <a:gd name="T17" fmla="*/ 644 h 2955"/>
                <a:gd name="T18" fmla="*/ 604 w 1301"/>
                <a:gd name="T19" fmla="*/ 77 h 2955"/>
                <a:gd name="T20" fmla="*/ 604 w 1301"/>
                <a:gd name="T21" fmla="*/ 2887 h 2955"/>
                <a:gd name="T22" fmla="*/ 68 w 1301"/>
                <a:gd name="T23" fmla="*/ 2887 h 2955"/>
                <a:gd name="T24" fmla="*/ 696 w 1301"/>
                <a:gd name="T25" fmla="*/ 2 h 2955"/>
                <a:gd name="T26" fmla="*/ 696 w 1301"/>
                <a:gd name="T27" fmla="*/ 2 h 2955"/>
                <a:gd name="T28" fmla="*/ 649 w 1301"/>
                <a:gd name="T29" fmla="*/ 0 h 2955"/>
                <a:gd name="T30" fmla="*/ 649 w 1301"/>
                <a:gd name="T31" fmla="*/ 0 h 2955"/>
                <a:gd name="T32" fmla="*/ 649 w 1301"/>
                <a:gd name="T33" fmla="*/ 0 h 2955"/>
                <a:gd name="T34" fmla="*/ 604 w 1301"/>
                <a:gd name="T35" fmla="*/ 2 h 2955"/>
                <a:gd name="T36" fmla="*/ 604 w 1301"/>
                <a:gd name="T37" fmla="*/ 2 h 2955"/>
                <a:gd name="T38" fmla="*/ 0 w 1301"/>
                <a:gd name="T39" fmla="*/ 649 h 2955"/>
                <a:gd name="T40" fmla="*/ 0 w 1301"/>
                <a:gd name="T41" fmla="*/ 2954 h 2955"/>
                <a:gd name="T42" fmla="*/ 604 w 1301"/>
                <a:gd name="T43" fmla="*/ 2954 h 2955"/>
                <a:gd name="T44" fmla="*/ 696 w 1301"/>
                <a:gd name="T45" fmla="*/ 2954 h 2955"/>
                <a:gd name="T46" fmla="*/ 1300 w 1301"/>
                <a:gd name="T47" fmla="*/ 2954 h 2955"/>
                <a:gd name="T48" fmla="*/ 1300 w 1301"/>
                <a:gd name="T49" fmla="*/ 649 h 2955"/>
                <a:gd name="T50" fmla="*/ 1300 w 1301"/>
                <a:gd name="T51" fmla="*/ 649 h 2955"/>
                <a:gd name="T52" fmla="*/ 696 w 1301"/>
                <a:gd name="T53" fmla="*/ 2 h 2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01" h="2955">
                  <a:moveTo>
                    <a:pt x="1232" y="2887"/>
                  </a:moveTo>
                  <a:lnTo>
                    <a:pt x="696" y="2887"/>
                  </a:lnTo>
                  <a:lnTo>
                    <a:pt x="696" y="77"/>
                  </a:lnTo>
                  <a:lnTo>
                    <a:pt x="696" y="77"/>
                  </a:lnTo>
                  <a:cubicBezTo>
                    <a:pt x="994" y="94"/>
                    <a:pt x="1232" y="341"/>
                    <a:pt x="1232" y="644"/>
                  </a:cubicBezTo>
                  <a:lnTo>
                    <a:pt x="1232" y="2887"/>
                  </a:lnTo>
                  <a:close/>
                  <a:moveTo>
                    <a:pt x="68" y="2887"/>
                  </a:moveTo>
                  <a:lnTo>
                    <a:pt x="68" y="644"/>
                  </a:lnTo>
                  <a:lnTo>
                    <a:pt x="68" y="644"/>
                  </a:lnTo>
                  <a:cubicBezTo>
                    <a:pt x="68" y="341"/>
                    <a:pt x="306" y="94"/>
                    <a:pt x="604" y="77"/>
                  </a:cubicBezTo>
                  <a:lnTo>
                    <a:pt x="604" y="2887"/>
                  </a:lnTo>
                  <a:lnTo>
                    <a:pt x="68" y="2887"/>
                  </a:lnTo>
                  <a:close/>
                  <a:moveTo>
                    <a:pt x="696" y="2"/>
                  </a:moveTo>
                  <a:lnTo>
                    <a:pt x="696" y="2"/>
                  </a:lnTo>
                  <a:cubicBezTo>
                    <a:pt x="680" y="1"/>
                    <a:pt x="665" y="0"/>
                    <a:pt x="649" y="0"/>
                  </a:cubicBezTo>
                  <a:lnTo>
                    <a:pt x="649" y="0"/>
                  </a:lnTo>
                  <a:lnTo>
                    <a:pt x="649" y="0"/>
                  </a:lnTo>
                  <a:cubicBezTo>
                    <a:pt x="635" y="0"/>
                    <a:pt x="619" y="1"/>
                    <a:pt x="604" y="2"/>
                  </a:cubicBezTo>
                  <a:lnTo>
                    <a:pt x="604" y="2"/>
                  </a:lnTo>
                  <a:cubicBezTo>
                    <a:pt x="267" y="25"/>
                    <a:pt x="0" y="306"/>
                    <a:pt x="0" y="649"/>
                  </a:cubicBezTo>
                  <a:lnTo>
                    <a:pt x="0" y="2954"/>
                  </a:lnTo>
                  <a:lnTo>
                    <a:pt x="604" y="2954"/>
                  </a:lnTo>
                  <a:lnTo>
                    <a:pt x="696" y="2954"/>
                  </a:lnTo>
                  <a:lnTo>
                    <a:pt x="1300" y="2954"/>
                  </a:lnTo>
                  <a:lnTo>
                    <a:pt x="1300" y="649"/>
                  </a:lnTo>
                  <a:lnTo>
                    <a:pt x="1300" y="649"/>
                  </a:lnTo>
                  <a:cubicBezTo>
                    <a:pt x="1300" y="306"/>
                    <a:pt x="1032" y="25"/>
                    <a:pt x="696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4" name="Freeform 15">
              <a:extLst>
                <a:ext uri="{FF2B5EF4-FFF2-40B4-BE49-F238E27FC236}">
                  <a16:creationId xmlns:a16="http://schemas.microsoft.com/office/drawing/2014/main" id="{D73BFE04-0C65-4F35-86F1-B0DB7F5F2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7717" y="4419599"/>
              <a:ext cx="1061572" cy="2513457"/>
            </a:xfrm>
            <a:custGeom>
              <a:avLst/>
              <a:gdLst>
                <a:gd name="T0" fmla="*/ 1299 w 1300"/>
                <a:gd name="T1" fmla="*/ 2954 h 2955"/>
                <a:gd name="T2" fmla="*/ 0 w 1300"/>
                <a:gd name="T3" fmla="*/ 2954 h 2955"/>
                <a:gd name="T4" fmla="*/ 0 w 1300"/>
                <a:gd name="T5" fmla="*/ 532 h 2955"/>
                <a:gd name="T6" fmla="*/ 0 w 1300"/>
                <a:gd name="T7" fmla="*/ 532 h 2955"/>
                <a:gd name="T8" fmla="*/ 533 w 1300"/>
                <a:gd name="T9" fmla="*/ 0 h 2955"/>
                <a:gd name="T10" fmla="*/ 767 w 1300"/>
                <a:gd name="T11" fmla="*/ 0 h 2955"/>
                <a:gd name="T12" fmla="*/ 767 w 1300"/>
                <a:gd name="T13" fmla="*/ 0 h 2955"/>
                <a:gd name="T14" fmla="*/ 1299 w 1300"/>
                <a:gd name="T15" fmla="*/ 532 h 2955"/>
                <a:gd name="T16" fmla="*/ 1299 w 1300"/>
                <a:gd name="T17" fmla="*/ 2954 h 2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0" h="2955">
                  <a:moveTo>
                    <a:pt x="1299" y="2954"/>
                  </a:moveTo>
                  <a:lnTo>
                    <a:pt x="0" y="2954"/>
                  </a:lnTo>
                  <a:lnTo>
                    <a:pt x="0" y="532"/>
                  </a:lnTo>
                  <a:lnTo>
                    <a:pt x="0" y="532"/>
                  </a:lnTo>
                  <a:cubicBezTo>
                    <a:pt x="0" y="239"/>
                    <a:pt x="238" y="0"/>
                    <a:pt x="533" y="0"/>
                  </a:cubicBezTo>
                  <a:lnTo>
                    <a:pt x="767" y="0"/>
                  </a:lnTo>
                  <a:lnTo>
                    <a:pt x="767" y="0"/>
                  </a:lnTo>
                  <a:cubicBezTo>
                    <a:pt x="1061" y="0"/>
                    <a:pt x="1299" y="239"/>
                    <a:pt x="1299" y="532"/>
                  </a:cubicBezTo>
                  <a:lnTo>
                    <a:pt x="1299" y="295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5" name="Freeform 16">
              <a:extLst>
                <a:ext uri="{FF2B5EF4-FFF2-40B4-BE49-F238E27FC236}">
                  <a16:creationId xmlns:a16="http://schemas.microsoft.com/office/drawing/2014/main" id="{BEF756D6-B32B-4230-9E97-F7BED2423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2973" y="4346671"/>
              <a:ext cx="1138781" cy="2586386"/>
            </a:xfrm>
            <a:custGeom>
              <a:avLst/>
              <a:gdLst>
                <a:gd name="T0" fmla="*/ 1231 w 1300"/>
                <a:gd name="T1" fmla="*/ 2887 h 2955"/>
                <a:gd name="T2" fmla="*/ 695 w 1300"/>
                <a:gd name="T3" fmla="*/ 2887 h 2955"/>
                <a:gd name="T4" fmla="*/ 695 w 1300"/>
                <a:gd name="T5" fmla="*/ 77 h 2955"/>
                <a:gd name="T6" fmla="*/ 695 w 1300"/>
                <a:gd name="T7" fmla="*/ 77 h 2955"/>
                <a:gd name="T8" fmla="*/ 1231 w 1300"/>
                <a:gd name="T9" fmla="*/ 644 h 2955"/>
                <a:gd name="T10" fmla="*/ 1231 w 1300"/>
                <a:gd name="T11" fmla="*/ 2887 h 2955"/>
                <a:gd name="T12" fmla="*/ 67 w 1300"/>
                <a:gd name="T13" fmla="*/ 2887 h 2955"/>
                <a:gd name="T14" fmla="*/ 67 w 1300"/>
                <a:gd name="T15" fmla="*/ 644 h 2955"/>
                <a:gd name="T16" fmla="*/ 67 w 1300"/>
                <a:gd name="T17" fmla="*/ 644 h 2955"/>
                <a:gd name="T18" fmla="*/ 604 w 1300"/>
                <a:gd name="T19" fmla="*/ 77 h 2955"/>
                <a:gd name="T20" fmla="*/ 604 w 1300"/>
                <a:gd name="T21" fmla="*/ 2887 h 2955"/>
                <a:gd name="T22" fmla="*/ 67 w 1300"/>
                <a:gd name="T23" fmla="*/ 2887 h 2955"/>
                <a:gd name="T24" fmla="*/ 695 w 1300"/>
                <a:gd name="T25" fmla="*/ 2 h 2955"/>
                <a:gd name="T26" fmla="*/ 695 w 1300"/>
                <a:gd name="T27" fmla="*/ 2 h 2955"/>
                <a:gd name="T28" fmla="*/ 650 w 1300"/>
                <a:gd name="T29" fmla="*/ 0 h 2955"/>
                <a:gd name="T30" fmla="*/ 650 w 1300"/>
                <a:gd name="T31" fmla="*/ 0 h 2955"/>
                <a:gd name="T32" fmla="*/ 650 w 1300"/>
                <a:gd name="T33" fmla="*/ 0 h 2955"/>
                <a:gd name="T34" fmla="*/ 604 w 1300"/>
                <a:gd name="T35" fmla="*/ 2 h 2955"/>
                <a:gd name="T36" fmla="*/ 604 w 1300"/>
                <a:gd name="T37" fmla="*/ 2 h 2955"/>
                <a:gd name="T38" fmla="*/ 0 w 1300"/>
                <a:gd name="T39" fmla="*/ 649 h 2955"/>
                <a:gd name="T40" fmla="*/ 0 w 1300"/>
                <a:gd name="T41" fmla="*/ 2954 h 2955"/>
                <a:gd name="T42" fmla="*/ 604 w 1300"/>
                <a:gd name="T43" fmla="*/ 2954 h 2955"/>
                <a:gd name="T44" fmla="*/ 695 w 1300"/>
                <a:gd name="T45" fmla="*/ 2954 h 2955"/>
                <a:gd name="T46" fmla="*/ 1299 w 1300"/>
                <a:gd name="T47" fmla="*/ 2954 h 2955"/>
                <a:gd name="T48" fmla="*/ 1299 w 1300"/>
                <a:gd name="T49" fmla="*/ 649 h 2955"/>
                <a:gd name="T50" fmla="*/ 1299 w 1300"/>
                <a:gd name="T51" fmla="*/ 649 h 2955"/>
                <a:gd name="T52" fmla="*/ 695 w 1300"/>
                <a:gd name="T53" fmla="*/ 2 h 2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00" h="2955">
                  <a:moveTo>
                    <a:pt x="1231" y="2887"/>
                  </a:moveTo>
                  <a:lnTo>
                    <a:pt x="695" y="2887"/>
                  </a:lnTo>
                  <a:lnTo>
                    <a:pt x="695" y="77"/>
                  </a:lnTo>
                  <a:lnTo>
                    <a:pt x="695" y="77"/>
                  </a:lnTo>
                  <a:cubicBezTo>
                    <a:pt x="994" y="94"/>
                    <a:pt x="1231" y="341"/>
                    <a:pt x="1231" y="644"/>
                  </a:cubicBezTo>
                  <a:lnTo>
                    <a:pt x="1231" y="2887"/>
                  </a:lnTo>
                  <a:close/>
                  <a:moveTo>
                    <a:pt x="67" y="2887"/>
                  </a:moveTo>
                  <a:lnTo>
                    <a:pt x="67" y="644"/>
                  </a:lnTo>
                  <a:lnTo>
                    <a:pt x="67" y="644"/>
                  </a:lnTo>
                  <a:cubicBezTo>
                    <a:pt x="67" y="341"/>
                    <a:pt x="305" y="94"/>
                    <a:pt x="604" y="77"/>
                  </a:cubicBezTo>
                  <a:lnTo>
                    <a:pt x="604" y="2887"/>
                  </a:lnTo>
                  <a:lnTo>
                    <a:pt x="67" y="2887"/>
                  </a:lnTo>
                  <a:close/>
                  <a:moveTo>
                    <a:pt x="695" y="2"/>
                  </a:moveTo>
                  <a:lnTo>
                    <a:pt x="695" y="2"/>
                  </a:lnTo>
                  <a:cubicBezTo>
                    <a:pt x="680" y="1"/>
                    <a:pt x="665" y="0"/>
                    <a:pt x="650" y="0"/>
                  </a:cubicBezTo>
                  <a:lnTo>
                    <a:pt x="650" y="0"/>
                  </a:lnTo>
                  <a:lnTo>
                    <a:pt x="650" y="0"/>
                  </a:lnTo>
                  <a:cubicBezTo>
                    <a:pt x="634" y="0"/>
                    <a:pt x="619" y="1"/>
                    <a:pt x="604" y="2"/>
                  </a:cubicBezTo>
                  <a:lnTo>
                    <a:pt x="604" y="2"/>
                  </a:lnTo>
                  <a:cubicBezTo>
                    <a:pt x="266" y="25"/>
                    <a:pt x="0" y="306"/>
                    <a:pt x="0" y="649"/>
                  </a:cubicBezTo>
                  <a:lnTo>
                    <a:pt x="0" y="2954"/>
                  </a:lnTo>
                  <a:lnTo>
                    <a:pt x="604" y="2954"/>
                  </a:lnTo>
                  <a:lnTo>
                    <a:pt x="695" y="2954"/>
                  </a:lnTo>
                  <a:lnTo>
                    <a:pt x="1299" y="2954"/>
                  </a:lnTo>
                  <a:lnTo>
                    <a:pt x="1299" y="649"/>
                  </a:lnTo>
                  <a:lnTo>
                    <a:pt x="1299" y="649"/>
                  </a:lnTo>
                  <a:cubicBezTo>
                    <a:pt x="1299" y="306"/>
                    <a:pt x="1032" y="25"/>
                    <a:pt x="695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6" name="Freeform 17">
              <a:extLst>
                <a:ext uri="{FF2B5EF4-FFF2-40B4-BE49-F238E27FC236}">
                  <a16:creationId xmlns:a16="http://schemas.microsoft.com/office/drawing/2014/main" id="{E30724CF-4A7A-4760-BA83-C6505DB6F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4070" y="6871293"/>
              <a:ext cx="586762" cy="976649"/>
            </a:xfrm>
            <a:custGeom>
              <a:avLst/>
              <a:gdLst>
                <a:gd name="T0" fmla="*/ 670 w 671"/>
                <a:gd name="T1" fmla="*/ 1113 h 1114"/>
                <a:gd name="T2" fmla="*/ 0 w 671"/>
                <a:gd name="T3" fmla="*/ 1113 h 1114"/>
                <a:gd name="T4" fmla="*/ 0 w 671"/>
                <a:gd name="T5" fmla="*/ 0 h 1114"/>
                <a:gd name="T6" fmla="*/ 670 w 671"/>
                <a:gd name="T7" fmla="*/ 0 h 1114"/>
                <a:gd name="T8" fmla="*/ 670 w 671"/>
                <a:gd name="T9" fmla="*/ 1113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1" h="1114">
                  <a:moveTo>
                    <a:pt x="670" y="1113"/>
                  </a:moveTo>
                  <a:lnTo>
                    <a:pt x="0" y="1113"/>
                  </a:lnTo>
                  <a:lnTo>
                    <a:pt x="0" y="0"/>
                  </a:lnTo>
                  <a:lnTo>
                    <a:pt x="670" y="0"/>
                  </a:lnTo>
                  <a:lnTo>
                    <a:pt x="670" y="1113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7" name="Freeform 18">
              <a:extLst>
                <a:ext uri="{FF2B5EF4-FFF2-40B4-BE49-F238E27FC236}">
                  <a16:creationId xmlns:a16="http://schemas.microsoft.com/office/drawing/2014/main" id="{8C196220-0FC3-4C29-A67B-E10D7EF1B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5677" y="6879013"/>
              <a:ext cx="586762" cy="976649"/>
            </a:xfrm>
            <a:custGeom>
              <a:avLst/>
              <a:gdLst>
                <a:gd name="T0" fmla="*/ 670 w 671"/>
                <a:gd name="T1" fmla="*/ 1113 h 1114"/>
                <a:gd name="T2" fmla="*/ 0 w 671"/>
                <a:gd name="T3" fmla="*/ 1113 h 1114"/>
                <a:gd name="T4" fmla="*/ 0 w 671"/>
                <a:gd name="T5" fmla="*/ 0 h 1114"/>
                <a:gd name="T6" fmla="*/ 670 w 671"/>
                <a:gd name="T7" fmla="*/ 0 h 1114"/>
                <a:gd name="T8" fmla="*/ 670 w 671"/>
                <a:gd name="T9" fmla="*/ 1113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1" h="1114">
                  <a:moveTo>
                    <a:pt x="670" y="1113"/>
                  </a:moveTo>
                  <a:lnTo>
                    <a:pt x="0" y="1113"/>
                  </a:lnTo>
                  <a:lnTo>
                    <a:pt x="0" y="0"/>
                  </a:lnTo>
                  <a:lnTo>
                    <a:pt x="670" y="0"/>
                  </a:lnTo>
                  <a:lnTo>
                    <a:pt x="670" y="1113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8" name="Freeform 19">
              <a:extLst>
                <a:ext uri="{FF2B5EF4-FFF2-40B4-BE49-F238E27FC236}">
                  <a16:creationId xmlns:a16="http://schemas.microsoft.com/office/drawing/2014/main" id="{86F1F957-7AD7-4650-A8AD-984158DA6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5319" y="4250163"/>
              <a:ext cx="2621127" cy="2624989"/>
            </a:xfrm>
            <a:custGeom>
              <a:avLst/>
              <a:gdLst>
                <a:gd name="T0" fmla="*/ 2876 w 2996"/>
                <a:gd name="T1" fmla="*/ 0 h 2997"/>
                <a:gd name="T2" fmla="*/ 2683 w 2996"/>
                <a:gd name="T3" fmla="*/ 0 h 2997"/>
                <a:gd name="T4" fmla="*/ 312 w 2996"/>
                <a:gd name="T5" fmla="*/ 0 h 2997"/>
                <a:gd name="T6" fmla="*/ 126 w 2996"/>
                <a:gd name="T7" fmla="*/ 0 h 2997"/>
                <a:gd name="T8" fmla="*/ 0 w 2996"/>
                <a:gd name="T9" fmla="*/ 0 h 2997"/>
                <a:gd name="T10" fmla="*/ 0 w 2996"/>
                <a:gd name="T11" fmla="*/ 2996 h 2997"/>
                <a:gd name="T12" fmla="*/ 312 w 2996"/>
                <a:gd name="T13" fmla="*/ 2996 h 2997"/>
                <a:gd name="T14" fmla="*/ 312 w 2996"/>
                <a:gd name="T15" fmla="*/ 2989 h 2997"/>
                <a:gd name="T16" fmla="*/ 318 w 2996"/>
                <a:gd name="T17" fmla="*/ 2989 h 2997"/>
                <a:gd name="T18" fmla="*/ 318 w 2996"/>
                <a:gd name="T19" fmla="*/ 1074 h 2997"/>
                <a:gd name="T20" fmla="*/ 318 w 2996"/>
                <a:gd name="T21" fmla="*/ 1074 h 2997"/>
                <a:gd name="T22" fmla="*/ 795 w 2996"/>
                <a:gd name="T23" fmla="*/ 597 h 2997"/>
                <a:gd name="T24" fmla="*/ 2209 w 2996"/>
                <a:gd name="T25" fmla="*/ 597 h 2997"/>
                <a:gd name="T26" fmla="*/ 2209 w 2996"/>
                <a:gd name="T27" fmla="*/ 597 h 2997"/>
                <a:gd name="T28" fmla="*/ 2683 w 2996"/>
                <a:gd name="T29" fmla="*/ 1024 h 2997"/>
                <a:gd name="T30" fmla="*/ 2683 w 2996"/>
                <a:gd name="T31" fmla="*/ 2996 h 2997"/>
                <a:gd name="T32" fmla="*/ 2995 w 2996"/>
                <a:gd name="T33" fmla="*/ 2996 h 2997"/>
                <a:gd name="T34" fmla="*/ 2995 w 2996"/>
                <a:gd name="T35" fmla="*/ 0 h 2997"/>
                <a:gd name="T36" fmla="*/ 2876 w 2996"/>
                <a:gd name="T37" fmla="*/ 0 h 2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96" h="2997">
                  <a:moveTo>
                    <a:pt x="2876" y="0"/>
                  </a:moveTo>
                  <a:lnTo>
                    <a:pt x="2683" y="0"/>
                  </a:lnTo>
                  <a:lnTo>
                    <a:pt x="312" y="0"/>
                  </a:lnTo>
                  <a:lnTo>
                    <a:pt x="126" y="0"/>
                  </a:lnTo>
                  <a:lnTo>
                    <a:pt x="0" y="0"/>
                  </a:lnTo>
                  <a:lnTo>
                    <a:pt x="0" y="2996"/>
                  </a:lnTo>
                  <a:lnTo>
                    <a:pt x="312" y="2996"/>
                  </a:lnTo>
                  <a:lnTo>
                    <a:pt x="312" y="2989"/>
                  </a:lnTo>
                  <a:lnTo>
                    <a:pt x="318" y="2989"/>
                  </a:lnTo>
                  <a:lnTo>
                    <a:pt x="318" y="1074"/>
                  </a:lnTo>
                  <a:lnTo>
                    <a:pt x="318" y="1074"/>
                  </a:lnTo>
                  <a:cubicBezTo>
                    <a:pt x="318" y="811"/>
                    <a:pt x="531" y="597"/>
                    <a:pt x="795" y="597"/>
                  </a:cubicBezTo>
                  <a:lnTo>
                    <a:pt x="2209" y="597"/>
                  </a:lnTo>
                  <a:lnTo>
                    <a:pt x="2209" y="597"/>
                  </a:lnTo>
                  <a:cubicBezTo>
                    <a:pt x="2455" y="597"/>
                    <a:pt x="2658" y="784"/>
                    <a:pt x="2683" y="1024"/>
                  </a:cubicBezTo>
                  <a:lnTo>
                    <a:pt x="2683" y="2996"/>
                  </a:lnTo>
                  <a:lnTo>
                    <a:pt x="2995" y="2996"/>
                  </a:lnTo>
                  <a:lnTo>
                    <a:pt x="2995" y="0"/>
                  </a:lnTo>
                  <a:lnTo>
                    <a:pt x="28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9" name="Freeform 20">
              <a:extLst>
                <a:ext uri="{FF2B5EF4-FFF2-40B4-BE49-F238E27FC236}">
                  <a16:creationId xmlns:a16="http://schemas.microsoft.com/office/drawing/2014/main" id="{250722D7-F911-46BC-90C3-D5C73111B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9802" y="5288579"/>
              <a:ext cx="706430" cy="2335467"/>
            </a:xfrm>
            <a:custGeom>
              <a:avLst/>
              <a:gdLst>
                <a:gd name="T0" fmla="*/ 395 w 805"/>
                <a:gd name="T1" fmla="*/ 0 h 2667"/>
                <a:gd name="T2" fmla="*/ 395 w 805"/>
                <a:gd name="T3" fmla="*/ 0 h 2667"/>
                <a:gd name="T4" fmla="*/ 0 w 805"/>
                <a:gd name="T5" fmla="*/ 395 h 2667"/>
                <a:gd name="T6" fmla="*/ 0 w 805"/>
                <a:gd name="T7" fmla="*/ 2666 h 2667"/>
                <a:gd name="T8" fmla="*/ 804 w 805"/>
                <a:gd name="T9" fmla="*/ 2666 h 2667"/>
                <a:gd name="T10" fmla="*/ 804 w 805"/>
                <a:gd name="T11" fmla="*/ 0 h 2667"/>
                <a:gd name="T12" fmla="*/ 395 w 805"/>
                <a:gd name="T13" fmla="*/ 0 h 2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5" h="2667">
                  <a:moveTo>
                    <a:pt x="395" y="0"/>
                  </a:moveTo>
                  <a:lnTo>
                    <a:pt x="395" y="0"/>
                  </a:lnTo>
                  <a:cubicBezTo>
                    <a:pt x="177" y="0"/>
                    <a:pt x="0" y="177"/>
                    <a:pt x="0" y="395"/>
                  </a:cubicBezTo>
                  <a:lnTo>
                    <a:pt x="0" y="2666"/>
                  </a:lnTo>
                  <a:lnTo>
                    <a:pt x="804" y="2666"/>
                  </a:lnTo>
                  <a:lnTo>
                    <a:pt x="804" y="0"/>
                  </a:lnTo>
                  <a:lnTo>
                    <a:pt x="395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0" name="Freeform 21">
              <a:extLst>
                <a:ext uri="{FF2B5EF4-FFF2-40B4-BE49-F238E27FC236}">
                  <a16:creationId xmlns:a16="http://schemas.microsoft.com/office/drawing/2014/main" id="{E7B327BB-9B93-4DB8-ACEE-9BF2C9937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6416" y="5288579"/>
              <a:ext cx="706430" cy="2335467"/>
            </a:xfrm>
            <a:custGeom>
              <a:avLst/>
              <a:gdLst>
                <a:gd name="T0" fmla="*/ 804 w 805"/>
                <a:gd name="T1" fmla="*/ 2666 h 2667"/>
                <a:gd name="T2" fmla="*/ 804 w 805"/>
                <a:gd name="T3" fmla="*/ 395 h 2667"/>
                <a:gd name="T4" fmla="*/ 804 w 805"/>
                <a:gd name="T5" fmla="*/ 395 h 2667"/>
                <a:gd name="T6" fmla="*/ 409 w 805"/>
                <a:gd name="T7" fmla="*/ 0 h 2667"/>
                <a:gd name="T8" fmla="*/ 0 w 805"/>
                <a:gd name="T9" fmla="*/ 0 h 2667"/>
                <a:gd name="T10" fmla="*/ 0 w 805"/>
                <a:gd name="T11" fmla="*/ 2666 h 2667"/>
                <a:gd name="T12" fmla="*/ 804 w 805"/>
                <a:gd name="T13" fmla="*/ 2666 h 2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5" h="2667">
                  <a:moveTo>
                    <a:pt x="804" y="2666"/>
                  </a:moveTo>
                  <a:lnTo>
                    <a:pt x="804" y="395"/>
                  </a:lnTo>
                  <a:lnTo>
                    <a:pt x="804" y="395"/>
                  </a:lnTo>
                  <a:cubicBezTo>
                    <a:pt x="804" y="177"/>
                    <a:pt x="627" y="0"/>
                    <a:pt x="409" y="0"/>
                  </a:cubicBezTo>
                  <a:lnTo>
                    <a:pt x="0" y="0"/>
                  </a:lnTo>
                  <a:lnTo>
                    <a:pt x="0" y="2666"/>
                  </a:lnTo>
                  <a:lnTo>
                    <a:pt x="804" y="2666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1" name="Freeform 22">
              <a:extLst>
                <a:ext uri="{FF2B5EF4-FFF2-40B4-BE49-F238E27FC236}">
                  <a16:creationId xmlns:a16="http://schemas.microsoft.com/office/drawing/2014/main" id="{D96280E0-F3C9-4D1F-BD45-32537B5F9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5758" y="5226814"/>
              <a:ext cx="1571132" cy="2458995"/>
            </a:xfrm>
            <a:custGeom>
              <a:avLst/>
              <a:gdLst>
                <a:gd name="T0" fmla="*/ 1731 w 1793"/>
                <a:gd name="T1" fmla="*/ 2737 h 2807"/>
                <a:gd name="T2" fmla="*/ 927 w 1793"/>
                <a:gd name="T3" fmla="*/ 2737 h 2807"/>
                <a:gd name="T4" fmla="*/ 927 w 1793"/>
                <a:gd name="T5" fmla="*/ 71 h 2807"/>
                <a:gd name="T6" fmla="*/ 1336 w 1793"/>
                <a:gd name="T7" fmla="*/ 71 h 2807"/>
                <a:gd name="T8" fmla="*/ 1336 w 1793"/>
                <a:gd name="T9" fmla="*/ 71 h 2807"/>
                <a:gd name="T10" fmla="*/ 1731 w 1793"/>
                <a:gd name="T11" fmla="*/ 466 h 2807"/>
                <a:gd name="T12" fmla="*/ 1731 w 1793"/>
                <a:gd name="T13" fmla="*/ 2737 h 2807"/>
                <a:gd name="T14" fmla="*/ 60 w 1793"/>
                <a:gd name="T15" fmla="*/ 2737 h 2807"/>
                <a:gd name="T16" fmla="*/ 60 w 1793"/>
                <a:gd name="T17" fmla="*/ 466 h 2807"/>
                <a:gd name="T18" fmla="*/ 60 w 1793"/>
                <a:gd name="T19" fmla="*/ 466 h 2807"/>
                <a:gd name="T20" fmla="*/ 455 w 1793"/>
                <a:gd name="T21" fmla="*/ 71 h 2807"/>
                <a:gd name="T22" fmla="*/ 864 w 1793"/>
                <a:gd name="T23" fmla="*/ 71 h 2807"/>
                <a:gd name="T24" fmla="*/ 864 w 1793"/>
                <a:gd name="T25" fmla="*/ 2737 h 2807"/>
                <a:gd name="T26" fmla="*/ 60 w 1793"/>
                <a:gd name="T27" fmla="*/ 2737 h 2807"/>
                <a:gd name="T28" fmla="*/ 1372 w 1793"/>
                <a:gd name="T29" fmla="*/ 0 h 2807"/>
                <a:gd name="T30" fmla="*/ 927 w 1793"/>
                <a:gd name="T31" fmla="*/ 0 h 2807"/>
                <a:gd name="T32" fmla="*/ 864 w 1793"/>
                <a:gd name="T33" fmla="*/ 0 h 2807"/>
                <a:gd name="T34" fmla="*/ 419 w 1793"/>
                <a:gd name="T35" fmla="*/ 0 h 2807"/>
                <a:gd name="T36" fmla="*/ 419 w 1793"/>
                <a:gd name="T37" fmla="*/ 0 h 2807"/>
                <a:gd name="T38" fmla="*/ 0 w 1793"/>
                <a:gd name="T39" fmla="*/ 421 h 2807"/>
                <a:gd name="T40" fmla="*/ 0 w 1793"/>
                <a:gd name="T41" fmla="*/ 2806 h 2807"/>
                <a:gd name="T42" fmla="*/ 864 w 1793"/>
                <a:gd name="T43" fmla="*/ 2806 h 2807"/>
                <a:gd name="T44" fmla="*/ 927 w 1793"/>
                <a:gd name="T45" fmla="*/ 2806 h 2807"/>
                <a:gd name="T46" fmla="*/ 1792 w 1793"/>
                <a:gd name="T47" fmla="*/ 2806 h 2807"/>
                <a:gd name="T48" fmla="*/ 1792 w 1793"/>
                <a:gd name="T49" fmla="*/ 421 h 2807"/>
                <a:gd name="T50" fmla="*/ 1792 w 1793"/>
                <a:gd name="T51" fmla="*/ 421 h 2807"/>
                <a:gd name="T52" fmla="*/ 1372 w 1793"/>
                <a:gd name="T53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93" h="2807">
                  <a:moveTo>
                    <a:pt x="1731" y="2737"/>
                  </a:moveTo>
                  <a:lnTo>
                    <a:pt x="927" y="2737"/>
                  </a:lnTo>
                  <a:lnTo>
                    <a:pt x="927" y="71"/>
                  </a:lnTo>
                  <a:lnTo>
                    <a:pt x="1336" y="71"/>
                  </a:lnTo>
                  <a:lnTo>
                    <a:pt x="1336" y="71"/>
                  </a:lnTo>
                  <a:cubicBezTo>
                    <a:pt x="1554" y="71"/>
                    <a:pt x="1731" y="248"/>
                    <a:pt x="1731" y="466"/>
                  </a:cubicBezTo>
                  <a:lnTo>
                    <a:pt x="1731" y="2737"/>
                  </a:lnTo>
                  <a:close/>
                  <a:moveTo>
                    <a:pt x="60" y="2737"/>
                  </a:moveTo>
                  <a:lnTo>
                    <a:pt x="60" y="466"/>
                  </a:lnTo>
                  <a:lnTo>
                    <a:pt x="60" y="466"/>
                  </a:lnTo>
                  <a:cubicBezTo>
                    <a:pt x="60" y="248"/>
                    <a:pt x="237" y="71"/>
                    <a:pt x="455" y="71"/>
                  </a:cubicBezTo>
                  <a:lnTo>
                    <a:pt x="864" y="71"/>
                  </a:lnTo>
                  <a:lnTo>
                    <a:pt x="864" y="2737"/>
                  </a:lnTo>
                  <a:lnTo>
                    <a:pt x="60" y="2737"/>
                  </a:lnTo>
                  <a:close/>
                  <a:moveTo>
                    <a:pt x="1372" y="0"/>
                  </a:moveTo>
                  <a:lnTo>
                    <a:pt x="927" y="0"/>
                  </a:lnTo>
                  <a:lnTo>
                    <a:pt x="864" y="0"/>
                  </a:lnTo>
                  <a:lnTo>
                    <a:pt x="419" y="0"/>
                  </a:lnTo>
                  <a:lnTo>
                    <a:pt x="419" y="0"/>
                  </a:lnTo>
                  <a:cubicBezTo>
                    <a:pt x="188" y="0"/>
                    <a:pt x="0" y="188"/>
                    <a:pt x="0" y="421"/>
                  </a:cubicBezTo>
                  <a:lnTo>
                    <a:pt x="0" y="2806"/>
                  </a:lnTo>
                  <a:lnTo>
                    <a:pt x="864" y="2806"/>
                  </a:lnTo>
                  <a:lnTo>
                    <a:pt x="927" y="2806"/>
                  </a:lnTo>
                  <a:lnTo>
                    <a:pt x="1792" y="2806"/>
                  </a:lnTo>
                  <a:lnTo>
                    <a:pt x="1792" y="421"/>
                  </a:lnTo>
                  <a:lnTo>
                    <a:pt x="1792" y="421"/>
                  </a:lnTo>
                  <a:cubicBezTo>
                    <a:pt x="1792" y="188"/>
                    <a:pt x="1604" y="0"/>
                    <a:pt x="13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2" name="Freeform 23">
              <a:extLst>
                <a:ext uri="{FF2B5EF4-FFF2-40B4-BE49-F238E27FC236}">
                  <a16:creationId xmlns:a16="http://schemas.microsoft.com/office/drawing/2014/main" id="{F5B488E6-69C8-4B5F-B452-FEE6A15D8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52" y="4265604"/>
              <a:ext cx="1219848" cy="3007157"/>
            </a:xfrm>
            <a:custGeom>
              <a:avLst/>
              <a:gdLst>
                <a:gd name="T0" fmla="*/ 696 w 1394"/>
                <a:gd name="T1" fmla="*/ 3433 h 3434"/>
                <a:gd name="T2" fmla="*/ 0 w 1394"/>
                <a:gd name="T3" fmla="*/ 3433 h 3434"/>
                <a:gd name="T4" fmla="*/ 348 w 1394"/>
                <a:gd name="T5" fmla="*/ 1717 h 3434"/>
                <a:gd name="T6" fmla="*/ 696 w 1394"/>
                <a:gd name="T7" fmla="*/ 0 h 3434"/>
                <a:gd name="T8" fmla="*/ 1045 w 1394"/>
                <a:gd name="T9" fmla="*/ 1717 h 3434"/>
                <a:gd name="T10" fmla="*/ 1393 w 1394"/>
                <a:gd name="T11" fmla="*/ 3433 h 3434"/>
                <a:gd name="T12" fmla="*/ 696 w 1394"/>
                <a:gd name="T13" fmla="*/ 3433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4" h="3434">
                  <a:moveTo>
                    <a:pt x="696" y="3433"/>
                  </a:moveTo>
                  <a:lnTo>
                    <a:pt x="0" y="3433"/>
                  </a:lnTo>
                  <a:lnTo>
                    <a:pt x="348" y="1717"/>
                  </a:lnTo>
                  <a:lnTo>
                    <a:pt x="696" y="0"/>
                  </a:lnTo>
                  <a:lnTo>
                    <a:pt x="1045" y="1717"/>
                  </a:lnTo>
                  <a:lnTo>
                    <a:pt x="1393" y="3433"/>
                  </a:lnTo>
                  <a:lnTo>
                    <a:pt x="696" y="343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3" name="Freeform 24">
              <a:extLst>
                <a:ext uri="{FF2B5EF4-FFF2-40B4-BE49-F238E27FC236}">
                  <a16:creationId xmlns:a16="http://schemas.microsoft.com/office/drawing/2014/main" id="{4F6EE6DC-91B5-47E6-B3D5-6E440AA2B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9425" y="6261369"/>
              <a:ext cx="775917" cy="1876095"/>
            </a:xfrm>
            <a:custGeom>
              <a:avLst/>
              <a:gdLst>
                <a:gd name="T0" fmla="*/ 882 w 887"/>
                <a:gd name="T1" fmla="*/ 142 h 2144"/>
                <a:gd name="T2" fmla="*/ 882 w 887"/>
                <a:gd name="T3" fmla="*/ 142 h 2144"/>
                <a:gd name="T4" fmla="*/ 861 w 887"/>
                <a:gd name="T5" fmla="*/ 137 h 2144"/>
                <a:gd name="T6" fmla="*/ 468 w 887"/>
                <a:gd name="T7" fmla="*/ 394 h 2144"/>
                <a:gd name="T8" fmla="*/ 468 w 887"/>
                <a:gd name="T9" fmla="*/ 14 h 2144"/>
                <a:gd name="T10" fmla="*/ 468 w 887"/>
                <a:gd name="T11" fmla="*/ 14 h 2144"/>
                <a:gd name="T12" fmla="*/ 453 w 887"/>
                <a:gd name="T13" fmla="*/ 0 h 2144"/>
                <a:gd name="T14" fmla="*/ 453 w 887"/>
                <a:gd name="T15" fmla="*/ 0 h 2144"/>
                <a:gd name="T16" fmla="*/ 438 w 887"/>
                <a:gd name="T17" fmla="*/ 14 h 2144"/>
                <a:gd name="T18" fmla="*/ 438 w 887"/>
                <a:gd name="T19" fmla="*/ 413 h 2144"/>
                <a:gd name="T20" fmla="*/ 438 w 887"/>
                <a:gd name="T21" fmla="*/ 448 h 2144"/>
                <a:gd name="T22" fmla="*/ 438 w 887"/>
                <a:gd name="T23" fmla="*/ 786 h 2144"/>
                <a:gd name="T24" fmla="*/ 24 w 887"/>
                <a:gd name="T25" fmla="*/ 517 h 2144"/>
                <a:gd name="T26" fmla="*/ 24 w 887"/>
                <a:gd name="T27" fmla="*/ 517 h 2144"/>
                <a:gd name="T28" fmla="*/ 4 w 887"/>
                <a:gd name="T29" fmla="*/ 521 h 2144"/>
                <a:gd name="T30" fmla="*/ 4 w 887"/>
                <a:gd name="T31" fmla="*/ 521 h 2144"/>
                <a:gd name="T32" fmla="*/ 8 w 887"/>
                <a:gd name="T33" fmla="*/ 541 h 2144"/>
                <a:gd name="T34" fmla="*/ 438 w 887"/>
                <a:gd name="T35" fmla="*/ 821 h 2144"/>
                <a:gd name="T36" fmla="*/ 438 w 887"/>
                <a:gd name="T37" fmla="*/ 2128 h 2144"/>
                <a:gd name="T38" fmla="*/ 438 w 887"/>
                <a:gd name="T39" fmla="*/ 2128 h 2144"/>
                <a:gd name="T40" fmla="*/ 453 w 887"/>
                <a:gd name="T41" fmla="*/ 2143 h 2144"/>
                <a:gd name="T42" fmla="*/ 453 w 887"/>
                <a:gd name="T43" fmla="*/ 2143 h 2144"/>
                <a:gd name="T44" fmla="*/ 468 w 887"/>
                <a:gd name="T45" fmla="*/ 2128 h 2144"/>
                <a:gd name="T46" fmla="*/ 468 w 887"/>
                <a:gd name="T47" fmla="*/ 840 h 2144"/>
                <a:gd name="T48" fmla="*/ 468 w 887"/>
                <a:gd name="T49" fmla="*/ 805 h 2144"/>
                <a:gd name="T50" fmla="*/ 468 w 887"/>
                <a:gd name="T51" fmla="*/ 429 h 2144"/>
                <a:gd name="T52" fmla="*/ 877 w 887"/>
                <a:gd name="T53" fmla="*/ 162 h 2144"/>
                <a:gd name="T54" fmla="*/ 877 w 887"/>
                <a:gd name="T55" fmla="*/ 162 h 2144"/>
                <a:gd name="T56" fmla="*/ 882 w 887"/>
                <a:gd name="T57" fmla="*/ 142 h 2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87" h="2144">
                  <a:moveTo>
                    <a:pt x="882" y="142"/>
                  </a:moveTo>
                  <a:lnTo>
                    <a:pt x="882" y="142"/>
                  </a:lnTo>
                  <a:cubicBezTo>
                    <a:pt x="877" y="135"/>
                    <a:pt x="868" y="133"/>
                    <a:pt x="861" y="137"/>
                  </a:cubicBezTo>
                  <a:lnTo>
                    <a:pt x="468" y="394"/>
                  </a:lnTo>
                  <a:lnTo>
                    <a:pt x="468" y="14"/>
                  </a:lnTo>
                  <a:lnTo>
                    <a:pt x="468" y="14"/>
                  </a:lnTo>
                  <a:cubicBezTo>
                    <a:pt x="468" y="7"/>
                    <a:pt x="461" y="0"/>
                    <a:pt x="453" y="0"/>
                  </a:cubicBezTo>
                  <a:lnTo>
                    <a:pt x="453" y="0"/>
                  </a:lnTo>
                  <a:cubicBezTo>
                    <a:pt x="444" y="0"/>
                    <a:pt x="438" y="7"/>
                    <a:pt x="438" y="14"/>
                  </a:cubicBezTo>
                  <a:lnTo>
                    <a:pt x="438" y="413"/>
                  </a:lnTo>
                  <a:lnTo>
                    <a:pt x="438" y="448"/>
                  </a:lnTo>
                  <a:lnTo>
                    <a:pt x="438" y="786"/>
                  </a:lnTo>
                  <a:lnTo>
                    <a:pt x="24" y="517"/>
                  </a:lnTo>
                  <a:lnTo>
                    <a:pt x="24" y="517"/>
                  </a:lnTo>
                  <a:cubicBezTo>
                    <a:pt x="17" y="512"/>
                    <a:pt x="9" y="514"/>
                    <a:pt x="4" y="521"/>
                  </a:cubicBezTo>
                  <a:lnTo>
                    <a:pt x="4" y="521"/>
                  </a:lnTo>
                  <a:cubicBezTo>
                    <a:pt x="0" y="527"/>
                    <a:pt x="2" y="537"/>
                    <a:pt x="8" y="541"/>
                  </a:cubicBezTo>
                  <a:lnTo>
                    <a:pt x="438" y="821"/>
                  </a:lnTo>
                  <a:lnTo>
                    <a:pt x="438" y="2128"/>
                  </a:lnTo>
                  <a:lnTo>
                    <a:pt x="438" y="2128"/>
                  </a:lnTo>
                  <a:cubicBezTo>
                    <a:pt x="438" y="2136"/>
                    <a:pt x="444" y="2143"/>
                    <a:pt x="453" y="2143"/>
                  </a:cubicBezTo>
                  <a:lnTo>
                    <a:pt x="453" y="2143"/>
                  </a:lnTo>
                  <a:cubicBezTo>
                    <a:pt x="461" y="2143"/>
                    <a:pt x="468" y="2136"/>
                    <a:pt x="468" y="2128"/>
                  </a:cubicBezTo>
                  <a:lnTo>
                    <a:pt x="468" y="840"/>
                  </a:lnTo>
                  <a:lnTo>
                    <a:pt x="468" y="805"/>
                  </a:lnTo>
                  <a:lnTo>
                    <a:pt x="468" y="429"/>
                  </a:lnTo>
                  <a:lnTo>
                    <a:pt x="877" y="162"/>
                  </a:lnTo>
                  <a:lnTo>
                    <a:pt x="877" y="162"/>
                  </a:lnTo>
                  <a:cubicBezTo>
                    <a:pt x="883" y="157"/>
                    <a:pt x="886" y="148"/>
                    <a:pt x="882" y="142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4" name="Freeform 25">
              <a:extLst>
                <a:ext uri="{FF2B5EF4-FFF2-40B4-BE49-F238E27FC236}">
                  <a16:creationId xmlns:a16="http://schemas.microsoft.com/office/drawing/2014/main" id="{ECE17E1D-8082-4E88-B8CB-0C7507326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2705" y="5292438"/>
              <a:ext cx="930326" cy="2293005"/>
            </a:xfrm>
            <a:custGeom>
              <a:avLst/>
              <a:gdLst>
                <a:gd name="T0" fmla="*/ 531 w 1064"/>
                <a:gd name="T1" fmla="*/ 2618 h 2619"/>
                <a:gd name="T2" fmla="*/ 0 w 1064"/>
                <a:gd name="T3" fmla="*/ 2618 h 2619"/>
                <a:gd name="T4" fmla="*/ 265 w 1064"/>
                <a:gd name="T5" fmla="*/ 1310 h 2619"/>
                <a:gd name="T6" fmla="*/ 531 w 1064"/>
                <a:gd name="T7" fmla="*/ 0 h 2619"/>
                <a:gd name="T8" fmla="*/ 797 w 1064"/>
                <a:gd name="T9" fmla="*/ 1310 h 2619"/>
                <a:gd name="T10" fmla="*/ 1063 w 1064"/>
                <a:gd name="T11" fmla="*/ 2618 h 2619"/>
                <a:gd name="T12" fmla="*/ 531 w 1064"/>
                <a:gd name="T13" fmla="*/ 2618 h 2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2619">
                  <a:moveTo>
                    <a:pt x="531" y="2618"/>
                  </a:moveTo>
                  <a:lnTo>
                    <a:pt x="0" y="2618"/>
                  </a:lnTo>
                  <a:lnTo>
                    <a:pt x="265" y="1310"/>
                  </a:lnTo>
                  <a:lnTo>
                    <a:pt x="531" y="0"/>
                  </a:lnTo>
                  <a:lnTo>
                    <a:pt x="797" y="1310"/>
                  </a:lnTo>
                  <a:lnTo>
                    <a:pt x="1063" y="2618"/>
                  </a:lnTo>
                  <a:lnTo>
                    <a:pt x="531" y="261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5" name="Freeform 26">
              <a:extLst>
                <a:ext uri="{FF2B5EF4-FFF2-40B4-BE49-F238E27FC236}">
                  <a16:creationId xmlns:a16="http://schemas.microsoft.com/office/drawing/2014/main" id="{5E758E3D-1CCF-4148-B84A-7EE5D3314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254" y="6813387"/>
              <a:ext cx="594483" cy="1432164"/>
            </a:xfrm>
            <a:custGeom>
              <a:avLst/>
              <a:gdLst>
                <a:gd name="T0" fmla="*/ 673 w 677"/>
                <a:gd name="T1" fmla="*/ 107 h 1636"/>
                <a:gd name="T2" fmla="*/ 673 w 677"/>
                <a:gd name="T3" fmla="*/ 107 h 1636"/>
                <a:gd name="T4" fmla="*/ 657 w 677"/>
                <a:gd name="T5" fmla="*/ 104 h 1636"/>
                <a:gd name="T6" fmla="*/ 358 w 677"/>
                <a:gd name="T7" fmla="*/ 300 h 1636"/>
                <a:gd name="T8" fmla="*/ 358 w 677"/>
                <a:gd name="T9" fmla="*/ 12 h 1636"/>
                <a:gd name="T10" fmla="*/ 358 w 677"/>
                <a:gd name="T11" fmla="*/ 12 h 1636"/>
                <a:gd name="T12" fmla="*/ 347 w 677"/>
                <a:gd name="T13" fmla="*/ 0 h 1636"/>
                <a:gd name="T14" fmla="*/ 347 w 677"/>
                <a:gd name="T15" fmla="*/ 0 h 1636"/>
                <a:gd name="T16" fmla="*/ 335 w 677"/>
                <a:gd name="T17" fmla="*/ 12 h 1636"/>
                <a:gd name="T18" fmla="*/ 335 w 677"/>
                <a:gd name="T19" fmla="*/ 314 h 1636"/>
                <a:gd name="T20" fmla="*/ 335 w 677"/>
                <a:gd name="T21" fmla="*/ 342 h 1636"/>
                <a:gd name="T22" fmla="*/ 335 w 677"/>
                <a:gd name="T23" fmla="*/ 600 h 1636"/>
                <a:gd name="T24" fmla="*/ 19 w 677"/>
                <a:gd name="T25" fmla="*/ 394 h 1636"/>
                <a:gd name="T26" fmla="*/ 19 w 677"/>
                <a:gd name="T27" fmla="*/ 394 h 1636"/>
                <a:gd name="T28" fmla="*/ 4 w 677"/>
                <a:gd name="T29" fmla="*/ 396 h 1636"/>
                <a:gd name="T30" fmla="*/ 4 w 677"/>
                <a:gd name="T31" fmla="*/ 396 h 1636"/>
                <a:gd name="T32" fmla="*/ 7 w 677"/>
                <a:gd name="T33" fmla="*/ 412 h 1636"/>
                <a:gd name="T34" fmla="*/ 335 w 677"/>
                <a:gd name="T35" fmla="*/ 626 h 1636"/>
                <a:gd name="T36" fmla="*/ 335 w 677"/>
                <a:gd name="T37" fmla="*/ 1624 h 1636"/>
                <a:gd name="T38" fmla="*/ 335 w 677"/>
                <a:gd name="T39" fmla="*/ 1624 h 1636"/>
                <a:gd name="T40" fmla="*/ 347 w 677"/>
                <a:gd name="T41" fmla="*/ 1635 h 1636"/>
                <a:gd name="T42" fmla="*/ 347 w 677"/>
                <a:gd name="T43" fmla="*/ 1635 h 1636"/>
                <a:gd name="T44" fmla="*/ 358 w 677"/>
                <a:gd name="T45" fmla="*/ 1624 h 1636"/>
                <a:gd name="T46" fmla="*/ 358 w 677"/>
                <a:gd name="T47" fmla="*/ 641 h 1636"/>
                <a:gd name="T48" fmla="*/ 358 w 677"/>
                <a:gd name="T49" fmla="*/ 615 h 1636"/>
                <a:gd name="T50" fmla="*/ 358 w 677"/>
                <a:gd name="T51" fmla="*/ 327 h 1636"/>
                <a:gd name="T52" fmla="*/ 669 w 677"/>
                <a:gd name="T53" fmla="*/ 123 h 1636"/>
                <a:gd name="T54" fmla="*/ 669 w 677"/>
                <a:gd name="T55" fmla="*/ 123 h 1636"/>
                <a:gd name="T56" fmla="*/ 673 w 677"/>
                <a:gd name="T57" fmla="*/ 107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7" h="1636">
                  <a:moveTo>
                    <a:pt x="673" y="107"/>
                  </a:moveTo>
                  <a:lnTo>
                    <a:pt x="673" y="107"/>
                  </a:lnTo>
                  <a:cubicBezTo>
                    <a:pt x="669" y="102"/>
                    <a:pt x="663" y="100"/>
                    <a:pt x="657" y="104"/>
                  </a:cubicBezTo>
                  <a:lnTo>
                    <a:pt x="358" y="300"/>
                  </a:lnTo>
                  <a:lnTo>
                    <a:pt x="358" y="12"/>
                  </a:lnTo>
                  <a:lnTo>
                    <a:pt x="358" y="12"/>
                  </a:lnTo>
                  <a:cubicBezTo>
                    <a:pt x="358" y="6"/>
                    <a:pt x="353" y="0"/>
                    <a:pt x="347" y="0"/>
                  </a:cubicBezTo>
                  <a:lnTo>
                    <a:pt x="347" y="0"/>
                  </a:lnTo>
                  <a:cubicBezTo>
                    <a:pt x="340" y="0"/>
                    <a:pt x="335" y="6"/>
                    <a:pt x="335" y="12"/>
                  </a:cubicBezTo>
                  <a:lnTo>
                    <a:pt x="335" y="314"/>
                  </a:lnTo>
                  <a:lnTo>
                    <a:pt x="335" y="342"/>
                  </a:lnTo>
                  <a:lnTo>
                    <a:pt x="335" y="600"/>
                  </a:lnTo>
                  <a:lnTo>
                    <a:pt x="19" y="394"/>
                  </a:lnTo>
                  <a:lnTo>
                    <a:pt x="19" y="394"/>
                  </a:lnTo>
                  <a:cubicBezTo>
                    <a:pt x="14" y="390"/>
                    <a:pt x="7" y="391"/>
                    <a:pt x="4" y="396"/>
                  </a:cubicBezTo>
                  <a:lnTo>
                    <a:pt x="4" y="396"/>
                  </a:lnTo>
                  <a:cubicBezTo>
                    <a:pt x="0" y="402"/>
                    <a:pt x="2" y="409"/>
                    <a:pt x="7" y="412"/>
                  </a:cubicBezTo>
                  <a:lnTo>
                    <a:pt x="335" y="626"/>
                  </a:lnTo>
                  <a:lnTo>
                    <a:pt x="335" y="1624"/>
                  </a:lnTo>
                  <a:lnTo>
                    <a:pt x="335" y="1624"/>
                  </a:lnTo>
                  <a:cubicBezTo>
                    <a:pt x="335" y="1630"/>
                    <a:pt x="340" y="1635"/>
                    <a:pt x="347" y="1635"/>
                  </a:cubicBezTo>
                  <a:lnTo>
                    <a:pt x="347" y="1635"/>
                  </a:lnTo>
                  <a:cubicBezTo>
                    <a:pt x="353" y="1635"/>
                    <a:pt x="358" y="1630"/>
                    <a:pt x="358" y="1624"/>
                  </a:cubicBezTo>
                  <a:lnTo>
                    <a:pt x="358" y="641"/>
                  </a:lnTo>
                  <a:lnTo>
                    <a:pt x="358" y="615"/>
                  </a:lnTo>
                  <a:lnTo>
                    <a:pt x="358" y="327"/>
                  </a:lnTo>
                  <a:lnTo>
                    <a:pt x="669" y="123"/>
                  </a:lnTo>
                  <a:lnTo>
                    <a:pt x="669" y="123"/>
                  </a:lnTo>
                  <a:cubicBezTo>
                    <a:pt x="675" y="120"/>
                    <a:pt x="676" y="113"/>
                    <a:pt x="673" y="10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6" name="Freeform 27">
              <a:extLst>
                <a:ext uri="{FF2B5EF4-FFF2-40B4-BE49-F238E27FC236}">
                  <a16:creationId xmlns:a16="http://schemas.microsoft.com/office/drawing/2014/main" id="{C6DC5C8D-D481-40CA-8A4F-D60ABDE3E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65354" y="4373692"/>
              <a:ext cx="1219848" cy="3007157"/>
            </a:xfrm>
            <a:custGeom>
              <a:avLst/>
              <a:gdLst>
                <a:gd name="T0" fmla="*/ 696 w 1394"/>
                <a:gd name="T1" fmla="*/ 3432 h 3433"/>
                <a:gd name="T2" fmla="*/ 0 w 1394"/>
                <a:gd name="T3" fmla="*/ 3432 h 3433"/>
                <a:gd name="T4" fmla="*/ 348 w 1394"/>
                <a:gd name="T5" fmla="*/ 1717 h 3433"/>
                <a:gd name="T6" fmla="*/ 696 w 1394"/>
                <a:gd name="T7" fmla="*/ 0 h 3433"/>
                <a:gd name="T8" fmla="*/ 1045 w 1394"/>
                <a:gd name="T9" fmla="*/ 1717 h 3433"/>
                <a:gd name="T10" fmla="*/ 1393 w 1394"/>
                <a:gd name="T11" fmla="*/ 3432 h 3433"/>
                <a:gd name="T12" fmla="*/ 696 w 1394"/>
                <a:gd name="T13" fmla="*/ 3432 h 3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4" h="3433">
                  <a:moveTo>
                    <a:pt x="696" y="3432"/>
                  </a:moveTo>
                  <a:lnTo>
                    <a:pt x="0" y="3432"/>
                  </a:lnTo>
                  <a:lnTo>
                    <a:pt x="348" y="1717"/>
                  </a:lnTo>
                  <a:lnTo>
                    <a:pt x="696" y="0"/>
                  </a:lnTo>
                  <a:lnTo>
                    <a:pt x="1045" y="1717"/>
                  </a:lnTo>
                  <a:lnTo>
                    <a:pt x="1393" y="3432"/>
                  </a:lnTo>
                  <a:lnTo>
                    <a:pt x="696" y="343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7" name="Freeform 28">
              <a:extLst>
                <a:ext uri="{FF2B5EF4-FFF2-40B4-BE49-F238E27FC236}">
                  <a16:creationId xmlns:a16="http://schemas.microsoft.com/office/drawing/2014/main" id="{7EFCD195-E232-4FD8-A514-7BA319A9B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2227" y="6369457"/>
              <a:ext cx="775917" cy="1876095"/>
            </a:xfrm>
            <a:custGeom>
              <a:avLst/>
              <a:gdLst>
                <a:gd name="T0" fmla="*/ 882 w 888"/>
                <a:gd name="T1" fmla="*/ 140 h 2143"/>
                <a:gd name="T2" fmla="*/ 882 w 888"/>
                <a:gd name="T3" fmla="*/ 140 h 2143"/>
                <a:gd name="T4" fmla="*/ 862 w 888"/>
                <a:gd name="T5" fmla="*/ 136 h 2143"/>
                <a:gd name="T6" fmla="*/ 470 w 888"/>
                <a:gd name="T7" fmla="*/ 394 h 2143"/>
                <a:gd name="T8" fmla="*/ 470 w 888"/>
                <a:gd name="T9" fmla="*/ 14 h 2143"/>
                <a:gd name="T10" fmla="*/ 470 w 888"/>
                <a:gd name="T11" fmla="*/ 14 h 2143"/>
                <a:gd name="T12" fmla="*/ 455 w 888"/>
                <a:gd name="T13" fmla="*/ 0 h 2143"/>
                <a:gd name="T14" fmla="*/ 455 w 888"/>
                <a:gd name="T15" fmla="*/ 0 h 2143"/>
                <a:gd name="T16" fmla="*/ 440 w 888"/>
                <a:gd name="T17" fmla="*/ 14 h 2143"/>
                <a:gd name="T18" fmla="*/ 440 w 888"/>
                <a:gd name="T19" fmla="*/ 413 h 2143"/>
                <a:gd name="T20" fmla="*/ 440 w 888"/>
                <a:gd name="T21" fmla="*/ 448 h 2143"/>
                <a:gd name="T22" fmla="*/ 440 w 888"/>
                <a:gd name="T23" fmla="*/ 786 h 2143"/>
                <a:gd name="T24" fmla="*/ 25 w 888"/>
                <a:gd name="T25" fmla="*/ 516 h 2143"/>
                <a:gd name="T26" fmla="*/ 25 w 888"/>
                <a:gd name="T27" fmla="*/ 516 h 2143"/>
                <a:gd name="T28" fmla="*/ 5 w 888"/>
                <a:gd name="T29" fmla="*/ 520 h 2143"/>
                <a:gd name="T30" fmla="*/ 5 w 888"/>
                <a:gd name="T31" fmla="*/ 520 h 2143"/>
                <a:gd name="T32" fmla="*/ 9 w 888"/>
                <a:gd name="T33" fmla="*/ 540 h 2143"/>
                <a:gd name="T34" fmla="*/ 440 w 888"/>
                <a:gd name="T35" fmla="*/ 820 h 2143"/>
                <a:gd name="T36" fmla="*/ 440 w 888"/>
                <a:gd name="T37" fmla="*/ 2127 h 2143"/>
                <a:gd name="T38" fmla="*/ 440 w 888"/>
                <a:gd name="T39" fmla="*/ 2127 h 2143"/>
                <a:gd name="T40" fmla="*/ 455 w 888"/>
                <a:gd name="T41" fmla="*/ 2142 h 2143"/>
                <a:gd name="T42" fmla="*/ 455 w 888"/>
                <a:gd name="T43" fmla="*/ 2142 h 2143"/>
                <a:gd name="T44" fmla="*/ 470 w 888"/>
                <a:gd name="T45" fmla="*/ 2127 h 2143"/>
                <a:gd name="T46" fmla="*/ 470 w 888"/>
                <a:gd name="T47" fmla="*/ 840 h 2143"/>
                <a:gd name="T48" fmla="*/ 470 w 888"/>
                <a:gd name="T49" fmla="*/ 805 h 2143"/>
                <a:gd name="T50" fmla="*/ 470 w 888"/>
                <a:gd name="T51" fmla="*/ 428 h 2143"/>
                <a:gd name="T52" fmla="*/ 878 w 888"/>
                <a:gd name="T53" fmla="*/ 160 h 2143"/>
                <a:gd name="T54" fmla="*/ 878 w 888"/>
                <a:gd name="T55" fmla="*/ 160 h 2143"/>
                <a:gd name="T56" fmla="*/ 882 w 888"/>
                <a:gd name="T57" fmla="*/ 140 h 2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88" h="2143">
                  <a:moveTo>
                    <a:pt x="882" y="140"/>
                  </a:moveTo>
                  <a:lnTo>
                    <a:pt x="882" y="140"/>
                  </a:lnTo>
                  <a:cubicBezTo>
                    <a:pt x="878" y="134"/>
                    <a:pt x="869" y="132"/>
                    <a:pt x="862" y="136"/>
                  </a:cubicBezTo>
                  <a:lnTo>
                    <a:pt x="470" y="394"/>
                  </a:lnTo>
                  <a:lnTo>
                    <a:pt x="470" y="14"/>
                  </a:lnTo>
                  <a:lnTo>
                    <a:pt x="470" y="14"/>
                  </a:lnTo>
                  <a:cubicBezTo>
                    <a:pt x="470" y="7"/>
                    <a:pt x="463" y="0"/>
                    <a:pt x="455" y="0"/>
                  </a:cubicBezTo>
                  <a:lnTo>
                    <a:pt x="455" y="0"/>
                  </a:lnTo>
                  <a:cubicBezTo>
                    <a:pt x="446" y="0"/>
                    <a:pt x="440" y="7"/>
                    <a:pt x="440" y="14"/>
                  </a:cubicBezTo>
                  <a:lnTo>
                    <a:pt x="440" y="413"/>
                  </a:lnTo>
                  <a:lnTo>
                    <a:pt x="440" y="448"/>
                  </a:lnTo>
                  <a:lnTo>
                    <a:pt x="440" y="786"/>
                  </a:lnTo>
                  <a:lnTo>
                    <a:pt x="25" y="516"/>
                  </a:lnTo>
                  <a:lnTo>
                    <a:pt x="25" y="516"/>
                  </a:lnTo>
                  <a:cubicBezTo>
                    <a:pt x="19" y="511"/>
                    <a:pt x="9" y="513"/>
                    <a:pt x="5" y="520"/>
                  </a:cubicBezTo>
                  <a:lnTo>
                    <a:pt x="5" y="520"/>
                  </a:lnTo>
                  <a:cubicBezTo>
                    <a:pt x="0" y="527"/>
                    <a:pt x="3" y="535"/>
                    <a:pt x="9" y="540"/>
                  </a:cubicBezTo>
                  <a:lnTo>
                    <a:pt x="440" y="820"/>
                  </a:lnTo>
                  <a:lnTo>
                    <a:pt x="440" y="2127"/>
                  </a:lnTo>
                  <a:lnTo>
                    <a:pt x="440" y="2127"/>
                  </a:lnTo>
                  <a:cubicBezTo>
                    <a:pt x="440" y="2135"/>
                    <a:pt x="446" y="2142"/>
                    <a:pt x="455" y="2142"/>
                  </a:cubicBezTo>
                  <a:lnTo>
                    <a:pt x="455" y="2142"/>
                  </a:lnTo>
                  <a:cubicBezTo>
                    <a:pt x="463" y="2142"/>
                    <a:pt x="470" y="2135"/>
                    <a:pt x="470" y="2127"/>
                  </a:cubicBezTo>
                  <a:lnTo>
                    <a:pt x="470" y="840"/>
                  </a:lnTo>
                  <a:lnTo>
                    <a:pt x="470" y="805"/>
                  </a:lnTo>
                  <a:lnTo>
                    <a:pt x="470" y="428"/>
                  </a:lnTo>
                  <a:lnTo>
                    <a:pt x="878" y="160"/>
                  </a:lnTo>
                  <a:lnTo>
                    <a:pt x="878" y="160"/>
                  </a:lnTo>
                  <a:cubicBezTo>
                    <a:pt x="885" y="156"/>
                    <a:pt x="887" y="147"/>
                    <a:pt x="882" y="14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8" name="Freeform 29">
              <a:extLst>
                <a:ext uri="{FF2B5EF4-FFF2-40B4-BE49-F238E27FC236}">
                  <a16:creationId xmlns:a16="http://schemas.microsoft.com/office/drawing/2014/main" id="{09AC20A7-426F-4B8F-AF7B-A9A4DF19B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9366" y="5400526"/>
              <a:ext cx="930328" cy="2293005"/>
            </a:xfrm>
            <a:custGeom>
              <a:avLst/>
              <a:gdLst>
                <a:gd name="T0" fmla="*/ 532 w 1064"/>
                <a:gd name="T1" fmla="*/ 2619 h 2620"/>
                <a:gd name="T2" fmla="*/ 0 w 1064"/>
                <a:gd name="T3" fmla="*/ 2619 h 2620"/>
                <a:gd name="T4" fmla="*/ 266 w 1064"/>
                <a:gd name="T5" fmla="*/ 1310 h 2620"/>
                <a:gd name="T6" fmla="*/ 532 w 1064"/>
                <a:gd name="T7" fmla="*/ 0 h 2620"/>
                <a:gd name="T8" fmla="*/ 798 w 1064"/>
                <a:gd name="T9" fmla="*/ 1310 h 2620"/>
                <a:gd name="T10" fmla="*/ 1063 w 1064"/>
                <a:gd name="T11" fmla="*/ 2619 h 2620"/>
                <a:gd name="T12" fmla="*/ 532 w 1064"/>
                <a:gd name="T13" fmla="*/ 2619 h 2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2620">
                  <a:moveTo>
                    <a:pt x="532" y="2619"/>
                  </a:moveTo>
                  <a:lnTo>
                    <a:pt x="0" y="2619"/>
                  </a:lnTo>
                  <a:lnTo>
                    <a:pt x="266" y="1310"/>
                  </a:lnTo>
                  <a:lnTo>
                    <a:pt x="532" y="0"/>
                  </a:lnTo>
                  <a:lnTo>
                    <a:pt x="798" y="1310"/>
                  </a:lnTo>
                  <a:lnTo>
                    <a:pt x="1063" y="2619"/>
                  </a:lnTo>
                  <a:lnTo>
                    <a:pt x="532" y="261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9" name="Freeform 30">
              <a:extLst>
                <a:ext uri="{FF2B5EF4-FFF2-40B4-BE49-F238E27FC236}">
                  <a16:creationId xmlns:a16="http://schemas.microsoft.com/office/drawing/2014/main" id="{932232EC-9798-46B6-B83A-D12178891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9918" y="6921475"/>
              <a:ext cx="594483" cy="1432164"/>
            </a:xfrm>
            <a:custGeom>
              <a:avLst/>
              <a:gdLst>
                <a:gd name="T0" fmla="*/ 673 w 677"/>
                <a:gd name="T1" fmla="*/ 107 h 1636"/>
                <a:gd name="T2" fmla="*/ 673 w 677"/>
                <a:gd name="T3" fmla="*/ 107 h 1636"/>
                <a:gd name="T4" fmla="*/ 657 w 677"/>
                <a:gd name="T5" fmla="*/ 104 h 1636"/>
                <a:gd name="T6" fmla="*/ 358 w 677"/>
                <a:gd name="T7" fmla="*/ 301 h 1636"/>
                <a:gd name="T8" fmla="*/ 358 w 677"/>
                <a:gd name="T9" fmla="*/ 11 h 1636"/>
                <a:gd name="T10" fmla="*/ 358 w 677"/>
                <a:gd name="T11" fmla="*/ 11 h 1636"/>
                <a:gd name="T12" fmla="*/ 346 w 677"/>
                <a:gd name="T13" fmla="*/ 0 h 1636"/>
                <a:gd name="T14" fmla="*/ 346 w 677"/>
                <a:gd name="T15" fmla="*/ 0 h 1636"/>
                <a:gd name="T16" fmla="*/ 335 w 677"/>
                <a:gd name="T17" fmla="*/ 11 h 1636"/>
                <a:gd name="T18" fmla="*/ 335 w 677"/>
                <a:gd name="T19" fmla="*/ 315 h 1636"/>
                <a:gd name="T20" fmla="*/ 335 w 677"/>
                <a:gd name="T21" fmla="*/ 341 h 1636"/>
                <a:gd name="T22" fmla="*/ 335 w 677"/>
                <a:gd name="T23" fmla="*/ 601 h 1636"/>
                <a:gd name="T24" fmla="*/ 19 w 677"/>
                <a:gd name="T25" fmla="*/ 393 h 1636"/>
                <a:gd name="T26" fmla="*/ 19 w 677"/>
                <a:gd name="T27" fmla="*/ 393 h 1636"/>
                <a:gd name="T28" fmla="*/ 3 w 677"/>
                <a:gd name="T29" fmla="*/ 397 h 1636"/>
                <a:gd name="T30" fmla="*/ 3 w 677"/>
                <a:gd name="T31" fmla="*/ 397 h 1636"/>
                <a:gd name="T32" fmla="*/ 7 w 677"/>
                <a:gd name="T33" fmla="*/ 412 h 1636"/>
                <a:gd name="T34" fmla="*/ 335 w 677"/>
                <a:gd name="T35" fmla="*/ 627 h 1636"/>
                <a:gd name="T36" fmla="*/ 335 w 677"/>
                <a:gd name="T37" fmla="*/ 1623 h 1636"/>
                <a:gd name="T38" fmla="*/ 335 w 677"/>
                <a:gd name="T39" fmla="*/ 1623 h 1636"/>
                <a:gd name="T40" fmla="*/ 346 w 677"/>
                <a:gd name="T41" fmla="*/ 1635 h 1636"/>
                <a:gd name="T42" fmla="*/ 346 w 677"/>
                <a:gd name="T43" fmla="*/ 1635 h 1636"/>
                <a:gd name="T44" fmla="*/ 358 w 677"/>
                <a:gd name="T45" fmla="*/ 1623 h 1636"/>
                <a:gd name="T46" fmla="*/ 358 w 677"/>
                <a:gd name="T47" fmla="*/ 641 h 1636"/>
                <a:gd name="T48" fmla="*/ 358 w 677"/>
                <a:gd name="T49" fmla="*/ 615 h 1636"/>
                <a:gd name="T50" fmla="*/ 358 w 677"/>
                <a:gd name="T51" fmla="*/ 326 h 1636"/>
                <a:gd name="T52" fmla="*/ 669 w 677"/>
                <a:gd name="T53" fmla="*/ 123 h 1636"/>
                <a:gd name="T54" fmla="*/ 669 w 677"/>
                <a:gd name="T55" fmla="*/ 123 h 1636"/>
                <a:gd name="T56" fmla="*/ 673 w 677"/>
                <a:gd name="T57" fmla="*/ 107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7" h="1636">
                  <a:moveTo>
                    <a:pt x="673" y="107"/>
                  </a:moveTo>
                  <a:lnTo>
                    <a:pt x="673" y="107"/>
                  </a:lnTo>
                  <a:cubicBezTo>
                    <a:pt x="669" y="103"/>
                    <a:pt x="662" y="101"/>
                    <a:pt x="657" y="104"/>
                  </a:cubicBezTo>
                  <a:lnTo>
                    <a:pt x="358" y="301"/>
                  </a:lnTo>
                  <a:lnTo>
                    <a:pt x="358" y="11"/>
                  </a:lnTo>
                  <a:lnTo>
                    <a:pt x="358" y="11"/>
                  </a:lnTo>
                  <a:cubicBezTo>
                    <a:pt x="358" y="4"/>
                    <a:pt x="352" y="0"/>
                    <a:pt x="346" y="0"/>
                  </a:cubicBezTo>
                  <a:lnTo>
                    <a:pt x="346" y="0"/>
                  </a:lnTo>
                  <a:cubicBezTo>
                    <a:pt x="340" y="0"/>
                    <a:pt x="335" y="4"/>
                    <a:pt x="335" y="11"/>
                  </a:cubicBezTo>
                  <a:lnTo>
                    <a:pt x="335" y="315"/>
                  </a:lnTo>
                  <a:lnTo>
                    <a:pt x="335" y="341"/>
                  </a:lnTo>
                  <a:lnTo>
                    <a:pt x="335" y="601"/>
                  </a:lnTo>
                  <a:lnTo>
                    <a:pt x="19" y="393"/>
                  </a:lnTo>
                  <a:lnTo>
                    <a:pt x="19" y="393"/>
                  </a:lnTo>
                  <a:cubicBezTo>
                    <a:pt x="14" y="390"/>
                    <a:pt x="7" y="392"/>
                    <a:pt x="3" y="397"/>
                  </a:cubicBezTo>
                  <a:lnTo>
                    <a:pt x="3" y="397"/>
                  </a:lnTo>
                  <a:cubicBezTo>
                    <a:pt x="0" y="402"/>
                    <a:pt x="2" y="409"/>
                    <a:pt x="7" y="412"/>
                  </a:cubicBezTo>
                  <a:lnTo>
                    <a:pt x="335" y="627"/>
                  </a:lnTo>
                  <a:lnTo>
                    <a:pt x="335" y="1623"/>
                  </a:lnTo>
                  <a:lnTo>
                    <a:pt x="335" y="1623"/>
                  </a:lnTo>
                  <a:cubicBezTo>
                    <a:pt x="335" y="1630"/>
                    <a:pt x="340" y="1635"/>
                    <a:pt x="346" y="1635"/>
                  </a:cubicBezTo>
                  <a:lnTo>
                    <a:pt x="346" y="1635"/>
                  </a:lnTo>
                  <a:cubicBezTo>
                    <a:pt x="352" y="1635"/>
                    <a:pt x="358" y="1630"/>
                    <a:pt x="358" y="1623"/>
                  </a:cubicBezTo>
                  <a:lnTo>
                    <a:pt x="358" y="641"/>
                  </a:lnTo>
                  <a:lnTo>
                    <a:pt x="358" y="615"/>
                  </a:lnTo>
                  <a:lnTo>
                    <a:pt x="358" y="326"/>
                  </a:lnTo>
                  <a:lnTo>
                    <a:pt x="669" y="123"/>
                  </a:lnTo>
                  <a:lnTo>
                    <a:pt x="669" y="123"/>
                  </a:lnTo>
                  <a:cubicBezTo>
                    <a:pt x="674" y="119"/>
                    <a:pt x="676" y="112"/>
                    <a:pt x="673" y="10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05199F48-3FED-4320-B3AE-D2293E330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919" y="7918750"/>
              <a:ext cx="5674191" cy="989895"/>
            </a:xfrm>
            <a:custGeom>
              <a:avLst/>
              <a:gdLst>
                <a:gd name="connsiteX0" fmla="*/ 5053562 w 5674191"/>
                <a:gd name="connsiteY0" fmla="*/ 828637 h 989895"/>
                <a:gd name="connsiteX1" fmla="*/ 5060318 w 5674191"/>
                <a:gd name="connsiteY1" fmla="*/ 829339 h 989895"/>
                <a:gd name="connsiteX2" fmla="*/ 5057422 w 5674191"/>
                <a:gd name="connsiteY2" fmla="*/ 835656 h 989895"/>
                <a:gd name="connsiteX3" fmla="*/ 5053562 w 5674191"/>
                <a:gd name="connsiteY3" fmla="*/ 828637 h 989895"/>
                <a:gd name="connsiteX4" fmla="*/ 5379540 w 5674191"/>
                <a:gd name="connsiteY4" fmla="*/ 624239 h 989895"/>
                <a:gd name="connsiteX5" fmla="*/ 5674191 w 5674191"/>
                <a:gd name="connsiteY5" fmla="*/ 874081 h 989895"/>
                <a:gd name="connsiteX6" fmla="*/ 5061282 w 5674191"/>
                <a:gd name="connsiteY6" fmla="*/ 830975 h 989895"/>
                <a:gd name="connsiteX7" fmla="*/ 5379540 w 5674191"/>
                <a:gd name="connsiteY7" fmla="*/ 624239 h 989895"/>
                <a:gd name="connsiteX8" fmla="*/ 2694793 w 5674191"/>
                <a:gd name="connsiteY8" fmla="*/ 2387 h 989895"/>
                <a:gd name="connsiteX9" fmla="*/ 2791518 w 5674191"/>
                <a:gd name="connsiteY9" fmla="*/ 3642 h 989895"/>
                <a:gd name="connsiteX10" fmla="*/ 3160063 w 5674191"/>
                <a:gd name="connsiteY10" fmla="*/ 585076 h 989895"/>
                <a:gd name="connsiteX11" fmla="*/ 3652040 w 5674191"/>
                <a:gd name="connsiteY11" fmla="*/ 374361 h 989895"/>
                <a:gd name="connsiteX12" fmla="*/ 4041594 w 5674191"/>
                <a:gd name="connsiteY12" fmla="*/ 682128 h 989895"/>
                <a:gd name="connsiteX13" fmla="*/ 4597476 w 5674191"/>
                <a:gd name="connsiteY13" fmla="*/ 440810 h 989895"/>
                <a:gd name="connsiteX14" fmla="*/ 5052685 w 5674191"/>
                <a:gd name="connsiteY14" fmla="*/ 828142 h 989895"/>
                <a:gd name="connsiteX15" fmla="*/ 3117168 w 5674191"/>
                <a:gd name="connsiteY15" fmla="*/ 782677 h 989895"/>
                <a:gd name="connsiteX16" fmla="*/ 4234 w 5674191"/>
                <a:gd name="connsiteY16" fmla="*/ 989895 h 989895"/>
                <a:gd name="connsiteX17" fmla="*/ 450689 w 5674191"/>
                <a:gd name="connsiteY17" fmla="*/ 458297 h 989895"/>
                <a:gd name="connsiteX18" fmla="*/ 952296 w 5674191"/>
                <a:gd name="connsiteY18" fmla="*/ 573710 h 989895"/>
                <a:gd name="connsiteX19" fmla="*/ 1069600 w 5674191"/>
                <a:gd name="connsiteY19" fmla="*/ 399717 h 989895"/>
                <a:gd name="connsiteX20" fmla="*/ 1476662 w 5674191"/>
                <a:gd name="connsiteY20" fmla="*/ 191624 h 989895"/>
                <a:gd name="connsiteX21" fmla="*/ 1953757 w 5674191"/>
                <a:gd name="connsiteY21" fmla="*/ 147033 h 989895"/>
                <a:gd name="connsiteX22" fmla="*/ 2278532 w 5674191"/>
                <a:gd name="connsiteY22" fmla="*/ 462669 h 989895"/>
                <a:gd name="connsiteX23" fmla="*/ 2694793 w 5674191"/>
                <a:gd name="connsiteY23" fmla="*/ 2387 h 989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674191" h="989895">
                  <a:moveTo>
                    <a:pt x="5053562" y="828637"/>
                  </a:moveTo>
                  <a:cubicBezTo>
                    <a:pt x="5056457" y="828637"/>
                    <a:pt x="5057422" y="828637"/>
                    <a:pt x="5060318" y="829339"/>
                  </a:cubicBezTo>
                  <a:cubicBezTo>
                    <a:pt x="5059353" y="831445"/>
                    <a:pt x="5057422" y="832848"/>
                    <a:pt x="5057422" y="835656"/>
                  </a:cubicBezTo>
                  <a:cubicBezTo>
                    <a:pt x="5056457" y="832848"/>
                    <a:pt x="5054527" y="831445"/>
                    <a:pt x="5053562" y="828637"/>
                  </a:cubicBezTo>
                  <a:close/>
                  <a:moveTo>
                    <a:pt x="5379540" y="624239"/>
                  </a:moveTo>
                  <a:cubicBezTo>
                    <a:pt x="5515936" y="632156"/>
                    <a:pt x="5642715" y="737723"/>
                    <a:pt x="5674191" y="874081"/>
                  </a:cubicBezTo>
                  <a:cubicBezTo>
                    <a:pt x="5469597" y="855607"/>
                    <a:pt x="5265877" y="841531"/>
                    <a:pt x="5061282" y="830975"/>
                  </a:cubicBezTo>
                  <a:cubicBezTo>
                    <a:pt x="5110245" y="704294"/>
                    <a:pt x="5244893" y="616321"/>
                    <a:pt x="5379540" y="624239"/>
                  </a:cubicBezTo>
                  <a:close/>
                  <a:moveTo>
                    <a:pt x="2694793" y="2387"/>
                  </a:moveTo>
                  <a:cubicBezTo>
                    <a:pt x="2726711" y="-1099"/>
                    <a:pt x="2759128" y="-839"/>
                    <a:pt x="2791518" y="3642"/>
                  </a:cubicBezTo>
                  <a:cubicBezTo>
                    <a:pt x="3050638" y="39489"/>
                    <a:pt x="3238849" y="335890"/>
                    <a:pt x="3160063" y="585076"/>
                  </a:cubicBezTo>
                  <a:cubicBezTo>
                    <a:pt x="3303629" y="473161"/>
                    <a:pt x="3470831" y="376109"/>
                    <a:pt x="3652040" y="374361"/>
                  </a:cubicBezTo>
                  <a:cubicBezTo>
                    <a:pt x="3834999" y="374361"/>
                    <a:pt x="4026713" y="501140"/>
                    <a:pt x="4041594" y="682128"/>
                  </a:cubicBezTo>
                  <a:cubicBezTo>
                    <a:pt x="4161525" y="507260"/>
                    <a:pt x="4386503" y="408460"/>
                    <a:pt x="4597476" y="440810"/>
                  </a:cubicBezTo>
                  <a:cubicBezTo>
                    <a:pt x="4804946" y="473161"/>
                    <a:pt x="4987905" y="628793"/>
                    <a:pt x="5052685" y="828142"/>
                  </a:cubicBezTo>
                  <a:cubicBezTo>
                    <a:pt x="4409264" y="794043"/>
                    <a:pt x="3763216" y="788797"/>
                    <a:pt x="3117168" y="782677"/>
                  </a:cubicBezTo>
                  <a:cubicBezTo>
                    <a:pt x="2075438" y="773933"/>
                    <a:pt x="1022328" y="766939"/>
                    <a:pt x="4234" y="989895"/>
                  </a:cubicBezTo>
                  <a:cubicBezTo>
                    <a:pt x="-34284" y="736337"/>
                    <a:pt x="195947" y="495894"/>
                    <a:pt x="450689" y="458297"/>
                  </a:cubicBezTo>
                  <a:cubicBezTo>
                    <a:pt x="624895" y="432941"/>
                    <a:pt x="799975" y="483653"/>
                    <a:pt x="952296" y="573710"/>
                  </a:cubicBezTo>
                  <a:cubicBezTo>
                    <a:pt x="977682" y="508135"/>
                    <a:pt x="1018826" y="447805"/>
                    <a:pt x="1069600" y="399717"/>
                  </a:cubicBezTo>
                  <a:cubicBezTo>
                    <a:pt x="1180776" y="292173"/>
                    <a:pt x="1328719" y="235341"/>
                    <a:pt x="1476662" y="191624"/>
                  </a:cubicBezTo>
                  <a:cubicBezTo>
                    <a:pt x="1631609" y="146159"/>
                    <a:pt x="1796184" y="111185"/>
                    <a:pt x="1953757" y="147033"/>
                  </a:cubicBezTo>
                  <a:cubicBezTo>
                    <a:pt x="2110454" y="182006"/>
                    <a:pt x="2258398" y="303539"/>
                    <a:pt x="2278532" y="462669"/>
                  </a:cubicBezTo>
                  <a:cubicBezTo>
                    <a:pt x="2272404" y="234685"/>
                    <a:pt x="2471367" y="26784"/>
                    <a:pt x="2694793" y="23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DBC94708-AF49-472B-94A3-FFC93A001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98268" y="7964221"/>
              <a:ext cx="4231307" cy="739827"/>
            </a:xfrm>
            <a:custGeom>
              <a:avLst/>
              <a:gdLst>
                <a:gd name="connsiteX0" fmla="*/ 220922 w 4231307"/>
                <a:gd name="connsiteY0" fmla="*/ 464191 h 739827"/>
                <a:gd name="connsiteX1" fmla="*/ 458498 w 4231307"/>
                <a:gd name="connsiteY1" fmla="*/ 619307 h 739827"/>
                <a:gd name="connsiteX2" fmla="*/ 0 w 4231307"/>
                <a:gd name="connsiteY2" fmla="*/ 651036 h 739827"/>
                <a:gd name="connsiteX3" fmla="*/ 220922 w 4231307"/>
                <a:gd name="connsiteY3" fmla="*/ 464191 h 739827"/>
                <a:gd name="connsiteX4" fmla="*/ 2221330 w 4231307"/>
                <a:gd name="connsiteY4" fmla="*/ 1831 h 739827"/>
                <a:gd name="connsiteX5" fmla="*/ 2531772 w 4231307"/>
                <a:gd name="connsiteY5" fmla="*/ 345839 h 739827"/>
                <a:gd name="connsiteX6" fmla="*/ 2774356 w 4231307"/>
                <a:gd name="connsiteY6" fmla="*/ 109447 h 739827"/>
                <a:gd name="connsiteX7" fmla="*/ 3129914 w 4231307"/>
                <a:gd name="connsiteY7" fmla="*/ 142717 h 739827"/>
                <a:gd name="connsiteX8" fmla="*/ 3433800 w 4231307"/>
                <a:gd name="connsiteY8" fmla="*/ 298561 h 739827"/>
                <a:gd name="connsiteX9" fmla="*/ 3520500 w 4231307"/>
                <a:gd name="connsiteY9" fmla="*/ 429014 h 739827"/>
                <a:gd name="connsiteX10" fmla="*/ 3895324 w 4231307"/>
                <a:gd name="connsiteY10" fmla="*/ 342337 h 739827"/>
                <a:gd name="connsiteX11" fmla="*/ 4228112 w 4231307"/>
                <a:gd name="connsiteY11" fmla="*/ 739827 h 739827"/>
                <a:gd name="connsiteX12" fmla="*/ 1905606 w 4231307"/>
                <a:gd name="connsiteY12" fmla="*/ 583983 h 739827"/>
                <a:gd name="connsiteX13" fmla="*/ 823458 w 4231307"/>
                <a:gd name="connsiteY13" fmla="*/ 603190 h 739827"/>
                <a:gd name="connsiteX14" fmla="*/ 465136 w 4231307"/>
                <a:gd name="connsiteY14" fmla="*/ 618920 h 739827"/>
                <a:gd name="connsiteX15" fmla="*/ 462684 w 4231307"/>
                <a:gd name="connsiteY15" fmla="*/ 623929 h 739827"/>
                <a:gd name="connsiteX16" fmla="*/ 459376 w 4231307"/>
                <a:gd name="connsiteY16" fmla="*/ 617173 h 739827"/>
                <a:gd name="connsiteX17" fmla="*/ 464136 w 4231307"/>
                <a:gd name="connsiteY17" fmla="*/ 617173 h 739827"/>
                <a:gd name="connsiteX18" fmla="*/ 514848 w 4231307"/>
                <a:gd name="connsiteY18" fmla="*/ 514255 h 739827"/>
                <a:gd name="connsiteX19" fmla="*/ 803028 w 4231307"/>
                <a:gd name="connsiteY19" fmla="*/ 329204 h 739827"/>
                <a:gd name="connsiteX20" fmla="*/ 1216384 w 4231307"/>
                <a:gd name="connsiteY20" fmla="*/ 509563 h 739827"/>
                <a:gd name="connsiteX21" fmla="*/ 1507136 w 4231307"/>
                <a:gd name="connsiteY21" fmla="*/ 280175 h 739827"/>
                <a:gd name="connsiteX22" fmla="*/ 1874954 w 4231307"/>
                <a:gd name="connsiteY22" fmla="*/ 436894 h 739827"/>
                <a:gd name="connsiteX23" fmla="*/ 2149066 w 4231307"/>
                <a:gd name="connsiteY23" fmla="*/ 2633 h 739827"/>
                <a:gd name="connsiteX24" fmla="*/ 2221330 w 4231307"/>
                <a:gd name="connsiteY24" fmla="*/ 1831 h 739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231307" h="739827">
                  <a:moveTo>
                    <a:pt x="220922" y="464191"/>
                  </a:moveTo>
                  <a:cubicBezTo>
                    <a:pt x="321738" y="458903"/>
                    <a:pt x="422554" y="524122"/>
                    <a:pt x="458498" y="619307"/>
                  </a:cubicBezTo>
                  <a:cubicBezTo>
                    <a:pt x="306834" y="627239"/>
                    <a:pt x="152542" y="637816"/>
                    <a:pt x="0" y="651036"/>
                  </a:cubicBezTo>
                  <a:cubicBezTo>
                    <a:pt x="24548" y="550563"/>
                    <a:pt x="118352" y="470360"/>
                    <a:pt x="220922" y="464191"/>
                  </a:cubicBezTo>
                  <a:close/>
                  <a:moveTo>
                    <a:pt x="2221330" y="1831"/>
                  </a:moveTo>
                  <a:cubicBezTo>
                    <a:pt x="2388284" y="20253"/>
                    <a:pt x="2537136" y="175002"/>
                    <a:pt x="2531772" y="345839"/>
                  </a:cubicBezTo>
                  <a:cubicBezTo>
                    <a:pt x="2546660" y="225892"/>
                    <a:pt x="2657004" y="136588"/>
                    <a:pt x="2774356" y="109447"/>
                  </a:cubicBezTo>
                  <a:cubicBezTo>
                    <a:pt x="2891708" y="84057"/>
                    <a:pt x="3014314" y="109447"/>
                    <a:pt x="3129914" y="142717"/>
                  </a:cubicBezTo>
                  <a:cubicBezTo>
                    <a:pt x="3240258" y="175987"/>
                    <a:pt x="3351480" y="218012"/>
                    <a:pt x="3433800" y="298561"/>
                  </a:cubicBezTo>
                  <a:cubicBezTo>
                    <a:pt x="3472334" y="334457"/>
                    <a:pt x="3502110" y="379985"/>
                    <a:pt x="3520500" y="429014"/>
                  </a:cubicBezTo>
                  <a:cubicBezTo>
                    <a:pt x="3635224" y="360723"/>
                    <a:pt x="3765712" y="323951"/>
                    <a:pt x="3895324" y="342337"/>
                  </a:cubicBezTo>
                  <a:cubicBezTo>
                    <a:pt x="4085364" y="370354"/>
                    <a:pt x="4257012" y="549837"/>
                    <a:pt x="4228112" y="739827"/>
                  </a:cubicBezTo>
                  <a:cubicBezTo>
                    <a:pt x="3468832" y="572601"/>
                    <a:pt x="2684152" y="577854"/>
                    <a:pt x="1905606" y="583983"/>
                  </a:cubicBezTo>
                  <a:cubicBezTo>
                    <a:pt x="1545012" y="587923"/>
                    <a:pt x="1183926" y="590878"/>
                    <a:pt x="823458" y="603190"/>
                  </a:cubicBezTo>
                  <a:lnTo>
                    <a:pt x="465136" y="618920"/>
                  </a:lnTo>
                  <a:lnTo>
                    <a:pt x="462684" y="623929"/>
                  </a:lnTo>
                  <a:cubicBezTo>
                    <a:pt x="461580" y="621033"/>
                    <a:pt x="460478" y="619103"/>
                    <a:pt x="459376" y="617173"/>
                  </a:cubicBezTo>
                  <a:lnTo>
                    <a:pt x="464136" y="617173"/>
                  </a:lnTo>
                  <a:lnTo>
                    <a:pt x="514848" y="514255"/>
                  </a:lnTo>
                  <a:cubicBezTo>
                    <a:pt x="580858" y="417359"/>
                    <a:pt x="686770" y="346934"/>
                    <a:pt x="803028" y="329204"/>
                  </a:cubicBezTo>
                  <a:cubicBezTo>
                    <a:pt x="959788" y="305565"/>
                    <a:pt x="1127058" y="378234"/>
                    <a:pt x="1216384" y="509563"/>
                  </a:cubicBezTo>
                  <a:cubicBezTo>
                    <a:pt x="1228646" y="373856"/>
                    <a:pt x="1371394" y="279299"/>
                    <a:pt x="1507136" y="280175"/>
                  </a:cubicBezTo>
                  <a:cubicBezTo>
                    <a:pt x="1642878" y="281050"/>
                    <a:pt x="1767236" y="353719"/>
                    <a:pt x="1874954" y="436894"/>
                  </a:cubicBezTo>
                  <a:cubicBezTo>
                    <a:pt x="1816278" y="251282"/>
                    <a:pt x="1956400" y="29774"/>
                    <a:pt x="2149066" y="2633"/>
                  </a:cubicBezTo>
                  <a:cubicBezTo>
                    <a:pt x="2173258" y="-650"/>
                    <a:pt x="2197478" y="-801"/>
                    <a:pt x="2221330" y="18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10299CF5-9D2F-4B2B-9EFB-9476AEA28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1451" y="9561905"/>
            <a:ext cx="1392195" cy="1311620"/>
          </a:xfrm>
          <a:custGeom>
            <a:avLst/>
            <a:gdLst>
              <a:gd name="connsiteX0" fmla="*/ 161747 w 1392195"/>
              <a:gd name="connsiteY0" fmla="*/ 949822 h 1311620"/>
              <a:gd name="connsiteX1" fmla="*/ 175821 w 1392195"/>
              <a:gd name="connsiteY1" fmla="*/ 961081 h 1311620"/>
              <a:gd name="connsiteX2" fmla="*/ 166813 w 1392195"/>
              <a:gd name="connsiteY2" fmla="*/ 992607 h 1311620"/>
              <a:gd name="connsiteX3" fmla="*/ 135287 w 1392195"/>
              <a:gd name="connsiteY3" fmla="*/ 983600 h 1311620"/>
              <a:gd name="connsiteX4" fmla="*/ 144295 w 1392195"/>
              <a:gd name="connsiteY4" fmla="*/ 952074 h 1311620"/>
              <a:gd name="connsiteX5" fmla="*/ 161747 w 1392195"/>
              <a:gd name="connsiteY5" fmla="*/ 949822 h 1311620"/>
              <a:gd name="connsiteX6" fmla="*/ 124329 w 1392195"/>
              <a:gd name="connsiteY6" fmla="*/ 888395 h 1311620"/>
              <a:gd name="connsiteX7" fmla="*/ 137619 w 1392195"/>
              <a:gd name="connsiteY7" fmla="*/ 899316 h 1311620"/>
              <a:gd name="connsiteX8" fmla="*/ 129963 w 1392195"/>
              <a:gd name="connsiteY8" fmla="*/ 930842 h 1311620"/>
              <a:gd name="connsiteX9" fmla="*/ 100193 w 1392195"/>
              <a:gd name="connsiteY9" fmla="*/ 922736 h 1311620"/>
              <a:gd name="connsiteX10" fmla="*/ 107847 w 1392195"/>
              <a:gd name="connsiteY10" fmla="*/ 890309 h 1311620"/>
              <a:gd name="connsiteX11" fmla="*/ 124329 w 1392195"/>
              <a:gd name="connsiteY11" fmla="*/ 888395 h 1311620"/>
              <a:gd name="connsiteX12" fmla="*/ 148237 w 1392195"/>
              <a:gd name="connsiteY12" fmla="*/ 832603 h 1311620"/>
              <a:gd name="connsiteX13" fmla="*/ 135111 w 1392195"/>
              <a:gd name="connsiteY13" fmla="*/ 836973 h 1311620"/>
              <a:gd name="connsiteX14" fmla="*/ 47609 w 1392195"/>
              <a:gd name="connsiteY14" fmla="*/ 886798 h 1311620"/>
              <a:gd name="connsiteX15" fmla="*/ 36233 w 1392195"/>
              <a:gd name="connsiteY15" fmla="*/ 902532 h 1311620"/>
              <a:gd name="connsiteX16" fmla="*/ 38859 w 1392195"/>
              <a:gd name="connsiteY16" fmla="*/ 922637 h 1311620"/>
              <a:gd name="connsiteX17" fmla="*/ 235739 w 1392195"/>
              <a:gd name="connsiteY17" fmla="*/ 1262669 h 1311620"/>
              <a:gd name="connsiteX18" fmla="*/ 270741 w 1392195"/>
              <a:gd name="connsiteY18" fmla="*/ 1272285 h 1311620"/>
              <a:gd name="connsiteX19" fmla="*/ 358243 w 1392195"/>
              <a:gd name="connsiteY19" fmla="*/ 1221586 h 1311620"/>
              <a:gd name="connsiteX20" fmla="*/ 370493 w 1392195"/>
              <a:gd name="connsiteY20" fmla="*/ 1206726 h 1311620"/>
              <a:gd name="connsiteX21" fmla="*/ 367869 w 1392195"/>
              <a:gd name="connsiteY21" fmla="*/ 1186621 h 1311620"/>
              <a:gd name="connsiteX22" fmla="*/ 170987 w 1392195"/>
              <a:gd name="connsiteY22" fmla="*/ 845714 h 1311620"/>
              <a:gd name="connsiteX23" fmla="*/ 155237 w 1392195"/>
              <a:gd name="connsiteY23" fmla="*/ 834351 h 1311620"/>
              <a:gd name="connsiteX24" fmla="*/ 148237 w 1392195"/>
              <a:gd name="connsiteY24" fmla="*/ 832603 h 1311620"/>
              <a:gd name="connsiteX25" fmla="*/ 1228897 w 1392195"/>
              <a:gd name="connsiteY25" fmla="*/ 799386 h 1311620"/>
              <a:gd name="connsiteX26" fmla="*/ 1190395 w 1392195"/>
              <a:gd name="connsiteY26" fmla="*/ 810750 h 1311620"/>
              <a:gd name="connsiteX27" fmla="*/ 937513 w 1392195"/>
              <a:gd name="connsiteY27" fmla="*/ 1009175 h 1311620"/>
              <a:gd name="connsiteX28" fmla="*/ 999639 w 1392195"/>
              <a:gd name="connsiteY28" fmla="*/ 1009175 h 1311620"/>
              <a:gd name="connsiteX29" fmla="*/ 1249023 w 1392195"/>
              <a:gd name="connsiteY29" fmla="*/ 812498 h 1311620"/>
              <a:gd name="connsiteX30" fmla="*/ 1253397 w 1392195"/>
              <a:gd name="connsiteY30" fmla="*/ 809001 h 1311620"/>
              <a:gd name="connsiteX31" fmla="*/ 1228897 w 1392195"/>
              <a:gd name="connsiteY31" fmla="*/ 799386 h 1311620"/>
              <a:gd name="connsiteX32" fmla="*/ 1130019 w 1392195"/>
              <a:gd name="connsiteY32" fmla="*/ 781030 h 1311620"/>
              <a:gd name="connsiteX33" fmla="*/ 1091517 w 1392195"/>
              <a:gd name="connsiteY33" fmla="*/ 791519 h 1311620"/>
              <a:gd name="connsiteX34" fmla="*/ 852635 w 1392195"/>
              <a:gd name="connsiteY34" fmla="*/ 979455 h 1311620"/>
              <a:gd name="connsiteX35" fmla="*/ 870135 w 1392195"/>
              <a:gd name="connsiteY35" fmla="*/ 1009175 h 1311620"/>
              <a:gd name="connsiteX36" fmla="*/ 880635 w 1392195"/>
              <a:gd name="connsiteY36" fmla="*/ 1009175 h 1311620"/>
              <a:gd name="connsiteX37" fmla="*/ 883261 w 1392195"/>
              <a:gd name="connsiteY37" fmla="*/ 1006552 h 1311620"/>
              <a:gd name="connsiteX38" fmla="*/ 1157145 w 1392195"/>
              <a:gd name="connsiteY38" fmla="*/ 791519 h 1311620"/>
              <a:gd name="connsiteX39" fmla="*/ 1130019 w 1392195"/>
              <a:gd name="connsiteY39" fmla="*/ 781030 h 1311620"/>
              <a:gd name="connsiteX40" fmla="*/ 723131 w 1392195"/>
              <a:gd name="connsiteY40" fmla="*/ 684002 h 1311620"/>
              <a:gd name="connsiteX41" fmla="*/ 454497 w 1392195"/>
              <a:gd name="connsiteY41" fmla="*/ 722464 h 1311620"/>
              <a:gd name="connsiteX42" fmla="*/ 378369 w 1392195"/>
              <a:gd name="connsiteY42" fmla="*/ 759177 h 1311620"/>
              <a:gd name="connsiteX43" fmla="*/ 223489 w 1392195"/>
              <a:gd name="connsiteY43" fmla="*/ 865819 h 1311620"/>
              <a:gd name="connsiteX44" fmla="*/ 387995 w 1392195"/>
              <a:gd name="connsiteY44" fmla="*/ 1150782 h 1311620"/>
              <a:gd name="connsiteX45" fmla="*/ 879761 w 1392195"/>
              <a:gd name="connsiteY45" fmla="*/ 1150782 h 1311620"/>
              <a:gd name="connsiteX46" fmla="*/ 1002265 w 1392195"/>
              <a:gd name="connsiteY46" fmla="*/ 1150782 h 1311620"/>
              <a:gd name="connsiteX47" fmla="*/ 1084517 w 1392195"/>
              <a:gd name="connsiteY47" fmla="*/ 1121936 h 1311620"/>
              <a:gd name="connsiteX48" fmla="*/ 1336525 w 1392195"/>
              <a:gd name="connsiteY48" fmla="*/ 922637 h 1311620"/>
              <a:gd name="connsiteX49" fmla="*/ 1355775 w 1392195"/>
              <a:gd name="connsiteY49" fmla="*/ 887672 h 1311620"/>
              <a:gd name="connsiteX50" fmla="*/ 1345275 w 1392195"/>
              <a:gd name="connsiteY50" fmla="*/ 849211 h 1311620"/>
              <a:gd name="connsiteX51" fmla="*/ 1309399 w 1392195"/>
              <a:gd name="connsiteY51" fmla="*/ 829106 h 1311620"/>
              <a:gd name="connsiteX52" fmla="*/ 1270897 w 1392195"/>
              <a:gd name="connsiteY52" fmla="*/ 839596 h 1311620"/>
              <a:gd name="connsiteX53" fmla="*/ 1018889 w 1392195"/>
              <a:gd name="connsiteY53" fmla="*/ 1038895 h 1311620"/>
              <a:gd name="connsiteX54" fmla="*/ 1002265 w 1392195"/>
              <a:gd name="connsiteY54" fmla="*/ 1044139 h 1311620"/>
              <a:gd name="connsiteX55" fmla="*/ 859635 w 1392195"/>
              <a:gd name="connsiteY55" fmla="*/ 1044139 h 1311620"/>
              <a:gd name="connsiteX56" fmla="*/ 845635 w 1392195"/>
              <a:gd name="connsiteY56" fmla="*/ 1038021 h 1311620"/>
              <a:gd name="connsiteX57" fmla="*/ 839509 w 1392195"/>
              <a:gd name="connsiteY57" fmla="*/ 1029279 h 1311620"/>
              <a:gd name="connsiteX58" fmla="*/ 821133 w 1392195"/>
              <a:gd name="connsiteY58" fmla="*/ 996937 h 1311620"/>
              <a:gd name="connsiteX59" fmla="*/ 651379 w 1392195"/>
              <a:gd name="connsiteY59" fmla="*/ 886798 h 1311620"/>
              <a:gd name="connsiteX60" fmla="*/ 647003 w 1392195"/>
              <a:gd name="connsiteY60" fmla="*/ 885924 h 1311620"/>
              <a:gd name="connsiteX61" fmla="*/ 492997 w 1392195"/>
              <a:gd name="connsiteY61" fmla="*/ 907777 h 1311620"/>
              <a:gd name="connsiteX62" fmla="*/ 490373 w 1392195"/>
              <a:gd name="connsiteY62" fmla="*/ 907777 h 1311620"/>
              <a:gd name="connsiteX63" fmla="*/ 472873 w 1392195"/>
              <a:gd name="connsiteY63" fmla="*/ 892043 h 1311620"/>
              <a:gd name="connsiteX64" fmla="*/ 486873 w 1392195"/>
              <a:gd name="connsiteY64" fmla="*/ 872812 h 1311620"/>
              <a:gd name="connsiteX65" fmla="*/ 745881 w 1392195"/>
              <a:gd name="connsiteY65" fmla="*/ 835225 h 1311620"/>
              <a:gd name="connsiteX66" fmla="*/ 810633 w 1392195"/>
              <a:gd name="connsiteY66" fmla="*/ 749561 h 1311620"/>
              <a:gd name="connsiteX67" fmla="*/ 780883 w 1392195"/>
              <a:gd name="connsiteY67" fmla="*/ 697988 h 1311620"/>
              <a:gd name="connsiteX68" fmla="*/ 723131 w 1392195"/>
              <a:gd name="connsiteY68" fmla="*/ 684002 h 1311620"/>
              <a:gd name="connsiteX69" fmla="*/ 718755 w 1392195"/>
              <a:gd name="connsiteY69" fmla="*/ 649038 h 1311620"/>
              <a:gd name="connsiteX70" fmla="*/ 801883 w 1392195"/>
              <a:gd name="connsiteY70" fmla="*/ 670016 h 1311620"/>
              <a:gd name="connsiteX71" fmla="*/ 845635 w 1392195"/>
              <a:gd name="connsiteY71" fmla="*/ 744317 h 1311620"/>
              <a:gd name="connsiteX72" fmla="*/ 750257 w 1392195"/>
              <a:gd name="connsiteY72" fmla="*/ 870190 h 1311620"/>
              <a:gd name="connsiteX73" fmla="*/ 730131 w 1392195"/>
              <a:gd name="connsiteY73" fmla="*/ 873686 h 1311620"/>
              <a:gd name="connsiteX74" fmla="*/ 832509 w 1392195"/>
              <a:gd name="connsiteY74" fmla="*/ 950609 h 1311620"/>
              <a:gd name="connsiteX75" fmla="*/ 1068767 w 1392195"/>
              <a:gd name="connsiteY75" fmla="*/ 764421 h 1311620"/>
              <a:gd name="connsiteX76" fmla="*/ 1133519 w 1392195"/>
              <a:gd name="connsiteY76" fmla="*/ 746065 h 1311620"/>
              <a:gd name="connsiteX77" fmla="*/ 1186895 w 1392195"/>
              <a:gd name="connsiteY77" fmla="*/ 772288 h 1311620"/>
              <a:gd name="connsiteX78" fmla="*/ 1233271 w 1392195"/>
              <a:gd name="connsiteY78" fmla="*/ 764421 h 1311620"/>
              <a:gd name="connsiteX79" fmla="*/ 1290149 w 1392195"/>
              <a:gd name="connsiteY79" fmla="*/ 794141 h 1311620"/>
              <a:gd name="connsiteX80" fmla="*/ 1314649 w 1392195"/>
              <a:gd name="connsiteY80" fmla="*/ 794141 h 1311620"/>
              <a:gd name="connsiteX81" fmla="*/ 1373277 w 1392195"/>
              <a:gd name="connsiteY81" fmla="*/ 827358 h 1311620"/>
              <a:gd name="connsiteX82" fmla="*/ 1391651 w 1392195"/>
              <a:gd name="connsiteY82" fmla="*/ 892043 h 1311620"/>
              <a:gd name="connsiteX83" fmla="*/ 1358401 w 1392195"/>
              <a:gd name="connsiteY83" fmla="*/ 950609 h 1311620"/>
              <a:gd name="connsiteX84" fmla="*/ 1106393 w 1392195"/>
              <a:gd name="connsiteY84" fmla="*/ 1149034 h 1311620"/>
              <a:gd name="connsiteX85" fmla="*/ 1002265 w 1392195"/>
              <a:gd name="connsiteY85" fmla="*/ 1185747 h 1311620"/>
              <a:gd name="connsiteX86" fmla="*/ 652253 w 1392195"/>
              <a:gd name="connsiteY86" fmla="*/ 1185747 h 1311620"/>
              <a:gd name="connsiteX87" fmla="*/ 405495 w 1392195"/>
              <a:gd name="connsiteY87" fmla="*/ 1185747 h 1311620"/>
              <a:gd name="connsiteX88" fmla="*/ 405495 w 1392195"/>
              <a:gd name="connsiteY88" fmla="*/ 1215467 h 1311620"/>
              <a:gd name="connsiteX89" fmla="*/ 375745 w 1392195"/>
              <a:gd name="connsiteY89" fmla="*/ 1252180 h 1311620"/>
              <a:gd name="connsiteX90" fmla="*/ 288241 w 1392195"/>
              <a:gd name="connsiteY90" fmla="*/ 1302879 h 1311620"/>
              <a:gd name="connsiteX91" fmla="*/ 258491 w 1392195"/>
              <a:gd name="connsiteY91" fmla="*/ 1311620 h 1311620"/>
              <a:gd name="connsiteX92" fmla="*/ 205113 w 1392195"/>
              <a:gd name="connsiteY92" fmla="*/ 1280152 h 1311620"/>
              <a:gd name="connsiteX93" fmla="*/ 8233 w 1392195"/>
              <a:gd name="connsiteY93" fmla="*/ 940119 h 1311620"/>
              <a:gd name="connsiteX94" fmla="*/ 2107 w 1392195"/>
              <a:gd name="connsiteY94" fmla="*/ 893791 h 1311620"/>
              <a:gd name="connsiteX95" fmla="*/ 30109 w 1392195"/>
              <a:gd name="connsiteY95" fmla="*/ 856204 h 1311620"/>
              <a:gd name="connsiteX96" fmla="*/ 118485 w 1392195"/>
              <a:gd name="connsiteY96" fmla="*/ 806379 h 1311620"/>
              <a:gd name="connsiteX97" fmla="*/ 164863 w 1392195"/>
              <a:gd name="connsiteY97" fmla="*/ 800260 h 1311620"/>
              <a:gd name="connsiteX98" fmla="*/ 201613 w 1392195"/>
              <a:gd name="connsiteY98" fmla="*/ 828232 h 1311620"/>
              <a:gd name="connsiteX99" fmla="*/ 205989 w 1392195"/>
              <a:gd name="connsiteY99" fmla="*/ 835225 h 1311620"/>
              <a:gd name="connsiteX100" fmla="*/ 357369 w 1392195"/>
              <a:gd name="connsiteY100" fmla="*/ 730331 h 1311620"/>
              <a:gd name="connsiteX101" fmla="*/ 447497 w 1392195"/>
              <a:gd name="connsiteY101" fmla="*/ 688373 h 1311620"/>
              <a:gd name="connsiteX102" fmla="*/ 454497 w 1392195"/>
              <a:gd name="connsiteY102" fmla="*/ 686625 h 1311620"/>
              <a:gd name="connsiteX103" fmla="*/ 634739 w 1392195"/>
              <a:gd name="connsiteY103" fmla="*/ 411470 h 1311620"/>
              <a:gd name="connsiteX104" fmla="*/ 632989 w 1392195"/>
              <a:gd name="connsiteY104" fmla="*/ 412348 h 1311620"/>
              <a:gd name="connsiteX105" fmla="*/ 632989 w 1392195"/>
              <a:gd name="connsiteY105" fmla="*/ 581673 h 1311620"/>
              <a:gd name="connsiteX106" fmla="*/ 759019 w 1392195"/>
              <a:gd name="connsiteY106" fmla="*/ 581673 h 1311620"/>
              <a:gd name="connsiteX107" fmla="*/ 759019 w 1392195"/>
              <a:gd name="connsiteY107" fmla="*/ 412348 h 1311620"/>
              <a:gd name="connsiteX108" fmla="*/ 758143 w 1392195"/>
              <a:gd name="connsiteY108" fmla="*/ 411470 h 1311620"/>
              <a:gd name="connsiteX109" fmla="*/ 823783 w 1392195"/>
              <a:gd name="connsiteY109" fmla="*/ 35971 h 1311620"/>
              <a:gd name="connsiteX110" fmla="*/ 823783 w 1392195"/>
              <a:gd name="connsiteY110" fmla="*/ 107035 h 1311620"/>
              <a:gd name="connsiteX111" fmla="*/ 815031 w 1392195"/>
              <a:gd name="connsiteY111" fmla="*/ 122827 h 1311620"/>
              <a:gd name="connsiteX112" fmla="*/ 796653 w 1392195"/>
              <a:gd name="connsiteY112" fmla="*/ 121950 h 1311620"/>
              <a:gd name="connsiteX113" fmla="*/ 702131 w 1392195"/>
              <a:gd name="connsiteY113" fmla="*/ 61413 h 1311620"/>
              <a:gd name="connsiteX114" fmla="*/ 687251 w 1392195"/>
              <a:gd name="connsiteY114" fmla="*/ 61413 h 1311620"/>
              <a:gd name="connsiteX115" fmla="*/ 423815 w 1392195"/>
              <a:gd name="connsiteY115" fmla="*/ 243899 h 1311620"/>
              <a:gd name="connsiteX116" fmla="*/ 464949 w 1392195"/>
              <a:gd name="connsiteY116" fmla="*/ 243899 h 1311620"/>
              <a:gd name="connsiteX117" fmla="*/ 482453 w 1392195"/>
              <a:gd name="connsiteY117" fmla="*/ 261446 h 1311620"/>
              <a:gd name="connsiteX118" fmla="*/ 482453 w 1392195"/>
              <a:gd name="connsiteY118" fmla="*/ 576409 h 1311620"/>
              <a:gd name="connsiteX119" fmla="*/ 488581 w 1392195"/>
              <a:gd name="connsiteY119" fmla="*/ 581673 h 1311620"/>
              <a:gd name="connsiteX120" fmla="*/ 597981 w 1392195"/>
              <a:gd name="connsiteY120" fmla="*/ 581673 h 1311620"/>
              <a:gd name="connsiteX121" fmla="*/ 597981 w 1392195"/>
              <a:gd name="connsiteY121" fmla="*/ 412348 h 1311620"/>
              <a:gd name="connsiteX122" fmla="*/ 634739 w 1392195"/>
              <a:gd name="connsiteY122" fmla="*/ 375499 h 1311620"/>
              <a:gd name="connsiteX123" fmla="*/ 758143 w 1392195"/>
              <a:gd name="connsiteY123" fmla="*/ 375499 h 1311620"/>
              <a:gd name="connsiteX124" fmla="*/ 794027 w 1392195"/>
              <a:gd name="connsiteY124" fmla="*/ 412348 h 1311620"/>
              <a:gd name="connsiteX125" fmla="*/ 794027 w 1392195"/>
              <a:gd name="connsiteY125" fmla="*/ 581673 h 1311620"/>
              <a:gd name="connsiteX126" fmla="*/ 899927 w 1392195"/>
              <a:gd name="connsiteY126" fmla="*/ 581673 h 1311620"/>
              <a:gd name="connsiteX127" fmla="*/ 906053 w 1392195"/>
              <a:gd name="connsiteY127" fmla="*/ 576409 h 1311620"/>
              <a:gd name="connsiteX128" fmla="*/ 905177 w 1392195"/>
              <a:gd name="connsiteY128" fmla="*/ 261446 h 1311620"/>
              <a:gd name="connsiteX129" fmla="*/ 910429 w 1392195"/>
              <a:gd name="connsiteY129" fmla="*/ 248286 h 1311620"/>
              <a:gd name="connsiteX130" fmla="*/ 922681 w 1392195"/>
              <a:gd name="connsiteY130" fmla="*/ 243022 h 1311620"/>
              <a:gd name="connsiteX131" fmla="*/ 969067 w 1392195"/>
              <a:gd name="connsiteY131" fmla="*/ 243022 h 1311620"/>
              <a:gd name="connsiteX132" fmla="*/ 890299 w 1392195"/>
              <a:gd name="connsiteY132" fmla="*/ 181608 h 1311620"/>
              <a:gd name="connsiteX133" fmla="*/ 883297 w 1392195"/>
              <a:gd name="connsiteY133" fmla="*/ 167571 h 1311620"/>
              <a:gd name="connsiteX134" fmla="*/ 883297 w 1392195"/>
              <a:gd name="connsiteY134" fmla="*/ 35971 h 1311620"/>
              <a:gd name="connsiteX135" fmla="*/ 805405 w 1392195"/>
              <a:gd name="connsiteY135" fmla="*/ 0 h 1311620"/>
              <a:gd name="connsiteX136" fmla="*/ 893801 w 1392195"/>
              <a:gd name="connsiteY136" fmla="*/ 0 h 1311620"/>
              <a:gd name="connsiteX137" fmla="*/ 918305 w 1392195"/>
              <a:gd name="connsiteY137" fmla="*/ 24565 h 1311620"/>
              <a:gd name="connsiteX138" fmla="*/ 918305 w 1392195"/>
              <a:gd name="connsiteY138" fmla="*/ 159675 h 1311620"/>
              <a:gd name="connsiteX139" fmla="*/ 1005827 w 1392195"/>
              <a:gd name="connsiteY139" fmla="*/ 226352 h 1311620"/>
              <a:gd name="connsiteX140" fmla="*/ 1015453 w 1392195"/>
              <a:gd name="connsiteY140" fmla="*/ 258814 h 1311620"/>
              <a:gd name="connsiteX141" fmla="*/ 988323 w 1392195"/>
              <a:gd name="connsiteY141" fmla="*/ 278115 h 1311620"/>
              <a:gd name="connsiteX142" fmla="*/ 941061 w 1392195"/>
              <a:gd name="connsiteY142" fmla="*/ 278115 h 1311620"/>
              <a:gd name="connsiteX143" fmla="*/ 941061 w 1392195"/>
              <a:gd name="connsiteY143" fmla="*/ 575532 h 1311620"/>
              <a:gd name="connsiteX144" fmla="*/ 899927 w 1392195"/>
              <a:gd name="connsiteY144" fmla="*/ 616767 h 1311620"/>
              <a:gd name="connsiteX145" fmla="*/ 776523 w 1392195"/>
              <a:gd name="connsiteY145" fmla="*/ 616767 h 1311620"/>
              <a:gd name="connsiteX146" fmla="*/ 615485 w 1392195"/>
              <a:gd name="connsiteY146" fmla="*/ 616767 h 1311620"/>
              <a:gd name="connsiteX147" fmla="*/ 488581 w 1392195"/>
              <a:gd name="connsiteY147" fmla="*/ 616767 h 1311620"/>
              <a:gd name="connsiteX148" fmla="*/ 447445 w 1392195"/>
              <a:gd name="connsiteY148" fmla="*/ 576409 h 1311620"/>
              <a:gd name="connsiteX149" fmla="*/ 447445 w 1392195"/>
              <a:gd name="connsiteY149" fmla="*/ 278115 h 1311620"/>
              <a:gd name="connsiteX150" fmla="*/ 403685 w 1392195"/>
              <a:gd name="connsiteY150" fmla="*/ 278115 h 1311620"/>
              <a:gd name="connsiteX151" fmla="*/ 375679 w 1392195"/>
              <a:gd name="connsiteY151" fmla="*/ 258814 h 1311620"/>
              <a:gd name="connsiteX152" fmla="*/ 387057 w 1392195"/>
              <a:gd name="connsiteY152" fmla="*/ 225475 h 1311620"/>
              <a:gd name="connsiteX153" fmla="*/ 667997 w 1392195"/>
              <a:gd name="connsiteY153" fmla="*/ 32461 h 1311620"/>
              <a:gd name="connsiteX154" fmla="*/ 668873 w 1392195"/>
              <a:gd name="connsiteY154" fmla="*/ 30707 h 1311620"/>
              <a:gd name="connsiteX155" fmla="*/ 719635 w 1392195"/>
              <a:gd name="connsiteY155" fmla="*/ 30707 h 1311620"/>
              <a:gd name="connsiteX156" fmla="*/ 787901 w 1392195"/>
              <a:gd name="connsiteY156" fmla="*/ 74573 h 1311620"/>
              <a:gd name="connsiteX157" fmla="*/ 787901 w 1392195"/>
              <a:gd name="connsiteY157" fmla="*/ 17547 h 1311620"/>
              <a:gd name="connsiteX158" fmla="*/ 805405 w 1392195"/>
              <a:gd name="connsiteY158" fmla="*/ 0 h 1311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1392195" h="1311620">
                <a:moveTo>
                  <a:pt x="161747" y="949822"/>
                </a:moveTo>
                <a:cubicBezTo>
                  <a:pt x="167489" y="951399"/>
                  <a:pt x="172669" y="955226"/>
                  <a:pt x="175821" y="961081"/>
                </a:cubicBezTo>
                <a:cubicBezTo>
                  <a:pt x="182125" y="971890"/>
                  <a:pt x="178523" y="986302"/>
                  <a:pt x="166813" y="992607"/>
                </a:cubicBezTo>
                <a:cubicBezTo>
                  <a:pt x="156005" y="998912"/>
                  <a:pt x="141593" y="995309"/>
                  <a:pt x="135287" y="983600"/>
                </a:cubicBezTo>
                <a:cubicBezTo>
                  <a:pt x="128981" y="972791"/>
                  <a:pt x="132585" y="958379"/>
                  <a:pt x="144295" y="952074"/>
                </a:cubicBezTo>
                <a:cubicBezTo>
                  <a:pt x="149699" y="948921"/>
                  <a:pt x="156005" y="948246"/>
                  <a:pt x="161747" y="949822"/>
                </a:cubicBezTo>
                <a:close/>
                <a:moveTo>
                  <a:pt x="124329" y="888395"/>
                </a:moveTo>
                <a:cubicBezTo>
                  <a:pt x="129751" y="890084"/>
                  <a:pt x="134643" y="893912"/>
                  <a:pt x="137619" y="899316"/>
                </a:cubicBezTo>
                <a:cubicBezTo>
                  <a:pt x="143573" y="910125"/>
                  <a:pt x="141021" y="924537"/>
                  <a:pt x="129963" y="930842"/>
                </a:cubicBezTo>
                <a:cubicBezTo>
                  <a:pt x="119755" y="937147"/>
                  <a:pt x="106997" y="933544"/>
                  <a:pt x="100193" y="922736"/>
                </a:cubicBezTo>
                <a:cubicBezTo>
                  <a:pt x="94237" y="911927"/>
                  <a:pt x="97641" y="897515"/>
                  <a:pt x="107847" y="890309"/>
                </a:cubicBezTo>
                <a:cubicBezTo>
                  <a:pt x="112951" y="887156"/>
                  <a:pt x="118905" y="886706"/>
                  <a:pt x="124329" y="888395"/>
                </a:cubicBezTo>
                <a:close/>
                <a:moveTo>
                  <a:pt x="148237" y="832603"/>
                </a:moveTo>
                <a:cubicBezTo>
                  <a:pt x="144737" y="832603"/>
                  <a:pt x="140361" y="834351"/>
                  <a:pt x="135111" y="836973"/>
                </a:cubicBezTo>
                <a:lnTo>
                  <a:pt x="47609" y="886798"/>
                </a:lnTo>
                <a:cubicBezTo>
                  <a:pt x="42359" y="891169"/>
                  <a:pt x="37983" y="895539"/>
                  <a:pt x="36233" y="902532"/>
                </a:cubicBezTo>
                <a:cubicBezTo>
                  <a:pt x="34483" y="909525"/>
                  <a:pt x="35359" y="916518"/>
                  <a:pt x="38859" y="922637"/>
                </a:cubicBezTo>
                <a:lnTo>
                  <a:pt x="235739" y="1262669"/>
                </a:lnTo>
                <a:cubicBezTo>
                  <a:pt x="242739" y="1274907"/>
                  <a:pt x="258491" y="1279277"/>
                  <a:pt x="270741" y="1272285"/>
                </a:cubicBezTo>
                <a:lnTo>
                  <a:pt x="358243" y="1221586"/>
                </a:lnTo>
                <a:cubicBezTo>
                  <a:pt x="364369" y="1218963"/>
                  <a:pt x="368743" y="1212844"/>
                  <a:pt x="370493" y="1206726"/>
                </a:cubicBezTo>
                <a:cubicBezTo>
                  <a:pt x="372245" y="1199733"/>
                  <a:pt x="371369" y="1192740"/>
                  <a:pt x="367869" y="1186621"/>
                </a:cubicBezTo>
                <a:lnTo>
                  <a:pt x="170987" y="845714"/>
                </a:lnTo>
                <a:cubicBezTo>
                  <a:pt x="168363" y="840470"/>
                  <a:pt x="162237" y="836099"/>
                  <a:pt x="155237" y="834351"/>
                </a:cubicBezTo>
                <a:cubicBezTo>
                  <a:pt x="152611" y="833477"/>
                  <a:pt x="150861" y="832603"/>
                  <a:pt x="148237" y="832603"/>
                </a:cubicBezTo>
                <a:close/>
                <a:moveTo>
                  <a:pt x="1228897" y="799386"/>
                </a:moveTo>
                <a:cubicBezTo>
                  <a:pt x="1215771" y="797638"/>
                  <a:pt x="1201771" y="802008"/>
                  <a:pt x="1190395" y="810750"/>
                </a:cubicBezTo>
                <a:lnTo>
                  <a:pt x="937513" y="1009175"/>
                </a:lnTo>
                <a:lnTo>
                  <a:pt x="999639" y="1009175"/>
                </a:lnTo>
                <a:lnTo>
                  <a:pt x="1249023" y="812498"/>
                </a:lnTo>
                <a:cubicBezTo>
                  <a:pt x="1250773" y="810750"/>
                  <a:pt x="1251647" y="809876"/>
                  <a:pt x="1253397" y="809001"/>
                </a:cubicBezTo>
                <a:cubicBezTo>
                  <a:pt x="1246397" y="803757"/>
                  <a:pt x="1238521" y="801134"/>
                  <a:pt x="1228897" y="799386"/>
                </a:cubicBezTo>
                <a:close/>
                <a:moveTo>
                  <a:pt x="1130019" y="781030"/>
                </a:moveTo>
                <a:cubicBezTo>
                  <a:pt x="1115143" y="780155"/>
                  <a:pt x="1102017" y="783652"/>
                  <a:pt x="1091517" y="791519"/>
                </a:cubicBezTo>
                <a:lnTo>
                  <a:pt x="852635" y="979455"/>
                </a:lnTo>
                <a:cubicBezTo>
                  <a:pt x="858759" y="989070"/>
                  <a:pt x="864009" y="998685"/>
                  <a:pt x="870135" y="1009175"/>
                </a:cubicBezTo>
                <a:lnTo>
                  <a:pt x="880635" y="1009175"/>
                </a:lnTo>
                <a:cubicBezTo>
                  <a:pt x="881511" y="1009175"/>
                  <a:pt x="882385" y="1008301"/>
                  <a:pt x="883261" y="1006552"/>
                </a:cubicBezTo>
                <a:lnTo>
                  <a:pt x="1157145" y="791519"/>
                </a:lnTo>
                <a:cubicBezTo>
                  <a:pt x="1149269" y="785400"/>
                  <a:pt x="1139643" y="781904"/>
                  <a:pt x="1130019" y="781030"/>
                </a:cubicBezTo>
                <a:close/>
                <a:moveTo>
                  <a:pt x="723131" y="684002"/>
                </a:moveTo>
                <a:lnTo>
                  <a:pt x="454497" y="722464"/>
                </a:lnTo>
                <a:cubicBezTo>
                  <a:pt x="429121" y="727708"/>
                  <a:pt x="403745" y="739946"/>
                  <a:pt x="378369" y="759177"/>
                </a:cubicBezTo>
                <a:lnTo>
                  <a:pt x="223489" y="865819"/>
                </a:lnTo>
                <a:lnTo>
                  <a:pt x="387995" y="1150782"/>
                </a:lnTo>
                <a:lnTo>
                  <a:pt x="879761" y="1150782"/>
                </a:lnTo>
                <a:lnTo>
                  <a:pt x="1002265" y="1150782"/>
                </a:lnTo>
                <a:cubicBezTo>
                  <a:pt x="1032015" y="1150782"/>
                  <a:pt x="1060891" y="1140293"/>
                  <a:pt x="1084517" y="1121936"/>
                </a:cubicBezTo>
                <a:lnTo>
                  <a:pt x="1336525" y="922637"/>
                </a:lnTo>
                <a:cubicBezTo>
                  <a:pt x="1347901" y="913896"/>
                  <a:pt x="1354901" y="901658"/>
                  <a:pt x="1355775" y="887672"/>
                </a:cubicBezTo>
                <a:cubicBezTo>
                  <a:pt x="1357525" y="873686"/>
                  <a:pt x="1354025" y="859700"/>
                  <a:pt x="1345275" y="849211"/>
                </a:cubicBezTo>
                <a:cubicBezTo>
                  <a:pt x="1336525" y="836973"/>
                  <a:pt x="1324275" y="830854"/>
                  <a:pt x="1309399" y="829106"/>
                </a:cubicBezTo>
                <a:cubicBezTo>
                  <a:pt x="1296273" y="827358"/>
                  <a:pt x="1281399" y="830854"/>
                  <a:pt x="1270897" y="839596"/>
                </a:cubicBezTo>
                <a:lnTo>
                  <a:pt x="1018889" y="1038895"/>
                </a:lnTo>
                <a:cubicBezTo>
                  <a:pt x="1013639" y="1043265"/>
                  <a:pt x="1008389" y="1044139"/>
                  <a:pt x="1002265" y="1044139"/>
                </a:cubicBezTo>
                <a:lnTo>
                  <a:pt x="859635" y="1044139"/>
                </a:lnTo>
                <a:cubicBezTo>
                  <a:pt x="854385" y="1044139"/>
                  <a:pt x="850009" y="1042391"/>
                  <a:pt x="845635" y="1038021"/>
                </a:cubicBezTo>
                <a:lnTo>
                  <a:pt x="839509" y="1029279"/>
                </a:lnTo>
                <a:cubicBezTo>
                  <a:pt x="834259" y="1017916"/>
                  <a:pt x="828133" y="1006552"/>
                  <a:pt x="821133" y="996937"/>
                </a:cubicBezTo>
                <a:cubicBezTo>
                  <a:pt x="783507" y="938371"/>
                  <a:pt x="722255" y="898162"/>
                  <a:pt x="651379" y="886798"/>
                </a:cubicBezTo>
                <a:cubicBezTo>
                  <a:pt x="650503" y="885924"/>
                  <a:pt x="648753" y="885924"/>
                  <a:pt x="647003" y="885924"/>
                </a:cubicBezTo>
                <a:lnTo>
                  <a:pt x="492997" y="907777"/>
                </a:lnTo>
                <a:cubicBezTo>
                  <a:pt x="492123" y="907777"/>
                  <a:pt x="491247" y="907777"/>
                  <a:pt x="490373" y="907777"/>
                </a:cubicBezTo>
                <a:cubicBezTo>
                  <a:pt x="480747" y="907777"/>
                  <a:pt x="473747" y="901658"/>
                  <a:pt x="472873" y="892043"/>
                </a:cubicBezTo>
                <a:cubicBezTo>
                  <a:pt x="471123" y="882427"/>
                  <a:pt x="478123" y="873686"/>
                  <a:pt x="486873" y="872812"/>
                </a:cubicBezTo>
                <a:lnTo>
                  <a:pt x="745881" y="835225"/>
                </a:lnTo>
                <a:cubicBezTo>
                  <a:pt x="787007" y="829980"/>
                  <a:pt x="816759" y="790645"/>
                  <a:pt x="810633" y="749561"/>
                </a:cubicBezTo>
                <a:cubicBezTo>
                  <a:pt x="807133" y="728582"/>
                  <a:pt x="796633" y="711100"/>
                  <a:pt x="780883" y="697988"/>
                </a:cubicBezTo>
                <a:cubicBezTo>
                  <a:pt x="763381" y="685751"/>
                  <a:pt x="744131" y="681380"/>
                  <a:pt x="723131" y="684002"/>
                </a:cubicBezTo>
                <a:close/>
                <a:moveTo>
                  <a:pt x="718755" y="649038"/>
                </a:moveTo>
                <a:cubicBezTo>
                  <a:pt x="748507" y="644667"/>
                  <a:pt x="777383" y="652534"/>
                  <a:pt x="801883" y="670016"/>
                </a:cubicBezTo>
                <a:cubicBezTo>
                  <a:pt x="825509" y="688373"/>
                  <a:pt x="841259" y="714597"/>
                  <a:pt x="845635" y="744317"/>
                </a:cubicBezTo>
                <a:cubicBezTo>
                  <a:pt x="854385" y="804631"/>
                  <a:pt x="811509" y="861449"/>
                  <a:pt x="750257" y="870190"/>
                </a:cubicBezTo>
                <a:lnTo>
                  <a:pt x="730131" y="873686"/>
                </a:lnTo>
                <a:cubicBezTo>
                  <a:pt x="769507" y="891169"/>
                  <a:pt x="805383" y="917392"/>
                  <a:pt x="832509" y="950609"/>
                </a:cubicBezTo>
                <a:lnTo>
                  <a:pt x="1068767" y="764421"/>
                </a:lnTo>
                <a:cubicBezTo>
                  <a:pt x="1087143" y="750435"/>
                  <a:pt x="1110767" y="743442"/>
                  <a:pt x="1133519" y="746065"/>
                </a:cubicBezTo>
                <a:cubicBezTo>
                  <a:pt x="1154519" y="748687"/>
                  <a:pt x="1172895" y="757428"/>
                  <a:pt x="1186895" y="772288"/>
                </a:cubicBezTo>
                <a:cubicBezTo>
                  <a:pt x="1201771" y="765295"/>
                  <a:pt x="1217521" y="762673"/>
                  <a:pt x="1233271" y="764421"/>
                </a:cubicBezTo>
                <a:cubicBezTo>
                  <a:pt x="1256023" y="767918"/>
                  <a:pt x="1275273" y="778407"/>
                  <a:pt x="1290149" y="794141"/>
                </a:cubicBezTo>
                <a:cubicBezTo>
                  <a:pt x="1297149" y="793267"/>
                  <a:pt x="1305899" y="792393"/>
                  <a:pt x="1314649" y="794141"/>
                </a:cubicBezTo>
                <a:cubicBezTo>
                  <a:pt x="1337401" y="796764"/>
                  <a:pt x="1358401" y="809001"/>
                  <a:pt x="1373277" y="827358"/>
                </a:cubicBezTo>
                <a:cubicBezTo>
                  <a:pt x="1387277" y="844840"/>
                  <a:pt x="1394277" y="868441"/>
                  <a:pt x="1391651" y="892043"/>
                </a:cubicBezTo>
                <a:cubicBezTo>
                  <a:pt x="1389027" y="914770"/>
                  <a:pt x="1376777" y="936623"/>
                  <a:pt x="1358401" y="950609"/>
                </a:cubicBezTo>
                <a:lnTo>
                  <a:pt x="1106393" y="1149034"/>
                </a:lnTo>
                <a:cubicBezTo>
                  <a:pt x="1076641" y="1172635"/>
                  <a:pt x="1039891" y="1185747"/>
                  <a:pt x="1002265" y="1185747"/>
                </a:cubicBezTo>
                <a:lnTo>
                  <a:pt x="652253" y="1185747"/>
                </a:lnTo>
                <a:lnTo>
                  <a:pt x="405495" y="1185747"/>
                </a:lnTo>
                <a:cubicBezTo>
                  <a:pt x="407245" y="1195362"/>
                  <a:pt x="407245" y="1205851"/>
                  <a:pt x="405495" y="1215467"/>
                </a:cubicBezTo>
                <a:cubicBezTo>
                  <a:pt x="400245" y="1231201"/>
                  <a:pt x="390619" y="1244313"/>
                  <a:pt x="375745" y="1252180"/>
                </a:cubicBezTo>
                <a:lnTo>
                  <a:pt x="288241" y="1302879"/>
                </a:lnTo>
                <a:cubicBezTo>
                  <a:pt x="278617" y="1308123"/>
                  <a:pt x="268115" y="1311620"/>
                  <a:pt x="258491" y="1311620"/>
                </a:cubicBezTo>
                <a:cubicBezTo>
                  <a:pt x="236615" y="1311620"/>
                  <a:pt x="216489" y="1300256"/>
                  <a:pt x="205113" y="1280152"/>
                </a:cubicBezTo>
                <a:lnTo>
                  <a:pt x="8233" y="940119"/>
                </a:lnTo>
                <a:cubicBezTo>
                  <a:pt x="357" y="926133"/>
                  <a:pt x="-2267" y="909525"/>
                  <a:pt x="2107" y="893791"/>
                </a:cubicBezTo>
                <a:cubicBezTo>
                  <a:pt x="5607" y="878057"/>
                  <a:pt x="16983" y="864945"/>
                  <a:pt x="30109" y="856204"/>
                </a:cubicBezTo>
                <a:lnTo>
                  <a:pt x="118485" y="806379"/>
                </a:lnTo>
                <a:cubicBezTo>
                  <a:pt x="132487" y="797638"/>
                  <a:pt x="149111" y="795890"/>
                  <a:pt x="164863" y="800260"/>
                </a:cubicBezTo>
                <a:cubicBezTo>
                  <a:pt x="180613" y="803757"/>
                  <a:pt x="193739" y="815120"/>
                  <a:pt x="201613" y="828232"/>
                </a:cubicBezTo>
                <a:lnTo>
                  <a:pt x="205989" y="835225"/>
                </a:lnTo>
                <a:lnTo>
                  <a:pt x="357369" y="730331"/>
                </a:lnTo>
                <a:cubicBezTo>
                  <a:pt x="387119" y="709352"/>
                  <a:pt x="416871" y="694492"/>
                  <a:pt x="447497" y="688373"/>
                </a:cubicBezTo>
                <a:lnTo>
                  <a:pt x="454497" y="686625"/>
                </a:lnTo>
                <a:close/>
                <a:moveTo>
                  <a:pt x="634739" y="411470"/>
                </a:moveTo>
                <a:cubicBezTo>
                  <a:pt x="633865" y="411470"/>
                  <a:pt x="632989" y="412348"/>
                  <a:pt x="632989" y="412348"/>
                </a:cubicBezTo>
                <a:lnTo>
                  <a:pt x="632989" y="581673"/>
                </a:lnTo>
                <a:lnTo>
                  <a:pt x="759019" y="581673"/>
                </a:lnTo>
                <a:lnTo>
                  <a:pt x="759019" y="412348"/>
                </a:lnTo>
                <a:lnTo>
                  <a:pt x="758143" y="411470"/>
                </a:lnTo>
                <a:close/>
                <a:moveTo>
                  <a:pt x="823783" y="35971"/>
                </a:moveTo>
                <a:lnTo>
                  <a:pt x="823783" y="107035"/>
                </a:lnTo>
                <a:cubicBezTo>
                  <a:pt x="823783" y="113176"/>
                  <a:pt x="820283" y="119318"/>
                  <a:pt x="815031" y="122827"/>
                </a:cubicBezTo>
                <a:cubicBezTo>
                  <a:pt x="808905" y="125459"/>
                  <a:pt x="801903" y="125459"/>
                  <a:pt x="796653" y="121950"/>
                </a:cubicBezTo>
                <a:lnTo>
                  <a:pt x="702131" y="61413"/>
                </a:lnTo>
                <a:cubicBezTo>
                  <a:pt x="697755" y="59659"/>
                  <a:pt x="691627" y="59659"/>
                  <a:pt x="687251" y="61413"/>
                </a:cubicBezTo>
                <a:lnTo>
                  <a:pt x="423815" y="243899"/>
                </a:lnTo>
                <a:lnTo>
                  <a:pt x="464949" y="243899"/>
                </a:lnTo>
                <a:cubicBezTo>
                  <a:pt x="474577" y="243899"/>
                  <a:pt x="482453" y="250918"/>
                  <a:pt x="482453" y="261446"/>
                </a:cubicBezTo>
                <a:lnTo>
                  <a:pt x="482453" y="576409"/>
                </a:lnTo>
                <a:cubicBezTo>
                  <a:pt x="482453" y="579041"/>
                  <a:pt x="485955" y="581673"/>
                  <a:pt x="488581" y="581673"/>
                </a:cubicBezTo>
                <a:lnTo>
                  <a:pt x="597981" y="581673"/>
                </a:lnTo>
                <a:lnTo>
                  <a:pt x="597981" y="412348"/>
                </a:lnTo>
                <a:cubicBezTo>
                  <a:pt x="597981" y="392169"/>
                  <a:pt x="613735" y="375499"/>
                  <a:pt x="634739" y="375499"/>
                </a:cubicBezTo>
                <a:lnTo>
                  <a:pt x="758143" y="375499"/>
                </a:lnTo>
                <a:cubicBezTo>
                  <a:pt x="777397" y="375499"/>
                  <a:pt x="794027" y="392169"/>
                  <a:pt x="794027" y="412348"/>
                </a:cubicBezTo>
                <a:lnTo>
                  <a:pt x="794027" y="581673"/>
                </a:lnTo>
                <a:lnTo>
                  <a:pt x="899927" y="581673"/>
                </a:lnTo>
                <a:cubicBezTo>
                  <a:pt x="903427" y="581673"/>
                  <a:pt x="906053" y="579041"/>
                  <a:pt x="906053" y="576409"/>
                </a:cubicBezTo>
                <a:lnTo>
                  <a:pt x="905177" y="261446"/>
                </a:lnTo>
                <a:cubicBezTo>
                  <a:pt x="905177" y="255305"/>
                  <a:pt x="906929" y="251795"/>
                  <a:pt x="910429" y="248286"/>
                </a:cubicBezTo>
                <a:cubicBezTo>
                  <a:pt x="913929" y="244777"/>
                  <a:pt x="918305" y="243022"/>
                  <a:pt x="922681" y="243022"/>
                </a:cubicBezTo>
                <a:lnTo>
                  <a:pt x="969067" y="243022"/>
                </a:lnTo>
                <a:lnTo>
                  <a:pt x="890299" y="181608"/>
                </a:lnTo>
                <a:cubicBezTo>
                  <a:pt x="885923" y="178099"/>
                  <a:pt x="883297" y="172835"/>
                  <a:pt x="883297" y="167571"/>
                </a:cubicBezTo>
                <a:lnTo>
                  <a:pt x="883297" y="35971"/>
                </a:lnTo>
                <a:close/>
                <a:moveTo>
                  <a:pt x="805405" y="0"/>
                </a:moveTo>
                <a:lnTo>
                  <a:pt x="893801" y="0"/>
                </a:lnTo>
                <a:cubicBezTo>
                  <a:pt x="907803" y="0"/>
                  <a:pt x="918305" y="11405"/>
                  <a:pt x="918305" y="24565"/>
                </a:cubicBezTo>
                <a:lnTo>
                  <a:pt x="918305" y="159675"/>
                </a:lnTo>
                <a:lnTo>
                  <a:pt x="1005827" y="226352"/>
                </a:lnTo>
                <a:cubicBezTo>
                  <a:pt x="1015453" y="234249"/>
                  <a:pt x="1019829" y="246531"/>
                  <a:pt x="1015453" y="258814"/>
                </a:cubicBezTo>
                <a:cubicBezTo>
                  <a:pt x="1011953" y="271097"/>
                  <a:pt x="1001451" y="278115"/>
                  <a:pt x="988323" y="278115"/>
                </a:cubicBezTo>
                <a:lnTo>
                  <a:pt x="941061" y="278115"/>
                </a:lnTo>
                <a:lnTo>
                  <a:pt x="941061" y="575532"/>
                </a:lnTo>
                <a:cubicBezTo>
                  <a:pt x="941061" y="598343"/>
                  <a:pt x="922681" y="616767"/>
                  <a:pt x="899927" y="616767"/>
                </a:cubicBezTo>
                <a:lnTo>
                  <a:pt x="776523" y="616767"/>
                </a:lnTo>
                <a:lnTo>
                  <a:pt x="615485" y="616767"/>
                </a:lnTo>
                <a:lnTo>
                  <a:pt x="488581" y="616767"/>
                </a:lnTo>
                <a:cubicBezTo>
                  <a:pt x="465825" y="616767"/>
                  <a:pt x="447445" y="598343"/>
                  <a:pt x="447445" y="576409"/>
                </a:cubicBezTo>
                <a:lnTo>
                  <a:pt x="447445" y="278115"/>
                </a:lnTo>
                <a:lnTo>
                  <a:pt x="403685" y="278115"/>
                </a:lnTo>
                <a:cubicBezTo>
                  <a:pt x="390557" y="278115"/>
                  <a:pt x="379179" y="271097"/>
                  <a:pt x="375679" y="258814"/>
                </a:cubicBezTo>
                <a:cubicBezTo>
                  <a:pt x="372177" y="246531"/>
                  <a:pt x="375679" y="232494"/>
                  <a:pt x="387057" y="225475"/>
                </a:cubicBezTo>
                <a:lnTo>
                  <a:pt x="667997" y="32461"/>
                </a:lnTo>
                <a:lnTo>
                  <a:pt x="668873" y="30707"/>
                </a:lnTo>
                <a:cubicBezTo>
                  <a:pt x="684627" y="22811"/>
                  <a:pt x="703881" y="21933"/>
                  <a:pt x="719635" y="30707"/>
                </a:cubicBezTo>
                <a:lnTo>
                  <a:pt x="787901" y="74573"/>
                </a:lnTo>
                <a:lnTo>
                  <a:pt x="787901" y="17547"/>
                </a:lnTo>
                <a:cubicBezTo>
                  <a:pt x="787901" y="7896"/>
                  <a:pt x="796653" y="0"/>
                  <a:pt x="80540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42F178DF-8493-4ABF-A05C-27E0280F3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1879" y="9561332"/>
            <a:ext cx="1069640" cy="1281309"/>
          </a:xfrm>
          <a:custGeom>
            <a:avLst/>
            <a:gdLst>
              <a:gd name="connsiteX0" fmla="*/ 459246 w 1069640"/>
              <a:gd name="connsiteY0" fmla="*/ 637624 h 1281309"/>
              <a:gd name="connsiteX1" fmla="*/ 457490 w 1069640"/>
              <a:gd name="connsiteY1" fmla="*/ 640237 h 1281309"/>
              <a:gd name="connsiteX2" fmla="*/ 457490 w 1069640"/>
              <a:gd name="connsiteY2" fmla="*/ 788340 h 1281309"/>
              <a:gd name="connsiteX3" fmla="*/ 459246 w 1069640"/>
              <a:gd name="connsiteY3" fmla="*/ 790953 h 1281309"/>
              <a:gd name="connsiteX4" fmla="*/ 608510 w 1069640"/>
              <a:gd name="connsiteY4" fmla="*/ 790953 h 1281309"/>
              <a:gd name="connsiteX5" fmla="*/ 610266 w 1069640"/>
              <a:gd name="connsiteY5" fmla="*/ 788340 h 1281309"/>
              <a:gd name="connsiteX6" fmla="*/ 610266 w 1069640"/>
              <a:gd name="connsiteY6" fmla="*/ 640237 h 1281309"/>
              <a:gd name="connsiteX7" fmla="*/ 608510 w 1069640"/>
              <a:gd name="connsiteY7" fmla="*/ 637624 h 1281309"/>
              <a:gd name="connsiteX8" fmla="*/ 459246 w 1069640"/>
              <a:gd name="connsiteY8" fmla="*/ 602776 h 1281309"/>
              <a:gd name="connsiteX9" fmla="*/ 608510 w 1069640"/>
              <a:gd name="connsiteY9" fmla="*/ 602776 h 1281309"/>
              <a:gd name="connsiteX10" fmla="*/ 645387 w 1069640"/>
              <a:gd name="connsiteY10" fmla="*/ 640237 h 1281309"/>
              <a:gd name="connsiteX11" fmla="*/ 645387 w 1069640"/>
              <a:gd name="connsiteY11" fmla="*/ 788340 h 1281309"/>
              <a:gd name="connsiteX12" fmla="*/ 608510 w 1069640"/>
              <a:gd name="connsiteY12" fmla="*/ 825801 h 1281309"/>
              <a:gd name="connsiteX13" fmla="*/ 459246 w 1069640"/>
              <a:gd name="connsiteY13" fmla="*/ 825801 h 1281309"/>
              <a:gd name="connsiteX14" fmla="*/ 422369 w 1069640"/>
              <a:gd name="connsiteY14" fmla="*/ 788340 h 1281309"/>
              <a:gd name="connsiteX15" fmla="*/ 422369 w 1069640"/>
              <a:gd name="connsiteY15" fmla="*/ 640237 h 1281309"/>
              <a:gd name="connsiteX16" fmla="*/ 459246 w 1069640"/>
              <a:gd name="connsiteY16" fmla="*/ 602776 h 1281309"/>
              <a:gd name="connsiteX17" fmla="*/ 678294 w 1069640"/>
              <a:gd name="connsiteY17" fmla="*/ 278736 h 1281309"/>
              <a:gd name="connsiteX18" fmla="*/ 678294 w 1069640"/>
              <a:gd name="connsiteY18" fmla="*/ 365273 h 1281309"/>
              <a:gd name="connsiteX19" fmla="*/ 669531 w 1069640"/>
              <a:gd name="connsiteY19" fmla="*/ 381007 h 1281309"/>
              <a:gd name="connsiteX20" fmla="*/ 651128 w 1069640"/>
              <a:gd name="connsiteY20" fmla="*/ 381007 h 1281309"/>
              <a:gd name="connsiteX21" fmla="*/ 539836 w 1069640"/>
              <a:gd name="connsiteY21" fmla="*/ 310204 h 1281309"/>
              <a:gd name="connsiteX22" fmla="*/ 519681 w 1069640"/>
              <a:gd name="connsiteY22" fmla="*/ 310204 h 1281309"/>
              <a:gd name="connsiteX23" fmla="*/ 204208 w 1069640"/>
              <a:gd name="connsiteY23" fmla="*/ 527858 h 1281309"/>
              <a:gd name="connsiteX24" fmla="*/ 262045 w 1069640"/>
              <a:gd name="connsiteY24" fmla="*/ 527858 h 1281309"/>
              <a:gd name="connsiteX25" fmla="*/ 280447 w 1069640"/>
              <a:gd name="connsiteY25" fmla="*/ 545340 h 1281309"/>
              <a:gd name="connsiteX26" fmla="*/ 280447 w 1069640"/>
              <a:gd name="connsiteY26" fmla="*/ 911593 h 1281309"/>
              <a:gd name="connsiteX27" fmla="*/ 289211 w 1069640"/>
              <a:gd name="connsiteY27" fmla="*/ 921208 h 1281309"/>
              <a:gd name="connsiteX28" fmla="*/ 770307 w 1069640"/>
              <a:gd name="connsiteY28" fmla="*/ 921208 h 1281309"/>
              <a:gd name="connsiteX29" fmla="*/ 780822 w 1069640"/>
              <a:gd name="connsiteY29" fmla="*/ 911593 h 1281309"/>
              <a:gd name="connsiteX30" fmla="*/ 779946 w 1069640"/>
              <a:gd name="connsiteY30" fmla="*/ 544466 h 1281309"/>
              <a:gd name="connsiteX31" fmla="*/ 785204 w 1069640"/>
              <a:gd name="connsiteY31" fmla="*/ 532228 h 1281309"/>
              <a:gd name="connsiteX32" fmla="*/ 797472 w 1069640"/>
              <a:gd name="connsiteY32" fmla="*/ 526984 h 1281309"/>
              <a:gd name="connsiteX33" fmla="*/ 861443 w 1069640"/>
              <a:gd name="connsiteY33" fmla="*/ 526984 h 1281309"/>
              <a:gd name="connsiteX34" fmla="*/ 760667 w 1069640"/>
              <a:gd name="connsiteY34" fmla="*/ 450062 h 1281309"/>
              <a:gd name="connsiteX35" fmla="*/ 753657 w 1069640"/>
              <a:gd name="connsiteY35" fmla="*/ 436076 h 1281309"/>
              <a:gd name="connsiteX36" fmla="*/ 753657 w 1069640"/>
              <a:gd name="connsiteY36" fmla="*/ 278736 h 1281309"/>
              <a:gd name="connsiteX37" fmla="*/ 660767 w 1069640"/>
              <a:gd name="connsiteY37" fmla="*/ 243771 h 1281309"/>
              <a:gd name="connsiteX38" fmla="*/ 763296 w 1069640"/>
              <a:gd name="connsiteY38" fmla="*/ 243771 h 1281309"/>
              <a:gd name="connsiteX39" fmla="*/ 789585 w 1069640"/>
              <a:gd name="connsiteY39" fmla="*/ 269994 h 1281309"/>
              <a:gd name="connsiteX40" fmla="*/ 789585 w 1069640"/>
              <a:gd name="connsiteY40" fmla="*/ 427335 h 1281309"/>
              <a:gd name="connsiteX41" fmla="*/ 892990 w 1069640"/>
              <a:gd name="connsiteY41" fmla="*/ 506879 h 1281309"/>
              <a:gd name="connsiteX42" fmla="*/ 903506 w 1069640"/>
              <a:gd name="connsiteY42" fmla="*/ 540969 h 1281309"/>
              <a:gd name="connsiteX43" fmla="*/ 874588 w 1069640"/>
              <a:gd name="connsiteY43" fmla="*/ 561948 h 1281309"/>
              <a:gd name="connsiteX44" fmla="*/ 814999 w 1069640"/>
              <a:gd name="connsiteY44" fmla="*/ 561948 h 1281309"/>
              <a:gd name="connsiteX45" fmla="*/ 815875 w 1069640"/>
              <a:gd name="connsiteY45" fmla="*/ 911593 h 1281309"/>
              <a:gd name="connsiteX46" fmla="*/ 770307 w 1069640"/>
              <a:gd name="connsiteY46" fmla="*/ 957047 h 1281309"/>
              <a:gd name="connsiteX47" fmla="*/ 289211 w 1069640"/>
              <a:gd name="connsiteY47" fmla="*/ 957047 h 1281309"/>
              <a:gd name="connsiteX48" fmla="*/ 244519 w 1069640"/>
              <a:gd name="connsiteY48" fmla="*/ 911593 h 1281309"/>
              <a:gd name="connsiteX49" fmla="*/ 244519 w 1069640"/>
              <a:gd name="connsiteY49" fmla="*/ 562822 h 1281309"/>
              <a:gd name="connsiteX50" fmla="*/ 189311 w 1069640"/>
              <a:gd name="connsiteY50" fmla="*/ 562822 h 1281309"/>
              <a:gd name="connsiteX51" fmla="*/ 159516 w 1069640"/>
              <a:gd name="connsiteY51" fmla="*/ 540969 h 1281309"/>
              <a:gd name="connsiteX52" fmla="*/ 171785 w 1069640"/>
              <a:gd name="connsiteY52" fmla="*/ 506005 h 1281309"/>
              <a:gd name="connsiteX53" fmla="*/ 500402 w 1069640"/>
              <a:gd name="connsiteY53" fmla="*/ 280484 h 1281309"/>
              <a:gd name="connsiteX54" fmla="*/ 502155 w 1069640"/>
              <a:gd name="connsiteY54" fmla="*/ 279610 h 1281309"/>
              <a:gd name="connsiteX55" fmla="*/ 558239 w 1069640"/>
              <a:gd name="connsiteY55" fmla="*/ 279610 h 1281309"/>
              <a:gd name="connsiteX56" fmla="*/ 642365 w 1069640"/>
              <a:gd name="connsiteY56" fmla="*/ 333805 h 1281309"/>
              <a:gd name="connsiteX57" fmla="*/ 642365 w 1069640"/>
              <a:gd name="connsiteY57" fmla="*/ 261253 h 1281309"/>
              <a:gd name="connsiteX58" fmla="*/ 660767 w 1069640"/>
              <a:gd name="connsiteY58" fmla="*/ 243771 h 1281309"/>
              <a:gd name="connsiteX59" fmla="*/ 535085 w 1069640"/>
              <a:gd name="connsiteY59" fmla="*/ 35051 h 1281309"/>
              <a:gd name="connsiteX60" fmla="*/ 488295 w 1069640"/>
              <a:gd name="connsiteY60" fmla="*/ 42279 h 1281309"/>
              <a:gd name="connsiteX61" fmla="*/ 461996 w 1069640"/>
              <a:gd name="connsiteY61" fmla="*/ 54547 h 1281309"/>
              <a:gd name="connsiteX62" fmla="*/ 64886 w 1069640"/>
              <a:gd name="connsiteY62" fmla="*/ 65062 h 1281309"/>
              <a:gd name="connsiteX63" fmla="*/ 56996 w 1069640"/>
              <a:gd name="connsiteY63" fmla="*/ 62433 h 1281309"/>
              <a:gd name="connsiteX64" fmla="*/ 44723 w 1069640"/>
              <a:gd name="connsiteY64" fmla="*/ 66815 h 1281309"/>
              <a:gd name="connsiteX65" fmla="*/ 35080 w 1069640"/>
              <a:gd name="connsiteY65" fmla="*/ 83464 h 1281309"/>
              <a:gd name="connsiteX66" fmla="*/ 35080 w 1069640"/>
              <a:gd name="connsiteY66" fmla="*/ 624991 h 1281309"/>
              <a:gd name="connsiteX67" fmla="*/ 243717 w 1069640"/>
              <a:gd name="connsiteY67" fmla="*/ 1042090 h 1281309"/>
              <a:gd name="connsiteX68" fmla="*/ 526867 w 1069640"/>
              <a:gd name="connsiteY68" fmla="*/ 1242753 h 1281309"/>
              <a:gd name="connsiteX69" fmla="*/ 542646 w 1069640"/>
              <a:gd name="connsiteY69" fmla="*/ 1242753 h 1281309"/>
              <a:gd name="connsiteX70" fmla="*/ 826672 w 1069640"/>
              <a:gd name="connsiteY70" fmla="*/ 1042090 h 1281309"/>
              <a:gd name="connsiteX71" fmla="*/ 1034432 w 1069640"/>
              <a:gd name="connsiteY71" fmla="*/ 625868 h 1281309"/>
              <a:gd name="connsiteX72" fmla="*/ 1034432 w 1069640"/>
              <a:gd name="connsiteY72" fmla="*/ 624991 h 1281309"/>
              <a:gd name="connsiteX73" fmla="*/ 1034432 w 1069640"/>
              <a:gd name="connsiteY73" fmla="*/ 83464 h 1281309"/>
              <a:gd name="connsiteX74" fmla="*/ 1024789 w 1069640"/>
              <a:gd name="connsiteY74" fmla="*/ 66815 h 1281309"/>
              <a:gd name="connsiteX75" fmla="*/ 1004627 w 1069640"/>
              <a:gd name="connsiteY75" fmla="*/ 65062 h 1281309"/>
              <a:gd name="connsiteX76" fmla="*/ 588230 w 1069640"/>
              <a:gd name="connsiteY76" fmla="*/ 44908 h 1281309"/>
              <a:gd name="connsiteX77" fmla="*/ 581217 w 1069640"/>
              <a:gd name="connsiteY77" fmla="*/ 42279 h 1281309"/>
              <a:gd name="connsiteX78" fmla="*/ 535085 w 1069640"/>
              <a:gd name="connsiteY78" fmla="*/ 35051 h 1281309"/>
              <a:gd name="connsiteX79" fmla="*/ 534756 w 1069640"/>
              <a:gd name="connsiteY79" fmla="*/ 0 h 1281309"/>
              <a:gd name="connsiteX80" fmla="*/ 595243 w 1069640"/>
              <a:gd name="connsiteY80" fmla="*/ 9858 h 1281309"/>
              <a:gd name="connsiteX81" fmla="*/ 602256 w 1069640"/>
              <a:gd name="connsiteY81" fmla="*/ 13363 h 1281309"/>
              <a:gd name="connsiteX82" fmla="*/ 990601 w 1069640"/>
              <a:gd name="connsiteY82" fmla="*/ 32641 h 1281309"/>
              <a:gd name="connsiteX83" fmla="*/ 1044075 w 1069640"/>
              <a:gd name="connsiteY83" fmla="*/ 37022 h 1281309"/>
              <a:gd name="connsiteX84" fmla="*/ 1069497 w 1069640"/>
              <a:gd name="connsiteY84" fmla="*/ 83464 h 1281309"/>
              <a:gd name="connsiteX85" fmla="*/ 1069497 w 1069640"/>
              <a:gd name="connsiteY85" fmla="*/ 624991 h 1281309"/>
              <a:gd name="connsiteX86" fmla="*/ 845958 w 1069640"/>
              <a:gd name="connsiteY86" fmla="*/ 1071883 h 1281309"/>
              <a:gd name="connsiteX87" fmla="*/ 564562 w 1069640"/>
              <a:gd name="connsiteY87" fmla="*/ 1270794 h 1281309"/>
              <a:gd name="connsiteX88" fmla="*/ 534756 w 1069640"/>
              <a:gd name="connsiteY88" fmla="*/ 1281309 h 1281309"/>
              <a:gd name="connsiteX89" fmla="*/ 504951 w 1069640"/>
              <a:gd name="connsiteY89" fmla="*/ 1270794 h 1281309"/>
              <a:gd name="connsiteX90" fmla="*/ 223555 w 1069640"/>
              <a:gd name="connsiteY90" fmla="*/ 1071883 h 1281309"/>
              <a:gd name="connsiteX91" fmla="*/ 15 w 1069640"/>
              <a:gd name="connsiteY91" fmla="*/ 624991 h 1281309"/>
              <a:gd name="connsiteX92" fmla="*/ 15 w 1069640"/>
              <a:gd name="connsiteY92" fmla="*/ 83464 h 1281309"/>
              <a:gd name="connsiteX93" fmla="*/ 25437 w 1069640"/>
              <a:gd name="connsiteY93" fmla="*/ 37022 h 1281309"/>
              <a:gd name="connsiteX94" fmla="*/ 78912 w 1069640"/>
              <a:gd name="connsiteY94" fmla="*/ 32641 h 1281309"/>
              <a:gd name="connsiteX95" fmla="*/ 447094 w 1069640"/>
              <a:gd name="connsiteY95" fmla="*/ 22125 h 1281309"/>
              <a:gd name="connsiteX96" fmla="*/ 474269 w 1069640"/>
              <a:gd name="connsiteY96" fmla="*/ 9858 h 1281309"/>
              <a:gd name="connsiteX97" fmla="*/ 534756 w 1069640"/>
              <a:gd name="connsiteY97" fmla="*/ 0 h 128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069640" h="1281309">
                <a:moveTo>
                  <a:pt x="459246" y="637624"/>
                </a:moveTo>
                <a:cubicBezTo>
                  <a:pt x="458368" y="637624"/>
                  <a:pt x="457490" y="639366"/>
                  <a:pt x="457490" y="640237"/>
                </a:cubicBezTo>
                <a:lnTo>
                  <a:pt x="457490" y="788340"/>
                </a:lnTo>
                <a:cubicBezTo>
                  <a:pt x="457490" y="789211"/>
                  <a:pt x="458368" y="790953"/>
                  <a:pt x="459246" y="790953"/>
                </a:cubicBezTo>
                <a:lnTo>
                  <a:pt x="608510" y="790953"/>
                </a:lnTo>
                <a:cubicBezTo>
                  <a:pt x="609388" y="790953"/>
                  <a:pt x="610266" y="789211"/>
                  <a:pt x="610266" y="788340"/>
                </a:cubicBezTo>
                <a:lnTo>
                  <a:pt x="610266" y="640237"/>
                </a:lnTo>
                <a:cubicBezTo>
                  <a:pt x="610266" y="639366"/>
                  <a:pt x="609388" y="637624"/>
                  <a:pt x="608510" y="637624"/>
                </a:cubicBezTo>
                <a:close/>
                <a:moveTo>
                  <a:pt x="459246" y="602776"/>
                </a:moveTo>
                <a:lnTo>
                  <a:pt x="608510" y="602776"/>
                </a:lnTo>
                <a:cubicBezTo>
                  <a:pt x="629583" y="602776"/>
                  <a:pt x="645387" y="619329"/>
                  <a:pt x="645387" y="640237"/>
                </a:cubicBezTo>
                <a:lnTo>
                  <a:pt x="645387" y="788340"/>
                </a:lnTo>
                <a:cubicBezTo>
                  <a:pt x="645387" y="809248"/>
                  <a:pt x="629583" y="825801"/>
                  <a:pt x="608510" y="825801"/>
                </a:cubicBezTo>
                <a:lnTo>
                  <a:pt x="459246" y="825801"/>
                </a:lnTo>
                <a:cubicBezTo>
                  <a:pt x="439051" y="825801"/>
                  <a:pt x="422369" y="809248"/>
                  <a:pt x="422369" y="788340"/>
                </a:cubicBezTo>
                <a:lnTo>
                  <a:pt x="422369" y="640237"/>
                </a:lnTo>
                <a:cubicBezTo>
                  <a:pt x="422369" y="619329"/>
                  <a:pt x="439051" y="602776"/>
                  <a:pt x="459246" y="602776"/>
                </a:cubicBezTo>
                <a:close/>
                <a:moveTo>
                  <a:pt x="678294" y="278736"/>
                </a:moveTo>
                <a:lnTo>
                  <a:pt x="678294" y="365273"/>
                </a:lnTo>
                <a:cubicBezTo>
                  <a:pt x="678294" y="372266"/>
                  <a:pt x="674788" y="377510"/>
                  <a:pt x="669531" y="381007"/>
                </a:cubicBezTo>
                <a:cubicBezTo>
                  <a:pt x="663396" y="383629"/>
                  <a:pt x="656386" y="383629"/>
                  <a:pt x="651128" y="381007"/>
                </a:cubicBezTo>
                <a:lnTo>
                  <a:pt x="539836" y="310204"/>
                </a:lnTo>
                <a:cubicBezTo>
                  <a:pt x="533702" y="306707"/>
                  <a:pt x="526691" y="306707"/>
                  <a:pt x="519681" y="310204"/>
                </a:cubicBezTo>
                <a:lnTo>
                  <a:pt x="204208" y="527858"/>
                </a:lnTo>
                <a:lnTo>
                  <a:pt x="262045" y="527858"/>
                </a:lnTo>
                <a:cubicBezTo>
                  <a:pt x="271684" y="527858"/>
                  <a:pt x="280447" y="534850"/>
                  <a:pt x="280447" y="545340"/>
                </a:cubicBezTo>
                <a:lnTo>
                  <a:pt x="280447" y="911593"/>
                </a:lnTo>
                <a:cubicBezTo>
                  <a:pt x="280447" y="916838"/>
                  <a:pt x="283953" y="921208"/>
                  <a:pt x="289211" y="921208"/>
                </a:cubicBezTo>
                <a:lnTo>
                  <a:pt x="770307" y="921208"/>
                </a:lnTo>
                <a:cubicBezTo>
                  <a:pt x="775564" y="921208"/>
                  <a:pt x="780822" y="916838"/>
                  <a:pt x="780822" y="911593"/>
                </a:cubicBezTo>
                <a:lnTo>
                  <a:pt x="779946" y="544466"/>
                </a:lnTo>
                <a:cubicBezTo>
                  <a:pt x="779946" y="540095"/>
                  <a:pt x="780822" y="534850"/>
                  <a:pt x="785204" y="532228"/>
                </a:cubicBezTo>
                <a:cubicBezTo>
                  <a:pt x="787833" y="528732"/>
                  <a:pt x="793091" y="526984"/>
                  <a:pt x="797472" y="526984"/>
                </a:cubicBezTo>
                <a:lnTo>
                  <a:pt x="861443" y="526984"/>
                </a:lnTo>
                <a:lnTo>
                  <a:pt x="760667" y="450062"/>
                </a:lnTo>
                <a:cubicBezTo>
                  <a:pt x="757162" y="446565"/>
                  <a:pt x="753657" y="442195"/>
                  <a:pt x="753657" y="436076"/>
                </a:cubicBezTo>
                <a:lnTo>
                  <a:pt x="753657" y="278736"/>
                </a:lnTo>
                <a:close/>
                <a:moveTo>
                  <a:pt x="660767" y="243771"/>
                </a:moveTo>
                <a:lnTo>
                  <a:pt x="763296" y="243771"/>
                </a:lnTo>
                <a:cubicBezTo>
                  <a:pt x="778193" y="243771"/>
                  <a:pt x="789585" y="255134"/>
                  <a:pt x="789585" y="269994"/>
                </a:cubicBezTo>
                <a:lnTo>
                  <a:pt x="789585" y="427335"/>
                </a:lnTo>
                <a:lnTo>
                  <a:pt x="892990" y="506879"/>
                </a:lnTo>
                <a:cubicBezTo>
                  <a:pt x="904382" y="514746"/>
                  <a:pt x="907888" y="528732"/>
                  <a:pt x="903506" y="540969"/>
                </a:cubicBezTo>
                <a:cubicBezTo>
                  <a:pt x="899125" y="554081"/>
                  <a:pt x="886856" y="561948"/>
                  <a:pt x="874588" y="561948"/>
                </a:cubicBezTo>
                <a:lnTo>
                  <a:pt x="814999" y="561948"/>
                </a:lnTo>
                <a:lnTo>
                  <a:pt x="815875" y="911593"/>
                </a:lnTo>
                <a:cubicBezTo>
                  <a:pt x="815875" y="936942"/>
                  <a:pt x="795720" y="957047"/>
                  <a:pt x="770307" y="957047"/>
                </a:cubicBezTo>
                <a:lnTo>
                  <a:pt x="289211" y="957047"/>
                </a:lnTo>
                <a:cubicBezTo>
                  <a:pt x="264674" y="957047"/>
                  <a:pt x="244519" y="936942"/>
                  <a:pt x="244519" y="911593"/>
                </a:cubicBezTo>
                <a:lnTo>
                  <a:pt x="244519" y="562822"/>
                </a:lnTo>
                <a:lnTo>
                  <a:pt x="189311" y="562822"/>
                </a:lnTo>
                <a:cubicBezTo>
                  <a:pt x="176166" y="562822"/>
                  <a:pt x="164774" y="554081"/>
                  <a:pt x="159516" y="540969"/>
                </a:cubicBezTo>
                <a:cubicBezTo>
                  <a:pt x="156011" y="527858"/>
                  <a:pt x="161269" y="513872"/>
                  <a:pt x="171785" y="506005"/>
                </a:cubicBezTo>
                <a:lnTo>
                  <a:pt x="500402" y="280484"/>
                </a:lnTo>
                <a:cubicBezTo>
                  <a:pt x="501278" y="280484"/>
                  <a:pt x="501278" y="280484"/>
                  <a:pt x="502155" y="279610"/>
                </a:cubicBezTo>
                <a:cubicBezTo>
                  <a:pt x="519681" y="269994"/>
                  <a:pt x="539836" y="269994"/>
                  <a:pt x="558239" y="279610"/>
                </a:cubicBezTo>
                <a:lnTo>
                  <a:pt x="642365" y="333805"/>
                </a:lnTo>
                <a:lnTo>
                  <a:pt x="642365" y="261253"/>
                </a:lnTo>
                <a:cubicBezTo>
                  <a:pt x="642365" y="251638"/>
                  <a:pt x="651128" y="243771"/>
                  <a:pt x="660767" y="243771"/>
                </a:cubicBezTo>
                <a:close/>
                <a:moveTo>
                  <a:pt x="535085" y="35051"/>
                </a:moveTo>
                <a:cubicBezTo>
                  <a:pt x="517005" y="35051"/>
                  <a:pt x="498815" y="37460"/>
                  <a:pt x="488295" y="42279"/>
                </a:cubicBezTo>
                <a:lnTo>
                  <a:pt x="461996" y="54547"/>
                </a:lnTo>
                <a:cubicBezTo>
                  <a:pt x="299821" y="125524"/>
                  <a:pt x="255990" y="144802"/>
                  <a:pt x="64886" y="65062"/>
                </a:cubicBezTo>
                <a:cubicBezTo>
                  <a:pt x="63132" y="63310"/>
                  <a:pt x="59626" y="62433"/>
                  <a:pt x="56996" y="62433"/>
                </a:cubicBezTo>
                <a:cubicBezTo>
                  <a:pt x="51736" y="62433"/>
                  <a:pt x="48230" y="64186"/>
                  <a:pt x="44723" y="66815"/>
                </a:cubicBezTo>
                <a:cubicBezTo>
                  <a:pt x="38587" y="70320"/>
                  <a:pt x="35080" y="76454"/>
                  <a:pt x="35080" y="83464"/>
                </a:cubicBezTo>
                <a:lnTo>
                  <a:pt x="35080" y="624991"/>
                </a:lnTo>
                <a:cubicBezTo>
                  <a:pt x="35080" y="629372"/>
                  <a:pt x="29821" y="898384"/>
                  <a:pt x="243717" y="1042090"/>
                </a:cubicBezTo>
                <a:cubicBezTo>
                  <a:pt x="404139" y="1149870"/>
                  <a:pt x="490048" y="1213837"/>
                  <a:pt x="526867" y="1242753"/>
                </a:cubicBezTo>
                <a:cubicBezTo>
                  <a:pt x="531250" y="1247135"/>
                  <a:pt x="537386" y="1247135"/>
                  <a:pt x="542646" y="1242753"/>
                </a:cubicBezTo>
                <a:cubicBezTo>
                  <a:pt x="579464" y="1213837"/>
                  <a:pt x="665373" y="1149870"/>
                  <a:pt x="826672" y="1042090"/>
                </a:cubicBezTo>
                <a:cubicBezTo>
                  <a:pt x="1039692" y="898384"/>
                  <a:pt x="1034432" y="629372"/>
                  <a:pt x="1034432" y="625868"/>
                </a:cubicBezTo>
                <a:lnTo>
                  <a:pt x="1034432" y="624991"/>
                </a:lnTo>
                <a:lnTo>
                  <a:pt x="1034432" y="83464"/>
                </a:lnTo>
                <a:cubicBezTo>
                  <a:pt x="1034432" y="76454"/>
                  <a:pt x="1030926" y="70320"/>
                  <a:pt x="1024789" y="66815"/>
                </a:cubicBezTo>
                <a:cubicBezTo>
                  <a:pt x="1018653" y="61557"/>
                  <a:pt x="1011640" y="61557"/>
                  <a:pt x="1004627" y="65062"/>
                </a:cubicBezTo>
                <a:cubicBezTo>
                  <a:pt x="817906" y="146554"/>
                  <a:pt x="765309" y="122895"/>
                  <a:pt x="588230" y="44908"/>
                </a:cubicBezTo>
                <a:lnTo>
                  <a:pt x="581217" y="42279"/>
                </a:lnTo>
                <a:cubicBezTo>
                  <a:pt x="571136" y="37460"/>
                  <a:pt x="553165" y="35051"/>
                  <a:pt x="535085" y="35051"/>
                </a:cubicBezTo>
                <a:close/>
                <a:moveTo>
                  <a:pt x="534756" y="0"/>
                </a:moveTo>
                <a:cubicBezTo>
                  <a:pt x="557768" y="0"/>
                  <a:pt x="580779" y="3286"/>
                  <a:pt x="595243" y="9858"/>
                </a:cubicBezTo>
                <a:lnTo>
                  <a:pt x="602256" y="13363"/>
                </a:lnTo>
                <a:cubicBezTo>
                  <a:pt x="776705" y="89597"/>
                  <a:pt x="817906" y="107999"/>
                  <a:pt x="990601" y="32641"/>
                </a:cubicBezTo>
                <a:cubicBezTo>
                  <a:pt x="1007257" y="24754"/>
                  <a:pt x="1028296" y="26507"/>
                  <a:pt x="1044075" y="37022"/>
                </a:cubicBezTo>
                <a:cubicBezTo>
                  <a:pt x="1059854" y="46661"/>
                  <a:pt x="1069497" y="64186"/>
                  <a:pt x="1069497" y="83464"/>
                </a:cubicBezTo>
                <a:lnTo>
                  <a:pt x="1069497" y="624991"/>
                </a:lnTo>
                <a:cubicBezTo>
                  <a:pt x="1070374" y="640764"/>
                  <a:pt x="1073880" y="918538"/>
                  <a:pt x="845958" y="1071883"/>
                </a:cubicBezTo>
                <a:cubicBezTo>
                  <a:pt x="685536" y="1178786"/>
                  <a:pt x="601380" y="1242753"/>
                  <a:pt x="564562" y="1270794"/>
                </a:cubicBezTo>
                <a:cubicBezTo>
                  <a:pt x="555795" y="1277804"/>
                  <a:pt x="545276" y="1281309"/>
                  <a:pt x="534756" y="1281309"/>
                </a:cubicBezTo>
                <a:cubicBezTo>
                  <a:pt x="525113" y="1281309"/>
                  <a:pt x="513717" y="1277804"/>
                  <a:pt x="504951" y="1270794"/>
                </a:cubicBezTo>
                <a:cubicBezTo>
                  <a:pt x="468133" y="1242753"/>
                  <a:pt x="383977" y="1178786"/>
                  <a:pt x="223555" y="1071883"/>
                </a:cubicBezTo>
                <a:cubicBezTo>
                  <a:pt x="-6121" y="916785"/>
                  <a:pt x="15" y="636383"/>
                  <a:pt x="15" y="624991"/>
                </a:cubicBezTo>
                <a:lnTo>
                  <a:pt x="15" y="83464"/>
                </a:lnTo>
                <a:cubicBezTo>
                  <a:pt x="15" y="65062"/>
                  <a:pt x="9658" y="47537"/>
                  <a:pt x="25437" y="37022"/>
                </a:cubicBezTo>
                <a:cubicBezTo>
                  <a:pt x="40340" y="26507"/>
                  <a:pt x="60502" y="24754"/>
                  <a:pt x="78912" y="32641"/>
                </a:cubicBezTo>
                <a:cubicBezTo>
                  <a:pt x="255990" y="106246"/>
                  <a:pt x="289301" y="91350"/>
                  <a:pt x="447094" y="22125"/>
                </a:cubicBezTo>
                <a:lnTo>
                  <a:pt x="474269" y="9858"/>
                </a:lnTo>
                <a:cubicBezTo>
                  <a:pt x="488734" y="3286"/>
                  <a:pt x="511745" y="0"/>
                  <a:pt x="53475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358E6C63-5A9A-4F3B-BC6D-50171B768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503" y="9561550"/>
            <a:ext cx="1430128" cy="1265650"/>
          </a:xfrm>
          <a:custGeom>
            <a:avLst/>
            <a:gdLst>
              <a:gd name="connsiteX0" fmla="*/ 1032678 w 1430128"/>
              <a:gd name="connsiteY0" fmla="*/ 1100535 h 1265650"/>
              <a:gd name="connsiteX1" fmla="*/ 1051060 w 1430128"/>
              <a:gd name="connsiteY1" fmla="*/ 1118917 h 1265650"/>
              <a:gd name="connsiteX2" fmla="*/ 1032678 w 1430128"/>
              <a:gd name="connsiteY2" fmla="*/ 1138219 h 1265650"/>
              <a:gd name="connsiteX3" fmla="*/ 1013376 w 1430128"/>
              <a:gd name="connsiteY3" fmla="*/ 1118917 h 1265650"/>
              <a:gd name="connsiteX4" fmla="*/ 1032678 w 1430128"/>
              <a:gd name="connsiteY4" fmla="*/ 1100535 h 1265650"/>
              <a:gd name="connsiteX5" fmla="*/ 251559 w 1430128"/>
              <a:gd name="connsiteY5" fmla="*/ 1086497 h 1265650"/>
              <a:gd name="connsiteX6" fmla="*/ 251559 w 1430128"/>
              <a:gd name="connsiteY6" fmla="*/ 1109307 h 1265650"/>
              <a:gd name="connsiteX7" fmla="*/ 264638 w 1430128"/>
              <a:gd name="connsiteY7" fmla="*/ 1122467 h 1265650"/>
              <a:gd name="connsiteX8" fmla="*/ 456471 w 1430128"/>
              <a:gd name="connsiteY8" fmla="*/ 1122467 h 1265650"/>
              <a:gd name="connsiteX9" fmla="*/ 468679 w 1430128"/>
              <a:gd name="connsiteY9" fmla="*/ 1109307 h 1265650"/>
              <a:gd name="connsiteX10" fmla="*/ 468679 w 1430128"/>
              <a:gd name="connsiteY10" fmla="*/ 1086497 h 1265650"/>
              <a:gd name="connsiteX11" fmla="*/ 849587 w 1430128"/>
              <a:gd name="connsiteY11" fmla="*/ 1012520 h 1265650"/>
              <a:gd name="connsiteX12" fmla="*/ 849587 w 1430128"/>
              <a:gd name="connsiteY12" fmla="*/ 1013396 h 1265650"/>
              <a:gd name="connsiteX13" fmla="*/ 849587 w 1430128"/>
              <a:gd name="connsiteY13" fmla="*/ 1229739 h 1265650"/>
              <a:gd name="connsiteX14" fmla="*/ 1067484 w 1430128"/>
              <a:gd name="connsiteY14" fmla="*/ 1229739 h 1265650"/>
              <a:gd name="connsiteX15" fmla="*/ 1067484 w 1430128"/>
              <a:gd name="connsiteY15" fmla="*/ 1013396 h 1265650"/>
              <a:gd name="connsiteX16" fmla="*/ 1067484 w 1430128"/>
              <a:gd name="connsiteY16" fmla="*/ 1012520 h 1265650"/>
              <a:gd name="connsiteX17" fmla="*/ 377994 w 1430128"/>
              <a:gd name="connsiteY17" fmla="*/ 904011 h 1265650"/>
              <a:gd name="connsiteX18" fmla="*/ 377994 w 1430128"/>
              <a:gd name="connsiteY18" fmla="*/ 1051403 h 1265650"/>
              <a:gd name="connsiteX19" fmla="*/ 468679 w 1430128"/>
              <a:gd name="connsiteY19" fmla="*/ 1051403 h 1265650"/>
              <a:gd name="connsiteX20" fmla="*/ 468679 w 1430128"/>
              <a:gd name="connsiteY20" fmla="*/ 943491 h 1265650"/>
              <a:gd name="connsiteX21" fmla="*/ 429440 w 1430128"/>
              <a:gd name="connsiteY21" fmla="*/ 904011 h 1265650"/>
              <a:gd name="connsiteX22" fmla="*/ 291669 w 1430128"/>
              <a:gd name="connsiteY22" fmla="*/ 904011 h 1265650"/>
              <a:gd name="connsiteX23" fmla="*/ 251559 w 1430128"/>
              <a:gd name="connsiteY23" fmla="*/ 943491 h 1265650"/>
              <a:gd name="connsiteX24" fmla="*/ 251559 w 1430128"/>
              <a:gd name="connsiteY24" fmla="*/ 1051403 h 1265650"/>
              <a:gd name="connsiteX25" fmla="*/ 343115 w 1430128"/>
              <a:gd name="connsiteY25" fmla="*/ 1051403 h 1265650"/>
              <a:gd name="connsiteX26" fmla="*/ 343115 w 1430128"/>
              <a:gd name="connsiteY26" fmla="*/ 904011 h 1265650"/>
              <a:gd name="connsiteX27" fmla="*/ 958973 w 1430128"/>
              <a:gd name="connsiteY27" fmla="*/ 903911 h 1265650"/>
              <a:gd name="connsiteX28" fmla="*/ 855713 w 1430128"/>
              <a:gd name="connsiteY28" fmla="*/ 976609 h 1265650"/>
              <a:gd name="connsiteX29" fmla="*/ 1061359 w 1430128"/>
              <a:gd name="connsiteY29" fmla="*/ 976609 h 1265650"/>
              <a:gd name="connsiteX30" fmla="*/ 958973 w 1430128"/>
              <a:gd name="connsiteY30" fmla="*/ 903911 h 1265650"/>
              <a:gd name="connsiteX31" fmla="*/ 291669 w 1430128"/>
              <a:gd name="connsiteY31" fmla="*/ 868918 h 1265650"/>
              <a:gd name="connsiteX32" fmla="*/ 429440 w 1430128"/>
              <a:gd name="connsiteY32" fmla="*/ 868918 h 1265650"/>
              <a:gd name="connsiteX33" fmla="*/ 504430 w 1430128"/>
              <a:gd name="connsiteY33" fmla="*/ 943491 h 1265650"/>
              <a:gd name="connsiteX34" fmla="*/ 504430 w 1430128"/>
              <a:gd name="connsiteY34" fmla="*/ 1051403 h 1265650"/>
              <a:gd name="connsiteX35" fmla="*/ 527973 w 1430128"/>
              <a:gd name="connsiteY35" fmla="*/ 1051403 h 1265650"/>
              <a:gd name="connsiteX36" fmla="*/ 545412 w 1430128"/>
              <a:gd name="connsiteY36" fmla="*/ 1068950 h 1265650"/>
              <a:gd name="connsiteX37" fmla="*/ 527973 w 1430128"/>
              <a:gd name="connsiteY37" fmla="*/ 1086497 h 1265650"/>
              <a:gd name="connsiteX38" fmla="*/ 504430 w 1430128"/>
              <a:gd name="connsiteY38" fmla="*/ 1086497 h 1265650"/>
              <a:gd name="connsiteX39" fmla="*/ 504430 w 1430128"/>
              <a:gd name="connsiteY39" fmla="*/ 1109307 h 1265650"/>
              <a:gd name="connsiteX40" fmla="*/ 456471 w 1430128"/>
              <a:gd name="connsiteY40" fmla="*/ 1157561 h 1265650"/>
              <a:gd name="connsiteX41" fmla="*/ 264638 w 1430128"/>
              <a:gd name="connsiteY41" fmla="*/ 1157561 h 1265650"/>
              <a:gd name="connsiteX42" fmla="*/ 216680 w 1430128"/>
              <a:gd name="connsiteY42" fmla="*/ 1109307 h 1265650"/>
              <a:gd name="connsiteX43" fmla="*/ 216680 w 1430128"/>
              <a:gd name="connsiteY43" fmla="*/ 1086497 h 1265650"/>
              <a:gd name="connsiteX44" fmla="*/ 193137 w 1430128"/>
              <a:gd name="connsiteY44" fmla="*/ 1086497 h 1265650"/>
              <a:gd name="connsiteX45" fmla="*/ 175697 w 1430128"/>
              <a:gd name="connsiteY45" fmla="*/ 1068950 h 1265650"/>
              <a:gd name="connsiteX46" fmla="*/ 193137 w 1430128"/>
              <a:gd name="connsiteY46" fmla="*/ 1051403 h 1265650"/>
              <a:gd name="connsiteX47" fmla="*/ 216680 w 1430128"/>
              <a:gd name="connsiteY47" fmla="*/ 1051403 h 1265650"/>
              <a:gd name="connsiteX48" fmla="*/ 216680 w 1430128"/>
              <a:gd name="connsiteY48" fmla="*/ 943491 h 1265650"/>
              <a:gd name="connsiteX49" fmla="*/ 291669 w 1430128"/>
              <a:gd name="connsiteY49" fmla="*/ 868918 h 1265650"/>
              <a:gd name="connsiteX50" fmla="*/ 92633 w 1430128"/>
              <a:gd name="connsiteY50" fmla="*/ 831212 h 1265650"/>
              <a:gd name="connsiteX51" fmla="*/ 92633 w 1430128"/>
              <a:gd name="connsiteY51" fmla="*/ 1229739 h 1265650"/>
              <a:gd name="connsiteX52" fmla="*/ 633440 w 1430128"/>
              <a:gd name="connsiteY52" fmla="*/ 1229739 h 1265650"/>
              <a:gd name="connsiteX53" fmla="*/ 633440 w 1430128"/>
              <a:gd name="connsiteY53" fmla="*/ 831212 h 1265650"/>
              <a:gd name="connsiteX54" fmla="*/ 851390 w 1430128"/>
              <a:gd name="connsiteY54" fmla="*/ 685245 h 1265650"/>
              <a:gd name="connsiteX55" fmla="*/ 851390 w 1430128"/>
              <a:gd name="connsiteY55" fmla="*/ 707987 h 1265650"/>
              <a:gd name="connsiteX56" fmla="*/ 864575 w 1430128"/>
              <a:gd name="connsiteY56" fmla="*/ 720232 h 1265650"/>
              <a:gd name="connsiteX57" fmla="*/ 1057073 w 1430128"/>
              <a:gd name="connsiteY57" fmla="*/ 720232 h 1265650"/>
              <a:gd name="connsiteX58" fmla="*/ 1070257 w 1430128"/>
              <a:gd name="connsiteY58" fmla="*/ 707987 h 1265650"/>
              <a:gd name="connsiteX59" fmla="*/ 1070257 w 1430128"/>
              <a:gd name="connsiteY59" fmla="*/ 685245 h 1265650"/>
              <a:gd name="connsiteX60" fmla="*/ 123262 w 1430128"/>
              <a:gd name="connsiteY60" fmla="*/ 613993 h 1265650"/>
              <a:gd name="connsiteX61" fmla="*/ 35753 w 1430128"/>
              <a:gd name="connsiteY61" fmla="*/ 794425 h 1265650"/>
              <a:gd name="connsiteX62" fmla="*/ 35753 w 1430128"/>
              <a:gd name="connsiteY62" fmla="*/ 795301 h 1265650"/>
              <a:gd name="connsiteX63" fmla="*/ 36628 w 1430128"/>
              <a:gd name="connsiteY63" fmla="*/ 796177 h 1265650"/>
              <a:gd name="connsiteX64" fmla="*/ 57630 w 1430128"/>
              <a:gd name="connsiteY64" fmla="*/ 796177 h 1265650"/>
              <a:gd name="connsiteX65" fmla="*/ 633440 w 1430128"/>
              <a:gd name="connsiteY65" fmla="*/ 796177 h 1265650"/>
              <a:gd name="connsiteX66" fmla="*/ 633440 w 1430128"/>
              <a:gd name="connsiteY66" fmla="*/ 613993 h 1265650"/>
              <a:gd name="connsiteX67" fmla="*/ 978843 w 1430128"/>
              <a:gd name="connsiteY67" fmla="*/ 503311 h 1265650"/>
              <a:gd name="connsiteX68" fmla="*/ 978843 w 1430128"/>
              <a:gd name="connsiteY68" fmla="*/ 650258 h 1265650"/>
              <a:gd name="connsiteX69" fmla="*/ 1070257 w 1430128"/>
              <a:gd name="connsiteY69" fmla="*/ 650258 h 1265650"/>
              <a:gd name="connsiteX70" fmla="*/ 1070257 w 1430128"/>
              <a:gd name="connsiteY70" fmla="*/ 542672 h 1265650"/>
              <a:gd name="connsiteX71" fmla="*/ 1029824 w 1430128"/>
              <a:gd name="connsiteY71" fmla="*/ 503311 h 1265650"/>
              <a:gd name="connsiteX72" fmla="*/ 890944 w 1430128"/>
              <a:gd name="connsiteY72" fmla="*/ 503311 h 1265650"/>
              <a:gd name="connsiteX73" fmla="*/ 851390 w 1430128"/>
              <a:gd name="connsiteY73" fmla="*/ 542672 h 1265650"/>
              <a:gd name="connsiteX74" fmla="*/ 851390 w 1430128"/>
              <a:gd name="connsiteY74" fmla="*/ 650258 h 1265650"/>
              <a:gd name="connsiteX75" fmla="*/ 942805 w 1430128"/>
              <a:gd name="connsiteY75" fmla="*/ 650258 h 1265650"/>
              <a:gd name="connsiteX76" fmla="*/ 942805 w 1430128"/>
              <a:gd name="connsiteY76" fmla="*/ 503311 h 1265650"/>
              <a:gd name="connsiteX77" fmla="*/ 890944 w 1430128"/>
              <a:gd name="connsiteY77" fmla="*/ 467449 h 1265650"/>
              <a:gd name="connsiteX78" fmla="*/ 1029824 w 1430128"/>
              <a:gd name="connsiteY78" fmla="*/ 467449 h 1265650"/>
              <a:gd name="connsiteX79" fmla="*/ 1105417 w 1430128"/>
              <a:gd name="connsiteY79" fmla="*/ 542672 h 1265650"/>
              <a:gd name="connsiteX80" fmla="*/ 1105417 w 1430128"/>
              <a:gd name="connsiteY80" fmla="*/ 650258 h 1265650"/>
              <a:gd name="connsiteX81" fmla="*/ 1129150 w 1430128"/>
              <a:gd name="connsiteY81" fmla="*/ 650258 h 1265650"/>
              <a:gd name="connsiteX82" fmla="*/ 1147608 w 1430128"/>
              <a:gd name="connsiteY82" fmla="*/ 667751 h 1265650"/>
              <a:gd name="connsiteX83" fmla="*/ 1129150 w 1430128"/>
              <a:gd name="connsiteY83" fmla="*/ 685245 h 1265650"/>
              <a:gd name="connsiteX84" fmla="*/ 1105417 w 1430128"/>
              <a:gd name="connsiteY84" fmla="*/ 685245 h 1265650"/>
              <a:gd name="connsiteX85" fmla="*/ 1105417 w 1430128"/>
              <a:gd name="connsiteY85" fmla="*/ 707987 h 1265650"/>
              <a:gd name="connsiteX86" fmla="*/ 1057073 w 1430128"/>
              <a:gd name="connsiteY86" fmla="*/ 756094 h 1265650"/>
              <a:gd name="connsiteX87" fmla="*/ 864575 w 1430128"/>
              <a:gd name="connsiteY87" fmla="*/ 756094 h 1265650"/>
              <a:gd name="connsiteX88" fmla="*/ 815352 w 1430128"/>
              <a:gd name="connsiteY88" fmla="*/ 707987 h 1265650"/>
              <a:gd name="connsiteX89" fmla="*/ 815352 w 1430128"/>
              <a:gd name="connsiteY89" fmla="*/ 685245 h 1265650"/>
              <a:gd name="connsiteX90" fmla="*/ 791619 w 1430128"/>
              <a:gd name="connsiteY90" fmla="*/ 685245 h 1265650"/>
              <a:gd name="connsiteX91" fmla="*/ 774039 w 1430128"/>
              <a:gd name="connsiteY91" fmla="*/ 667751 h 1265650"/>
              <a:gd name="connsiteX92" fmla="*/ 791619 w 1430128"/>
              <a:gd name="connsiteY92" fmla="*/ 650258 h 1265650"/>
              <a:gd name="connsiteX93" fmla="*/ 815352 w 1430128"/>
              <a:gd name="connsiteY93" fmla="*/ 650258 h 1265650"/>
              <a:gd name="connsiteX94" fmla="*/ 815352 w 1430128"/>
              <a:gd name="connsiteY94" fmla="*/ 542672 h 1265650"/>
              <a:gd name="connsiteX95" fmla="*/ 890944 w 1430128"/>
              <a:gd name="connsiteY95" fmla="*/ 467449 h 1265650"/>
              <a:gd name="connsiteX96" fmla="*/ 382289 w 1430128"/>
              <a:gd name="connsiteY96" fmla="*/ 289041 h 1265650"/>
              <a:gd name="connsiteX97" fmla="*/ 382289 w 1430128"/>
              <a:gd name="connsiteY97" fmla="*/ 409037 h 1265650"/>
              <a:gd name="connsiteX98" fmla="*/ 321033 w 1430128"/>
              <a:gd name="connsiteY98" fmla="*/ 469473 h 1265650"/>
              <a:gd name="connsiteX99" fmla="*/ 129387 w 1430128"/>
              <a:gd name="connsiteY99" fmla="*/ 469473 h 1265650"/>
              <a:gd name="connsiteX100" fmla="*/ 129387 w 1430128"/>
              <a:gd name="connsiteY100" fmla="*/ 578958 h 1265650"/>
              <a:gd name="connsiteX101" fmla="*/ 633440 w 1430128"/>
              <a:gd name="connsiteY101" fmla="*/ 578958 h 1265650"/>
              <a:gd name="connsiteX102" fmla="*/ 633440 w 1430128"/>
              <a:gd name="connsiteY102" fmla="*/ 372250 h 1265650"/>
              <a:gd name="connsiteX103" fmla="*/ 606312 w 1430128"/>
              <a:gd name="connsiteY103" fmla="*/ 387140 h 1265650"/>
              <a:gd name="connsiteX104" fmla="*/ 486425 w 1430128"/>
              <a:gd name="connsiteY104" fmla="*/ 354732 h 1265650"/>
              <a:gd name="connsiteX105" fmla="*/ 483799 w 1430128"/>
              <a:gd name="connsiteY105" fmla="*/ 350353 h 1265650"/>
              <a:gd name="connsiteX106" fmla="*/ 475923 w 1430128"/>
              <a:gd name="connsiteY106" fmla="*/ 289041 h 1265650"/>
              <a:gd name="connsiteX107" fmla="*/ 129387 w 1430128"/>
              <a:gd name="connsiteY107" fmla="*/ 289041 h 1265650"/>
              <a:gd name="connsiteX108" fmla="*/ 129387 w 1430128"/>
              <a:gd name="connsiteY108" fmla="*/ 434437 h 1265650"/>
              <a:gd name="connsiteX109" fmla="*/ 321033 w 1430128"/>
              <a:gd name="connsiteY109" fmla="*/ 434437 h 1265650"/>
              <a:gd name="connsiteX110" fmla="*/ 347285 w 1430128"/>
              <a:gd name="connsiteY110" fmla="*/ 409037 h 1265650"/>
              <a:gd name="connsiteX111" fmla="*/ 347285 w 1430128"/>
              <a:gd name="connsiteY111" fmla="*/ 289041 h 1265650"/>
              <a:gd name="connsiteX112" fmla="*/ 958208 w 1430128"/>
              <a:gd name="connsiteY112" fmla="*/ 194665 h 1265650"/>
              <a:gd name="connsiteX113" fmla="*/ 934471 w 1430128"/>
              <a:gd name="connsiteY113" fmla="*/ 200577 h 1265650"/>
              <a:gd name="connsiteX114" fmla="*/ 668443 w 1430128"/>
              <a:gd name="connsiteY114" fmla="*/ 351229 h 1265650"/>
              <a:gd name="connsiteX115" fmla="*/ 668443 w 1430128"/>
              <a:gd name="connsiteY115" fmla="*/ 354732 h 1265650"/>
              <a:gd name="connsiteX116" fmla="*/ 668443 w 1430128"/>
              <a:gd name="connsiteY116" fmla="*/ 578958 h 1265650"/>
              <a:gd name="connsiteX117" fmla="*/ 668443 w 1430128"/>
              <a:gd name="connsiteY117" fmla="*/ 613993 h 1265650"/>
              <a:gd name="connsiteX118" fmla="*/ 668443 w 1430128"/>
              <a:gd name="connsiteY118" fmla="*/ 796177 h 1265650"/>
              <a:gd name="connsiteX119" fmla="*/ 668443 w 1430128"/>
              <a:gd name="connsiteY119" fmla="*/ 831212 h 1265650"/>
              <a:gd name="connsiteX120" fmla="*/ 668443 w 1430128"/>
              <a:gd name="connsiteY120" fmla="*/ 1229739 h 1265650"/>
              <a:gd name="connsiteX121" fmla="*/ 813708 w 1430128"/>
              <a:gd name="connsiteY121" fmla="*/ 1229739 h 1265650"/>
              <a:gd name="connsiteX122" fmla="*/ 813708 w 1430128"/>
              <a:gd name="connsiteY122" fmla="*/ 1013396 h 1265650"/>
              <a:gd name="connsiteX123" fmla="*/ 816334 w 1430128"/>
              <a:gd name="connsiteY123" fmla="*/ 991499 h 1265650"/>
              <a:gd name="connsiteX124" fmla="*/ 816334 w 1430128"/>
              <a:gd name="connsiteY124" fmla="*/ 990623 h 1265650"/>
              <a:gd name="connsiteX125" fmla="*/ 958973 w 1430128"/>
              <a:gd name="connsiteY125" fmla="*/ 868875 h 1265650"/>
              <a:gd name="connsiteX126" fmla="*/ 1102488 w 1430128"/>
              <a:gd name="connsiteY126" fmla="*/ 1013396 h 1265650"/>
              <a:gd name="connsiteX127" fmla="*/ 1102488 w 1430128"/>
              <a:gd name="connsiteY127" fmla="*/ 1229739 h 1265650"/>
              <a:gd name="connsiteX128" fmla="*/ 1247753 w 1430128"/>
              <a:gd name="connsiteY128" fmla="*/ 1229739 h 1265650"/>
              <a:gd name="connsiteX129" fmla="*/ 1247753 w 1430128"/>
              <a:gd name="connsiteY129" fmla="*/ 360863 h 1265650"/>
              <a:gd name="connsiteX130" fmla="*/ 982601 w 1430128"/>
              <a:gd name="connsiteY130" fmla="*/ 200577 h 1265650"/>
              <a:gd name="connsiteX131" fmla="*/ 958208 w 1430128"/>
              <a:gd name="connsiteY131" fmla="*/ 194665 h 1265650"/>
              <a:gd name="connsiteX132" fmla="*/ 123262 w 1430128"/>
              <a:gd name="connsiteY132" fmla="*/ 71822 h 1265650"/>
              <a:gd name="connsiteX133" fmla="*/ 35753 w 1430128"/>
              <a:gd name="connsiteY133" fmla="*/ 251378 h 1265650"/>
              <a:gd name="connsiteX134" fmla="*/ 35753 w 1430128"/>
              <a:gd name="connsiteY134" fmla="*/ 253130 h 1265650"/>
              <a:gd name="connsiteX135" fmla="*/ 36628 w 1430128"/>
              <a:gd name="connsiteY135" fmla="*/ 253130 h 1265650"/>
              <a:gd name="connsiteX136" fmla="*/ 93509 w 1430128"/>
              <a:gd name="connsiteY136" fmla="*/ 253130 h 1265650"/>
              <a:gd name="connsiteX137" fmla="*/ 495175 w 1430128"/>
              <a:gd name="connsiteY137" fmla="*/ 253130 h 1265650"/>
              <a:gd name="connsiteX138" fmla="*/ 505677 w 1430128"/>
              <a:gd name="connsiteY138" fmla="*/ 243495 h 1265650"/>
              <a:gd name="connsiteX139" fmla="*/ 506552 w 1430128"/>
              <a:gd name="connsiteY139" fmla="*/ 242619 h 1265650"/>
              <a:gd name="connsiteX140" fmla="*/ 518803 w 1430128"/>
              <a:gd name="connsiteY140" fmla="*/ 234736 h 1265650"/>
              <a:gd name="connsiteX141" fmla="*/ 808458 w 1430128"/>
              <a:gd name="connsiteY141" fmla="*/ 71822 h 1265650"/>
              <a:gd name="connsiteX142" fmla="*/ 958536 w 1430128"/>
              <a:gd name="connsiteY142" fmla="*/ 35363 h 1265650"/>
              <a:gd name="connsiteX143" fmla="*/ 934471 w 1430128"/>
              <a:gd name="connsiteY143" fmla="*/ 42042 h 1265650"/>
              <a:gd name="connsiteX144" fmla="*/ 711323 w 1430128"/>
              <a:gd name="connsiteY144" fmla="*/ 166417 h 1265650"/>
              <a:gd name="connsiteX145" fmla="*/ 535430 w 1430128"/>
              <a:gd name="connsiteY145" fmla="*/ 265392 h 1265650"/>
              <a:gd name="connsiteX146" fmla="*/ 533679 w 1430128"/>
              <a:gd name="connsiteY146" fmla="*/ 266268 h 1265650"/>
              <a:gd name="connsiteX147" fmla="*/ 525804 w 1430128"/>
              <a:gd name="connsiteY147" fmla="*/ 271523 h 1265650"/>
              <a:gd name="connsiteX148" fmla="*/ 523178 w 1430128"/>
              <a:gd name="connsiteY148" fmla="*/ 274151 h 1265650"/>
              <a:gd name="connsiteX149" fmla="*/ 518803 w 1430128"/>
              <a:gd name="connsiteY149" fmla="*/ 280282 h 1265650"/>
              <a:gd name="connsiteX150" fmla="*/ 510927 w 1430128"/>
              <a:gd name="connsiteY150" fmla="*/ 296048 h 1265650"/>
              <a:gd name="connsiteX151" fmla="*/ 515303 w 1430128"/>
              <a:gd name="connsiteY151" fmla="*/ 332835 h 1265650"/>
              <a:gd name="connsiteX152" fmla="*/ 517928 w 1430128"/>
              <a:gd name="connsiteY152" fmla="*/ 336338 h 1265650"/>
              <a:gd name="connsiteX153" fmla="*/ 587935 w 1430128"/>
              <a:gd name="connsiteY153" fmla="*/ 356484 h 1265650"/>
              <a:gd name="connsiteX154" fmla="*/ 916969 w 1430128"/>
              <a:gd name="connsiteY154" fmla="*/ 169921 h 1265650"/>
              <a:gd name="connsiteX155" fmla="*/ 999227 w 1430128"/>
              <a:gd name="connsiteY155" fmla="*/ 169045 h 1265650"/>
              <a:gd name="connsiteX156" fmla="*/ 1315135 w 1430128"/>
              <a:gd name="connsiteY156" fmla="*/ 359987 h 1265650"/>
              <a:gd name="connsiteX157" fmla="*/ 1386017 w 1430128"/>
              <a:gd name="connsiteY157" fmla="*/ 339842 h 1265650"/>
              <a:gd name="connsiteX158" fmla="*/ 1387767 w 1430128"/>
              <a:gd name="connsiteY158" fmla="*/ 335463 h 1265650"/>
              <a:gd name="connsiteX159" fmla="*/ 1392143 w 1430128"/>
              <a:gd name="connsiteY159" fmla="*/ 298676 h 1265650"/>
              <a:gd name="connsiteX160" fmla="*/ 1367640 w 1430128"/>
              <a:gd name="connsiteY160" fmla="*/ 268020 h 1265650"/>
              <a:gd name="connsiteX161" fmla="*/ 982601 w 1430128"/>
              <a:gd name="connsiteY161" fmla="*/ 41166 h 1265650"/>
              <a:gd name="connsiteX162" fmla="*/ 958536 w 1430128"/>
              <a:gd name="connsiteY162" fmla="*/ 35363 h 1265650"/>
              <a:gd name="connsiteX163" fmla="*/ 958426 w 1430128"/>
              <a:gd name="connsiteY163" fmla="*/ 0 h 1265650"/>
              <a:gd name="connsiteX164" fmla="*/ 999227 w 1430128"/>
              <a:gd name="connsiteY164" fmla="*/ 10510 h 1265650"/>
              <a:gd name="connsiteX165" fmla="*/ 1385142 w 1430128"/>
              <a:gd name="connsiteY165" fmla="*/ 237364 h 1265650"/>
              <a:gd name="connsiteX166" fmla="*/ 1427146 w 1430128"/>
              <a:gd name="connsiteY166" fmla="*/ 289041 h 1265650"/>
              <a:gd name="connsiteX167" fmla="*/ 1418396 w 1430128"/>
              <a:gd name="connsiteY167" fmla="*/ 353856 h 1265650"/>
              <a:gd name="connsiteX168" fmla="*/ 1416645 w 1430128"/>
              <a:gd name="connsiteY168" fmla="*/ 357360 h 1265650"/>
              <a:gd name="connsiteX169" fmla="*/ 1339637 w 1430128"/>
              <a:gd name="connsiteY169" fmla="*/ 401154 h 1265650"/>
              <a:gd name="connsiteX170" fmla="*/ 1298508 w 1430128"/>
              <a:gd name="connsiteY170" fmla="*/ 389767 h 1265650"/>
              <a:gd name="connsiteX171" fmla="*/ 1297633 w 1430128"/>
              <a:gd name="connsiteY171" fmla="*/ 389767 h 1265650"/>
              <a:gd name="connsiteX172" fmla="*/ 1282757 w 1430128"/>
              <a:gd name="connsiteY172" fmla="*/ 381884 h 1265650"/>
              <a:gd name="connsiteX173" fmla="*/ 1282757 w 1430128"/>
              <a:gd name="connsiteY173" fmla="*/ 1229739 h 1265650"/>
              <a:gd name="connsiteX174" fmla="*/ 1304634 w 1430128"/>
              <a:gd name="connsiteY174" fmla="*/ 1229739 h 1265650"/>
              <a:gd name="connsiteX175" fmla="*/ 1322136 w 1430128"/>
              <a:gd name="connsiteY175" fmla="*/ 1248132 h 1265650"/>
              <a:gd name="connsiteX176" fmla="*/ 1304634 w 1430128"/>
              <a:gd name="connsiteY176" fmla="*/ 1265650 h 1265650"/>
              <a:gd name="connsiteX177" fmla="*/ 668443 w 1430128"/>
              <a:gd name="connsiteY177" fmla="*/ 1265650 h 1265650"/>
              <a:gd name="connsiteX178" fmla="*/ 57630 w 1430128"/>
              <a:gd name="connsiteY178" fmla="*/ 1265650 h 1265650"/>
              <a:gd name="connsiteX179" fmla="*/ 39253 w 1430128"/>
              <a:gd name="connsiteY179" fmla="*/ 1265650 h 1265650"/>
              <a:gd name="connsiteX180" fmla="*/ 21751 w 1430128"/>
              <a:gd name="connsiteY180" fmla="*/ 1248132 h 1265650"/>
              <a:gd name="connsiteX181" fmla="*/ 39253 w 1430128"/>
              <a:gd name="connsiteY181" fmla="*/ 1229739 h 1265650"/>
              <a:gd name="connsiteX182" fmla="*/ 57630 w 1430128"/>
              <a:gd name="connsiteY182" fmla="*/ 1229739 h 1265650"/>
              <a:gd name="connsiteX183" fmla="*/ 57630 w 1430128"/>
              <a:gd name="connsiteY183" fmla="*/ 831212 h 1265650"/>
              <a:gd name="connsiteX184" fmla="*/ 36628 w 1430128"/>
              <a:gd name="connsiteY184" fmla="*/ 831212 h 1265650"/>
              <a:gd name="connsiteX185" fmla="*/ 6000 w 1430128"/>
              <a:gd name="connsiteY185" fmla="*/ 813695 h 1265650"/>
              <a:gd name="connsiteX186" fmla="*/ 3374 w 1430128"/>
              <a:gd name="connsiteY186" fmla="*/ 778659 h 1265650"/>
              <a:gd name="connsiteX187" fmla="*/ 93509 w 1430128"/>
              <a:gd name="connsiteY187" fmla="*/ 593848 h 1265650"/>
              <a:gd name="connsiteX188" fmla="*/ 93509 w 1430128"/>
              <a:gd name="connsiteY188" fmla="*/ 289041 h 1265650"/>
              <a:gd name="connsiteX189" fmla="*/ 36628 w 1430128"/>
              <a:gd name="connsiteY189" fmla="*/ 289041 h 1265650"/>
              <a:gd name="connsiteX190" fmla="*/ 6000 w 1430128"/>
              <a:gd name="connsiteY190" fmla="*/ 271523 h 1265650"/>
              <a:gd name="connsiteX191" fmla="*/ 3374 w 1430128"/>
              <a:gd name="connsiteY191" fmla="*/ 236488 h 1265650"/>
              <a:gd name="connsiteX192" fmla="*/ 101384 w 1430128"/>
              <a:gd name="connsiteY192" fmla="*/ 36787 h 1265650"/>
              <a:gd name="connsiteX193" fmla="*/ 871464 w 1430128"/>
              <a:gd name="connsiteY193" fmla="*/ 36787 h 1265650"/>
              <a:gd name="connsiteX194" fmla="*/ 916969 w 1430128"/>
              <a:gd name="connsiteY194" fmla="*/ 10510 h 1265650"/>
              <a:gd name="connsiteX195" fmla="*/ 958426 w 1430128"/>
              <a:gd name="connsiteY195" fmla="*/ 0 h 126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1430128" h="1265650">
                <a:moveTo>
                  <a:pt x="1032678" y="1100535"/>
                </a:moveTo>
                <a:cubicBezTo>
                  <a:pt x="1043707" y="1100535"/>
                  <a:pt x="1051060" y="1108807"/>
                  <a:pt x="1051060" y="1118917"/>
                </a:cubicBezTo>
                <a:cubicBezTo>
                  <a:pt x="1051060" y="1129028"/>
                  <a:pt x="1043707" y="1138219"/>
                  <a:pt x="1032678" y="1138219"/>
                </a:cubicBezTo>
                <a:cubicBezTo>
                  <a:pt x="1022567" y="1138219"/>
                  <a:pt x="1013376" y="1129028"/>
                  <a:pt x="1013376" y="1118917"/>
                </a:cubicBezTo>
                <a:cubicBezTo>
                  <a:pt x="1013376" y="1108807"/>
                  <a:pt x="1022567" y="1100535"/>
                  <a:pt x="1032678" y="1100535"/>
                </a:cubicBezTo>
                <a:close/>
                <a:moveTo>
                  <a:pt x="251559" y="1086497"/>
                </a:moveTo>
                <a:lnTo>
                  <a:pt x="251559" y="1109307"/>
                </a:lnTo>
                <a:cubicBezTo>
                  <a:pt x="251559" y="1116326"/>
                  <a:pt x="257662" y="1122467"/>
                  <a:pt x="264638" y="1122467"/>
                </a:cubicBezTo>
                <a:lnTo>
                  <a:pt x="456471" y="1122467"/>
                </a:lnTo>
                <a:cubicBezTo>
                  <a:pt x="463447" y="1122467"/>
                  <a:pt x="468679" y="1116326"/>
                  <a:pt x="468679" y="1109307"/>
                </a:cubicBezTo>
                <a:lnTo>
                  <a:pt x="468679" y="1086497"/>
                </a:lnTo>
                <a:close/>
                <a:moveTo>
                  <a:pt x="849587" y="1012520"/>
                </a:moveTo>
                <a:lnTo>
                  <a:pt x="849587" y="1013396"/>
                </a:lnTo>
                <a:lnTo>
                  <a:pt x="849587" y="1229739"/>
                </a:lnTo>
                <a:lnTo>
                  <a:pt x="1067484" y="1229739"/>
                </a:lnTo>
                <a:lnTo>
                  <a:pt x="1067484" y="1013396"/>
                </a:lnTo>
                <a:lnTo>
                  <a:pt x="1067484" y="1012520"/>
                </a:lnTo>
                <a:close/>
                <a:moveTo>
                  <a:pt x="377994" y="904011"/>
                </a:moveTo>
                <a:lnTo>
                  <a:pt x="377994" y="1051403"/>
                </a:lnTo>
                <a:lnTo>
                  <a:pt x="468679" y="1051403"/>
                </a:lnTo>
                <a:lnTo>
                  <a:pt x="468679" y="943491"/>
                </a:lnTo>
                <a:cubicBezTo>
                  <a:pt x="468679" y="921558"/>
                  <a:pt x="451240" y="904011"/>
                  <a:pt x="429440" y="904011"/>
                </a:cubicBezTo>
                <a:close/>
                <a:moveTo>
                  <a:pt x="291669" y="904011"/>
                </a:moveTo>
                <a:cubicBezTo>
                  <a:pt x="269870" y="904011"/>
                  <a:pt x="251559" y="921558"/>
                  <a:pt x="251559" y="943491"/>
                </a:cubicBezTo>
                <a:lnTo>
                  <a:pt x="251559" y="1051403"/>
                </a:lnTo>
                <a:lnTo>
                  <a:pt x="343115" y="1051403"/>
                </a:lnTo>
                <a:lnTo>
                  <a:pt x="343115" y="904011"/>
                </a:lnTo>
                <a:close/>
                <a:moveTo>
                  <a:pt x="958973" y="903911"/>
                </a:moveTo>
                <a:cubicBezTo>
                  <a:pt x="910843" y="903911"/>
                  <a:pt x="869714" y="934566"/>
                  <a:pt x="855713" y="976609"/>
                </a:cubicBezTo>
                <a:lnTo>
                  <a:pt x="1061359" y="976609"/>
                </a:lnTo>
                <a:cubicBezTo>
                  <a:pt x="1045607" y="934566"/>
                  <a:pt x="1005353" y="903911"/>
                  <a:pt x="958973" y="903911"/>
                </a:cubicBezTo>
                <a:close/>
                <a:moveTo>
                  <a:pt x="291669" y="868918"/>
                </a:moveTo>
                <a:lnTo>
                  <a:pt x="429440" y="868918"/>
                </a:lnTo>
                <a:cubicBezTo>
                  <a:pt x="470423" y="868918"/>
                  <a:pt x="504430" y="902257"/>
                  <a:pt x="504430" y="943491"/>
                </a:cubicBezTo>
                <a:lnTo>
                  <a:pt x="504430" y="1051403"/>
                </a:lnTo>
                <a:lnTo>
                  <a:pt x="527973" y="1051403"/>
                </a:lnTo>
                <a:cubicBezTo>
                  <a:pt x="537565" y="1051403"/>
                  <a:pt x="545412" y="1059299"/>
                  <a:pt x="545412" y="1068950"/>
                </a:cubicBezTo>
                <a:cubicBezTo>
                  <a:pt x="545412" y="1078601"/>
                  <a:pt x="537565" y="1086497"/>
                  <a:pt x="527973" y="1086497"/>
                </a:cubicBezTo>
                <a:lnTo>
                  <a:pt x="504430" y="1086497"/>
                </a:lnTo>
                <a:lnTo>
                  <a:pt x="504430" y="1109307"/>
                </a:lnTo>
                <a:cubicBezTo>
                  <a:pt x="504430" y="1135627"/>
                  <a:pt x="482630" y="1157561"/>
                  <a:pt x="456471" y="1157561"/>
                </a:cubicBezTo>
                <a:lnTo>
                  <a:pt x="264638" y="1157561"/>
                </a:lnTo>
                <a:cubicBezTo>
                  <a:pt x="238479" y="1157561"/>
                  <a:pt x="216680" y="1135627"/>
                  <a:pt x="216680" y="1109307"/>
                </a:cubicBezTo>
                <a:lnTo>
                  <a:pt x="216680" y="1086497"/>
                </a:lnTo>
                <a:lnTo>
                  <a:pt x="193137" y="1086497"/>
                </a:lnTo>
                <a:cubicBezTo>
                  <a:pt x="183545" y="1086497"/>
                  <a:pt x="175697" y="1078601"/>
                  <a:pt x="175697" y="1068950"/>
                </a:cubicBezTo>
                <a:cubicBezTo>
                  <a:pt x="175697" y="1059299"/>
                  <a:pt x="183545" y="1051403"/>
                  <a:pt x="193137" y="1051403"/>
                </a:cubicBezTo>
                <a:lnTo>
                  <a:pt x="216680" y="1051403"/>
                </a:lnTo>
                <a:lnTo>
                  <a:pt x="216680" y="943491"/>
                </a:lnTo>
                <a:cubicBezTo>
                  <a:pt x="216680" y="902257"/>
                  <a:pt x="249815" y="868918"/>
                  <a:pt x="291669" y="868918"/>
                </a:cubicBezTo>
                <a:close/>
                <a:moveTo>
                  <a:pt x="92633" y="831212"/>
                </a:moveTo>
                <a:lnTo>
                  <a:pt x="92633" y="1229739"/>
                </a:lnTo>
                <a:lnTo>
                  <a:pt x="633440" y="1229739"/>
                </a:lnTo>
                <a:lnTo>
                  <a:pt x="633440" y="831212"/>
                </a:lnTo>
                <a:close/>
                <a:moveTo>
                  <a:pt x="851390" y="685245"/>
                </a:moveTo>
                <a:lnTo>
                  <a:pt x="851390" y="707987"/>
                </a:lnTo>
                <a:cubicBezTo>
                  <a:pt x="851390" y="714984"/>
                  <a:pt x="856664" y="720232"/>
                  <a:pt x="864575" y="720232"/>
                </a:cubicBezTo>
                <a:lnTo>
                  <a:pt x="1057073" y="720232"/>
                </a:lnTo>
                <a:cubicBezTo>
                  <a:pt x="1064105" y="720232"/>
                  <a:pt x="1070257" y="714984"/>
                  <a:pt x="1070257" y="707987"/>
                </a:cubicBezTo>
                <a:lnTo>
                  <a:pt x="1070257" y="685245"/>
                </a:lnTo>
                <a:close/>
                <a:moveTo>
                  <a:pt x="123262" y="613993"/>
                </a:moveTo>
                <a:lnTo>
                  <a:pt x="35753" y="794425"/>
                </a:lnTo>
                <a:cubicBezTo>
                  <a:pt x="35753" y="794425"/>
                  <a:pt x="34878" y="794425"/>
                  <a:pt x="35753" y="795301"/>
                </a:cubicBezTo>
                <a:cubicBezTo>
                  <a:pt x="35753" y="796177"/>
                  <a:pt x="36628" y="796177"/>
                  <a:pt x="36628" y="796177"/>
                </a:cubicBezTo>
                <a:lnTo>
                  <a:pt x="57630" y="796177"/>
                </a:lnTo>
                <a:lnTo>
                  <a:pt x="633440" y="796177"/>
                </a:lnTo>
                <a:lnTo>
                  <a:pt x="633440" y="613993"/>
                </a:lnTo>
                <a:close/>
                <a:moveTo>
                  <a:pt x="978843" y="503311"/>
                </a:moveTo>
                <a:lnTo>
                  <a:pt x="978843" y="650258"/>
                </a:lnTo>
                <a:lnTo>
                  <a:pt x="1070257" y="650258"/>
                </a:lnTo>
                <a:lnTo>
                  <a:pt x="1070257" y="542672"/>
                </a:lnTo>
                <a:cubicBezTo>
                  <a:pt x="1070257" y="520805"/>
                  <a:pt x="1051799" y="503311"/>
                  <a:pt x="1029824" y="503311"/>
                </a:cubicBezTo>
                <a:close/>
                <a:moveTo>
                  <a:pt x="890944" y="503311"/>
                </a:moveTo>
                <a:cubicBezTo>
                  <a:pt x="868970" y="503311"/>
                  <a:pt x="851390" y="520805"/>
                  <a:pt x="851390" y="542672"/>
                </a:cubicBezTo>
                <a:lnTo>
                  <a:pt x="851390" y="650258"/>
                </a:lnTo>
                <a:lnTo>
                  <a:pt x="942805" y="650258"/>
                </a:lnTo>
                <a:lnTo>
                  <a:pt x="942805" y="503311"/>
                </a:lnTo>
                <a:close/>
                <a:moveTo>
                  <a:pt x="890944" y="467449"/>
                </a:moveTo>
                <a:lnTo>
                  <a:pt x="1029824" y="467449"/>
                </a:lnTo>
                <a:cubicBezTo>
                  <a:pt x="1072015" y="467449"/>
                  <a:pt x="1105417" y="501562"/>
                  <a:pt x="1105417" y="542672"/>
                </a:cubicBezTo>
                <a:lnTo>
                  <a:pt x="1105417" y="650258"/>
                </a:lnTo>
                <a:lnTo>
                  <a:pt x="1129150" y="650258"/>
                </a:lnTo>
                <a:cubicBezTo>
                  <a:pt x="1138818" y="650258"/>
                  <a:pt x="1147608" y="657255"/>
                  <a:pt x="1147608" y="667751"/>
                </a:cubicBezTo>
                <a:cubicBezTo>
                  <a:pt x="1147608" y="677373"/>
                  <a:pt x="1138818" y="685245"/>
                  <a:pt x="1129150" y="685245"/>
                </a:cubicBezTo>
                <a:lnTo>
                  <a:pt x="1105417" y="685245"/>
                </a:lnTo>
                <a:lnTo>
                  <a:pt x="1105417" y="707987"/>
                </a:lnTo>
                <a:cubicBezTo>
                  <a:pt x="1105417" y="734227"/>
                  <a:pt x="1084321" y="756094"/>
                  <a:pt x="1057073" y="756094"/>
                </a:cubicBezTo>
                <a:lnTo>
                  <a:pt x="864575" y="756094"/>
                </a:lnTo>
                <a:cubicBezTo>
                  <a:pt x="837326" y="756094"/>
                  <a:pt x="815352" y="734227"/>
                  <a:pt x="815352" y="707987"/>
                </a:cubicBezTo>
                <a:lnTo>
                  <a:pt x="815352" y="685245"/>
                </a:lnTo>
                <a:lnTo>
                  <a:pt x="791619" y="685245"/>
                </a:lnTo>
                <a:cubicBezTo>
                  <a:pt x="781950" y="685245"/>
                  <a:pt x="774039" y="677373"/>
                  <a:pt x="774039" y="667751"/>
                </a:cubicBezTo>
                <a:cubicBezTo>
                  <a:pt x="774039" y="657255"/>
                  <a:pt x="781950" y="650258"/>
                  <a:pt x="791619" y="650258"/>
                </a:cubicBezTo>
                <a:lnTo>
                  <a:pt x="815352" y="650258"/>
                </a:lnTo>
                <a:lnTo>
                  <a:pt x="815352" y="542672"/>
                </a:lnTo>
                <a:cubicBezTo>
                  <a:pt x="815352" y="501562"/>
                  <a:pt x="849632" y="467449"/>
                  <a:pt x="890944" y="467449"/>
                </a:cubicBezTo>
                <a:close/>
                <a:moveTo>
                  <a:pt x="382289" y="289041"/>
                </a:moveTo>
                <a:lnTo>
                  <a:pt x="382289" y="409037"/>
                </a:lnTo>
                <a:cubicBezTo>
                  <a:pt x="382289" y="442320"/>
                  <a:pt x="355161" y="469473"/>
                  <a:pt x="321033" y="469473"/>
                </a:cubicBezTo>
                <a:lnTo>
                  <a:pt x="129387" y="469473"/>
                </a:lnTo>
                <a:lnTo>
                  <a:pt x="129387" y="578958"/>
                </a:lnTo>
                <a:lnTo>
                  <a:pt x="633440" y="578958"/>
                </a:lnTo>
                <a:lnTo>
                  <a:pt x="633440" y="372250"/>
                </a:lnTo>
                <a:lnTo>
                  <a:pt x="606312" y="387140"/>
                </a:lnTo>
                <a:cubicBezTo>
                  <a:pt x="563432" y="409913"/>
                  <a:pt x="510052" y="395023"/>
                  <a:pt x="486425" y="354732"/>
                </a:cubicBezTo>
                <a:lnTo>
                  <a:pt x="483799" y="350353"/>
                </a:lnTo>
                <a:cubicBezTo>
                  <a:pt x="473298" y="331083"/>
                  <a:pt x="470673" y="309186"/>
                  <a:pt x="475923" y="289041"/>
                </a:cubicBezTo>
                <a:close/>
                <a:moveTo>
                  <a:pt x="129387" y="289041"/>
                </a:moveTo>
                <a:lnTo>
                  <a:pt x="129387" y="434437"/>
                </a:lnTo>
                <a:lnTo>
                  <a:pt x="321033" y="434437"/>
                </a:lnTo>
                <a:cubicBezTo>
                  <a:pt x="335909" y="434437"/>
                  <a:pt x="347285" y="423051"/>
                  <a:pt x="347285" y="409037"/>
                </a:cubicBezTo>
                <a:lnTo>
                  <a:pt x="347285" y="289041"/>
                </a:lnTo>
                <a:close/>
                <a:moveTo>
                  <a:pt x="958208" y="194665"/>
                </a:moveTo>
                <a:cubicBezTo>
                  <a:pt x="949785" y="194665"/>
                  <a:pt x="941471" y="196636"/>
                  <a:pt x="934471" y="200577"/>
                </a:cubicBezTo>
                <a:lnTo>
                  <a:pt x="668443" y="351229"/>
                </a:lnTo>
                <a:lnTo>
                  <a:pt x="668443" y="354732"/>
                </a:lnTo>
                <a:lnTo>
                  <a:pt x="668443" y="578958"/>
                </a:lnTo>
                <a:lnTo>
                  <a:pt x="668443" y="613993"/>
                </a:lnTo>
                <a:lnTo>
                  <a:pt x="668443" y="796177"/>
                </a:lnTo>
                <a:lnTo>
                  <a:pt x="668443" y="831212"/>
                </a:lnTo>
                <a:lnTo>
                  <a:pt x="668443" y="1229739"/>
                </a:lnTo>
                <a:lnTo>
                  <a:pt x="813708" y="1229739"/>
                </a:lnTo>
                <a:lnTo>
                  <a:pt x="813708" y="1013396"/>
                </a:lnTo>
                <a:cubicBezTo>
                  <a:pt x="813708" y="1006389"/>
                  <a:pt x="814583" y="998506"/>
                  <a:pt x="816334" y="991499"/>
                </a:cubicBezTo>
                <a:cubicBezTo>
                  <a:pt x="816334" y="991499"/>
                  <a:pt x="816334" y="991499"/>
                  <a:pt x="816334" y="990623"/>
                </a:cubicBezTo>
                <a:cubicBezTo>
                  <a:pt x="826835" y="921428"/>
                  <a:pt x="886341" y="868875"/>
                  <a:pt x="958973" y="868875"/>
                </a:cubicBezTo>
                <a:cubicBezTo>
                  <a:pt x="1037731" y="868875"/>
                  <a:pt x="1102488" y="932815"/>
                  <a:pt x="1102488" y="1013396"/>
                </a:cubicBezTo>
                <a:lnTo>
                  <a:pt x="1102488" y="1229739"/>
                </a:lnTo>
                <a:lnTo>
                  <a:pt x="1247753" y="1229739"/>
                </a:lnTo>
                <a:lnTo>
                  <a:pt x="1247753" y="360863"/>
                </a:lnTo>
                <a:lnTo>
                  <a:pt x="982601" y="200577"/>
                </a:lnTo>
                <a:cubicBezTo>
                  <a:pt x="975163" y="196636"/>
                  <a:pt x="966630" y="194665"/>
                  <a:pt x="958208" y="194665"/>
                </a:cubicBezTo>
                <a:close/>
                <a:moveTo>
                  <a:pt x="123262" y="71822"/>
                </a:moveTo>
                <a:lnTo>
                  <a:pt x="35753" y="251378"/>
                </a:lnTo>
                <a:cubicBezTo>
                  <a:pt x="35753" y="251378"/>
                  <a:pt x="34878" y="252254"/>
                  <a:pt x="35753" y="253130"/>
                </a:cubicBezTo>
                <a:lnTo>
                  <a:pt x="36628" y="253130"/>
                </a:lnTo>
                <a:lnTo>
                  <a:pt x="93509" y="253130"/>
                </a:lnTo>
                <a:lnTo>
                  <a:pt x="495175" y="253130"/>
                </a:lnTo>
                <a:cubicBezTo>
                  <a:pt x="498676" y="249626"/>
                  <a:pt x="501301" y="246123"/>
                  <a:pt x="505677" y="243495"/>
                </a:cubicBezTo>
                <a:cubicBezTo>
                  <a:pt x="506552" y="243495"/>
                  <a:pt x="506552" y="243495"/>
                  <a:pt x="506552" y="242619"/>
                </a:cubicBezTo>
                <a:cubicBezTo>
                  <a:pt x="510052" y="239991"/>
                  <a:pt x="514427" y="237364"/>
                  <a:pt x="518803" y="234736"/>
                </a:cubicBezTo>
                <a:lnTo>
                  <a:pt x="808458" y="71822"/>
                </a:lnTo>
                <a:close/>
                <a:moveTo>
                  <a:pt x="958536" y="35363"/>
                </a:moveTo>
                <a:cubicBezTo>
                  <a:pt x="950222" y="35473"/>
                  <a:pt x="941909" y="37663"/>
                  <a:pt x="934471" y="42042"/>
                </a:cubicBezTo>
                <a:lnTo>
                  <a:pt x="711323" y="166417"/>
                </a:lnTo>
                <a:lnTo>
                  <a:pt x="535430" y="265392"/>
                </a:lnTo>
                <a:cubicBezTo>
                  <a:pt x="535430" y="265392"/>
                  <a:pt x="534555" y="266268"/>
                  <a:pt x="533679" y="266268"/>
                </a:cubicBezTo>
                <a:cubicBezTo>
                  <a:pt x="531054" y="268020"/>
                  <a:pt x="529304" y="269771"/>
                  <a:pt x="525804" y="271523"/>
                </a:cubicBezTo>
                <a:cubicBezTo>
                  <a:pt x="525804" y="272399"/>
                  <a:pt x="524929" y="273275"/>
                  <a:pt x="523178" y="274151"/>
                </a:cubicBezTo>
                <a:cubicBezTo>
                  <a:pt x="522303" y="276778"/>
                  <a:pt x="519678" y="277654"/>
                  <a:pt x="518803" y="280282"/>
                </a:cubicBezTo>
                <a:cubicBezTo>
                  <a:pt x="515303" y="284661"/>
                  <a:pt x="512677" y="289917"/>
                  <a:pt x="510927" y="296048"/>
                </a:cubicBezTo>
                <a:cubicBezTo>
                  <a:pt x="507427" y="308310"/>
                  <a:pt x="508302" y="321448"/>
                  <a:pt x="515303" y="332835"/>
                </a:cubicBezTo>
                <a:lnTo>
                  <a:pt x="517928" y="336338"/>
                </a:lnTo>
                <a:cubicBezTo>
                  <a:pt x="531054" y="360863"/>
                  <a:pt x="563432" y="369622"/>
                  <a:pt x="587935" y="356484"/>
                </a:cubicBezTo>
                <a:lnTo>
                  <a:pt x="916969" y="169921"/>
                </a:lnTo>
                <a:cubicBezTo>
                  <a:pt x="943222" y="155031"/>
                  <a:pt x="973850" y="155031"/>
                  <a:pt x="999227" y="169045"/>
                </a:cubicBezTo>
                <a:lnTo>
                  <a:pt x="1315135" y="359987"/>
                </a:lnTo>
                <a:cubicBezTo>
                  <a:pt x="1339637" y="373126"/>
                  <a:pt x="1372016" y="363491"/>
                  <a:pt x="1386017" y="339842"/>
                </a:cubicBezTo>
                <a:lnTo>
                  <a:pt x="1387767" y="335463"/>
                </a:lnTo>
                <a:cubicBezTo>
                  <a:pt x="1394768" y="324076"/>
                  <a:pt x="1396518" y="310938"/>
                  <a:pt x="1392143" y="298676"/>
                </a:cubicBezTo>
                <a:cubicBezTo>
                  <a:pt x="1388642" y="285537"/>
                  <a:pt x="1380767" y="275027"/>
                  <a:pt x="1367640" y="268020"/>
                </a:cubicBezTo>
                <a:lnTo>
                  <a:pt x="982601" y="41166"/>
                </a:lnTo>
                <a:cubicBezTo>
                  <a:pt x="975163" y="37225"/>
                  <a:pt x="966849" y="35254"/>
                  <a:pt x="958536" y="35363"/>
                </a:cubicBezTo>
                <a:close/>
                <a:moveTo>
                  <a:pt x="958426" y="0"/>
                </a:moveTo>
                <a:cubicBezTo>
                  <a:pt x="972537" y="0"/>
                  <a:pt x="986539" y="3503"/>
                  <a:pt x="999227" y="10510"/>
                </a:cubicBezTo>
                <a:lnTo>
                  <a:pt x="1385142" y="237364"/>
                </a:lnTo>
                <a:cubicBezTo>
                  <a:pt x="1405269" y="248750"/>
                  <a:pt x="1420146" y="266268"/>
                  <a:pt x="1427146" y="289041"/>
                </a:cubicBezTo>
                <a:cubicBezTo>
                  <a:pt x="1433272" y="310938"/>
                  <a:pt x="1429772" y="333711"/>
                  <a:pt x="1418396" y="353856"/>
                </a:cubicBezTo>
                <a:lnTo>
                  <a:pt x="1416645" y="357360"/>
                </a:lnTo>
                <a:cubicBezTo>
                  <a:pt x="1400894" y="384512"/>
                  <a:pt x="1370266" y="401154"/>
                  <a:pt x="1339637" y="401154"/>
                </a:cubicBezTo>
                <a:cubicBezTo>
                  <a:pt x="1325636" y="401154"/>
                  <a:pt x="1310759" y="397650"/>
                  <a:pt x="1298508" y="389767"/>
                </a:cubicBezTo>
                <a:lnTo>
                  <a:pt x="1297633" y="389767"/>
                </a:lnTo>
                <a:lnTo>
                  <a:pt x="1282757" y="381884"/>
                </a:lnTo>
                <a:lnTo>
                  <a:pt x="1282757" y="1229739"/>
                </a:lnTo>
                <a:lnTo>
                  <a:pt x="1304634" y="1229739"/>
                </a:lnTo>
                <a:cubicBezTo>
                  <a:pt x="1314260" y="1229739"/>
                  <a:pt x="1322136" y="1238498"/>
                  <a:pt x="1322136" y="1248132"/>
                </a:cubicBezTo>
                <a:cubicBezTo>
                  <a:pt x="1322136" y="1257767"/>
                  <a:pt x="1314260" y="1265650"/>
                  <a:pt x="1304634" y="1265650"/>
                </a:cubicBezTo>
                <a:lnTo>
                  <a:pt x="668443" y="1265650"/>
                </a:lnTo>
                <a:lnTo>
                  <a:pt x="57630" y="1265650"/>
                </a:lnTo>
                <a:lnTo>
                  <a:pt x="39253" y="1265650"/>
                </a:lnTo>
                <a:cubicBezTo>
                  <a:pt x="29627" y="1265650"/>
                  <a:pt x="21751" y="1257767"/>
                  <a:pt x="21751" y="1248132"/>
                </a:cubicBezTo>
                <a:cubicBezTo>
                  <a:pt x="21751" y="1238498"/>
                  <a:pt x="29627" y="1229739"/>
                  <a:pt x="39253" y="1229739"/>
                </a:cubicBezTo>
                <a:lnTo>
                  <a:pt x="57630" y="1229739"/>
                </a:lnTo>
                <a:lnTo>
                  <a:pt x="57630" y="831212"/>
                </a:lnTo>
                <a:lnTo>
                  <a:pt x="36628" y="831212"/>
                </a:lnTo>
                <a:cubicBezTo>
                  <a:pt x="24376" y="831212"/>
                  <a:pt x="12125" y="825081"/>
                  <a:pt x="6000" y="813695"/>
                </a:cubicBezTo>
                <a:cubicBezTo>
                  <a:pt x="-1001" y="803184"/>
                  <a:pt x="-1876" y="790046"/>
                  <a:pt x="3374" y="778659"/>
                </a:cubicBezTo>
                <a:lnTo>
                  <a:pt x="93509" y="593848"/>
                </a:lnTo>
                <a:lnTo>
                  <a:pt x="93509" y="289041"/>
                </a:lnTo>
                <a:lnTo>
                  <a:pt x="36628" y="289041"/>
                </a:lnTo>
                <a:cubicBezTo>
                  <a:pt x="24376" y="289041"/>
                  <a:pt x="12125" y="282034"/>
                  <a:pt x="6000" y="271523"/>
                </a:cubicBezTo>
                <a:cubicBezTo>
                  <a:pt x="-1001" y="261013"/>
                  <a:pt x="-1876" y="247874"/>
                  <a:pt x="3374" y="236488"/>
                </a:cubicBezTo>
                <a:lnTo>
                  <a:pt x="101384" y="36787"/>
                </a:lnTo>
                <a:lnTo>
                  <a:pt x="871464" y="36787"/>
                </a:lnTo>
                <a:lnTo>
                  <a:pt x="916969" y="10510"/>
                </a:lnTo>
                <a:cubicBezTo>
                  <a:pt x="930095" y="3503"/>
                  <a:pt x="944315" y="0"/>
                  <a:pt x="9584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7FC5AC8-9410-4D0E-A1C2-CB6F4D3335FA}"/>
              </a:ext>
            </a:extLst>
          </p:cNvPr>
          <p:cNvSpPr txBox="1"/>
          <p:nvPr/>
        </p:nvSpPr>
        <p:spPr>
          <a:xfrm>
            <a:off x="1520825" y="732771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REAL ESTATE INFOGRAPHIC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AA2350C-8B01-4D80-9505-3D3A37772159}"/>
              </a:ext>
            </a:extLst>
          </p:cNvPr>
          <p:cNvSpPr txBox="1"/>
          <p:nvPr/>
        </p:nvSpPr>
        <p:spPr>
          <a:xfrm>
            <a:off x="1520827" y="1868593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BEF595A-BA2E-470D-80FF-CBFAF7AD5FE5}"/>
              </a:ext>
            </a:extLst>
          </p:cNvPr>
          <p:cNvSpPr txBox="1"/>
          <p:nvPr/>
        </p:nvSpPr>
        <p:spPr>
          <a:xfrm>
            <a:off x="1886492" y="11224485"/>
            <a:ext cx="623558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46F0A5D-0E70-40FC-804E-42849F12CCFE}"/>
              </a:ext>
            </a:extLst>
          </p:cNvPr>
          <p:cNvSpPr txBox="1"/>
          <p:nvPr/>
        </p:nvSpPr>
        <p:spPr>
          <a:xfrm>
            <a:off x="1886492" y="11903287"/>
            <a:ext cx="6235587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BB98D88-1307-432A-8D32-785C9A4BC541}"/>
              </a:ext>
            </a:extLst>
          </p:cNvPr>
          <p:cNvSpPr txBox="1"/>
          <p:nvPr/>
        </p:nvSpPr>
        <p:spPr>
          <a:xfrm>
            <a:off x="9086271" y="11224485"/>
            <a:ext cx="623558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C206150-303D-427E-B96B-A6D7B3E7F8AE}"/>
              </a:ext>
            </a:extLst>
          </p:cNvPr>
          <p:cNvSpPr txBox="1"/>
          <p:nvPr/>
        </p:nvSpPr>
        <p:spPr>
          <a:xfrm>
            <a:off x="9086271" y="11903287"/>
            <a:ext cx="6235587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3D5E578-0A25-4DD9-91AB-EB5A9E4BBBF6}"/>
              </a:ext>
            </a:extLst>
          </p:cNvPr>
          <p:cNvSpPr txBox="1"/>
          <p:nvPr/>
        </p:nvSpPr>
        <p:spPr>
          <a:xfrm>
            <a:off x="16279957" y="11224485"/>
            <a:ext cx="623558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915A285-D282-4357-8C56-14FCE8083293}"/>
              </a:ext>
            </a:extLst>
          </p:cNvPr>
          <p:cNvSpPr txBox="1"/>
          <p:nvPr/>
        </p:nvSpPr>
        <p:spPr>
          <a:xfrm>
            <a:off x="16279957" y="11903287"/>
            <a:ext cx="6235587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EF512ED4-521C-4E72-B68B-AA3807875306}"/>
              </a:ext>
            </a:extLst>
          </p:cNvPr>
          <p:cNvGrpSpPr/>
          <p:nvPr/>
        </p:nvGrpSpPr>
        <p:grpSpPr>
          <a:xfrm>
            <a:off x="2185924" y="4987992"/>
            <a:ext cx="5765039" cy="4002954"/>
            <a:chOff x="2185924" y="4987992"/>
            <a:chExt cx="5765039" cy="4002954"/>
          </a:xfrm>
        </p:grpSpPr>
        <p:sp>
          <p:nvSpPr>
            <p:cNvPr id="67" name="Freeform 2">
              <a:extLst>
                <a:ext uri="{FF2B5EF4-FFF2-40B4-BE49-F238E27FC236}">
                  <a16:creationId xmlns:a16="http://schemas.microsoft.com/office/drawing/2014/main" id="{7C16882C-9B62-4480-9EA4-55210D937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392" y="5058633"/>
              <a:ext cx="875157" cy="1432431"/>
            </a:xfrm>
            <a:custGeom>
              <a:avLst/>
              <a:gdLst>
                <a:gd name="T0" fmla="*/ 981 w 982"/>
                <a:gd name="T1" fmla="*/ 1610 h 1611"/>
                <a:gd name="T2" fmla="*/ 0 w 982"/>
                <a:gd name="T3" fmla="*/ 1610 h 1611"/>
                <a:gd name="T4" fmla="*/ 0 w 982"/>
                <a:gd name="T5" fmla="*/ 0 h 1611"/>
                <a:gd name="T6" fmla="*/ 981 w 982"/>
                <a:gd name="T7" fmla="*/ 0 h 1611"/>
                <a:gd name="T8" fmla="*/ 981 w 982"/>
                <a:gd name="T9" fmla="*/ 1610 h 1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2" h="1611">
                  <a:moveTo>
                    <a:pt x="981" y="1610"/>
                  </a:moveTo>
                  <a:lnTo>
                    <a:pt x="0" y="1610"/>
                  </a:lnTo>
                  <a:lnTo>
                    <a:pt x="0" y="0"/>
                  </a:lnTo>
                  <a:lnTo>
                    <a:pt x="981" y="0"/>
                  </a:lnTo>
                  <a:lnTo>
                    <a:pt x="981" y="161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8" name="Freeform 3">
              <a:extLst>
                <a:ext uri="{FF2B5EF4-FFF2-40B4-BE49-F238E27FC236}">
                  <a16:creationId xmlns:a16="http://schemas.microsoft.com/office/drawing/2014/main" id="{AE04BD6F-0B58-4E33-AFEF-721685B13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586" y="7550668"/>
              <a:ext cx="3296550" cy="1440277"/>
            </a:xfrm>
            <a:custGeom>
              <a:avLst/>
              <a:gdLst>
                <a:gd name="T0" fmla="*/ 0 w 3704"/>
                <a:gd name="T1" fmla="*/ 1617 h 1618"/>
                <a:gd name="T2" fmla="*/ 3703 w 3704"/>
                <a:gd name="T3" fmla="*/ 1617 h 1618"/>
                <a:gd name="T4" fmla="*/ 3703 w 3704"/>
                <a:gd name="T5" fmla="*/ 0 h 1618"/>
                <a:gd name="T6" fmla="*/ 0 w 3704"/>
                <a:gd name="T7" fmla="*/ 0 h 1618"/>
                <a:gd name="T8" fmla="*/ 0 w 3704"/>
                <a:gd name="T9" fmla="*/ 1617 h 1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4" h="1618">
                  <a:moveTo>
                    <a:pt x="0" y="1617"/>
                  </a:moveTo>
                  <a:lnTo>
                    <a:pt x="3703" y="1617"/>
                  </a:lnTo>
                  <a:lnTo>
                    <a:pt x="3703" y="0"/>
                  </a:lnTo>
                  <a:lnTo>
                    <a:pt x="0" y="0"/>
                  </a:lnTo>
                  <a:lnTo>
                    <a:pt x="0" y="161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9" name="Freeform 4">
              <a:extLst>
                <a:ext uri="{FF2B5EF4-FFF2-40B4-BE49-F238E27FC236}">
                  <a16:creationId xmlns:a16="http://schemas.microsoft.com/office/drawing/2014/main" id="{34A4A556-005C-43FB-99BD-8AD93F968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1967" y="6078993"/>
              <a:ext cx="3688996" cy="1471675"/>
            </a:xfrm>
            <a:custGeom>
              <a:avLst/>
              <a:gdLst>
                <a:gd name="T0" fmla="*/ 3606 w 4147"/>
                <a:gd name="T1" fmla="*/ 0 h 1655"/>
                <a:gd name="T2" fmla="*/ 534 w 4147"/>
                <a:gd name="T3" fmla="*/ 0 h 1655"/>
                <a:gd name="T4" fmla="*/ 0 w 4147"/>
                <a:gd name="T5" fmla="*/ 1654 h 1655"/>
                <a:gd name="T6" fmla="*/ 256 w 4147"/>
                <a:gd name="T7" fmla="*/ 1654 h 1655"/>
                <a:gd name="T8" fmla="*/ 3959 w 4147"/>
                <a:gd name="T9" fmla="*/ 1654 h 1655"/>
                <a:gd name="T10" fmla="*/ 4146 w 4147"/>
                <a:gd name="T11" fmla="*/ 1654 h 1655"/>
                <a:gd name="T12" fmla="*/ 3606 w 4147"/>
                <a:gd name="T13" fmla="*/ 0 h 1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47" h="1655">
                  <a:moveTo>
                    <a:pt x="3606" y="0"/>
                  </a:moveTo>
                  <a:lnTo>
                    <a:pt x="534" y="0"/>
                  </a:lnTo>
                  <a:lnTo>
                    <a:pt x="0" y="1654"/>
                  </a:lnTo>
                  <a:lnTo>
                    <a:pt x="256" y="1654"/>
                  </a:lnTo>
                  <a:lnTo>
                    <a:pt x="3959" y="1654"/>
                  </a:lnTo>
                  <a:lnTo>
                    <a:pt x="4146" y="1654"/>
                  </a:lnTo>
                  <a:lnTo>
                    <a:pt x="360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46C95D09-5CD6-4533-9DAA-F21D97143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586" y="7550668"/>
              <a:ext cx="3296550" cy="1440277"/>
            </a:xfrm>
            <a:custGeom>
              <a:avLst/>
              <a:gdLst>
                <a:gd name="T0" fmla="*/ 0 w 3704"/>
                <a:gd name="T1" fmla="*/ 1617 h 1618"/>
                <a:gd name="T2" fmla="*/ 3703 w 3704"/>
                <a:gd name="T3" fmla="*/ 1617 h 1618"/>
                <a:gd name="T4" fmla="*/ 3703 w 3704"/>
                <a:gd name="T5" fmla="*/ 0 h 1618"/>
                <a:gd name="T6" fmla="*/ 0 w 3704"/>
                <a:gd name="T7" fmla="*/ 0 h 1618"/>
                <a:gd name="T8" fmla="*/ 0 w 3704"/>
                <a:gd name="T9" fmla="*/ 1617 h 1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4" h="1618">
                  <a:moveTo>
                    <a:pt x="0" y="1617"/>
                  </a:moveTo>
                  <a:lnTo>
                    <a:pt x="3703" y="1617"/>
                  </a:lnTo>
                  <a:lnTo>
                    <a:pt x="3703" y="0"/>
                  </a:lnTo>
                  <a:lnTo>
                    <a:pt x="0" y="0"/>
                  </a:lnTo>
                  <a:lnTo>
                    <a:pt x="0" y="1617"/>
                  </a:lnTo>
                </a:path>
              </a:pathLst>
            </a:custGeom>
            <a:solidFill>
              <a:srgbClr val="FFFFFF">
                <a:alpha val="3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3A80D3B6-B7AB-46BE-828E-109A1C0A2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1967" y="6078993"/>
              <a:ext cx="3688996" cy="1471675"/>
            </a:xfrm>
            <a:custGeom>
              <a:avLst/>
              <a:gdLst>
                <a:gd name="T0" fmla="*/ 3606 w 4147"/>
                <a:gd name="T1" fmla="*/ 0 h 1655"/>
                <a:gd name="T2" fmla="*/ 534 w 4147"/>
                <a:gd name="T3" fmla="*/ 0 h 1655"/>
                <a:gd name="T4" fmla="*/ 0 w 4147"/>
                <a:gd name="T5" fmla="*/ 1654 h 1655"/>
                <a:gd name="T6" fmla="*/ 256 w 4147"/>
                <a:gd name="T7" fmla="*/ 1654 h 1655"/>
                <a:gd name="T8" fmla="*/ 3959 w 4147"/>
                <a:gd name="T9" fmla="*/ 1654 h 1655"/>
                <a:gd name="T10" fmla="*/ 4146 w 4147"/>
                <a:gd name="T11" fmla="*/ 1654 h 1655"/>
                <a:gd name="T12" fmla="*/ 3606 w 4147"/>
                <a:gd name="T13" fmla="*/ 0 h 1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47" h="1655">
                  <a:moveTo>
                    <a:pt x="3606" y="0"/>
                  </a:moveTo>
                  <a:lnTo>
                    <a:pt x="534" y="0"/>
                  </a:lnTo>
                  <a:lnTo>
                    <a:pt x="0" y="1654"/>
                  </a:lnTo>
                  <a:lnTo>
                    <a:pt x="256" y="1654"/>
                  </a:lnTo>
                  <a:lnTo>
                    <a:pt x="3959" y="1654"/>
                  </a:lnTo>
                  <a:lnTo>
                    <a:pt x="4146" y="1654"/>
                  </a:lnTo>
                  <a:lnTo>
                    <a:pt x="3606" y="0"/>
                  </a:lnTo>
                </a:path>
              </a:pathLst>
            </a:custGeom>
            <a:solidFill>
              <a:srgbClr val="11134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C2004752-1164-443B-ABE0-357761CAC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8486" y="7197467"/>
              <a:ext cx="4101066" cy="1789556"/>
            </a:xfrm>
            <a:custGeom>
              <a:avLst/>
              <a:gdLst>
                <a:gd name="T0" fmla="*/ 0 w 4608"/>
                <a:gd name="T1" fmla="*/ 2011 h 2012"/>
                <a:gd name="T2" fmla="*/ 4607 w 4608"/>
                <a:gd name="T3" fmla="*/ 2011 h 2012"/>
                <a:gd name="T4" fmla="*/ 4607 w 4608"/>
                <a:gd name="T5" fmla="*/ 0 h 2012"/>
                <a:gd name="T6" fmla="*/ 0 w 4608"/>
                <a:gd name="T7" fmla="*/ 0 h 2012"/>
                <a:gd name="T8" fmla="*/ 0 w 4608"/>
                <a:gd name="T9" fmla="*/ 2011 h 2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8" h="2012">
                  <a:moveTo>
                    <a:pt x="0" y="2011"/>
                  </a:moveTo>
                  <a:lnTo>
                    <a:pt x="4607" y="2011"/>
                  </a:lnTo>
                  <a:lnTo>
                    <a:pt x="4607" y="0"/>
                  </a:lnTo>
                  <a:lnTo>
                    <a:pt x="0" y="0"/>
                  </a:lnTo>
                  <a:lnTo>
                    <a:pt x="0" y="201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F9FDB6B2-02F0-400C-BA20-B4232B2F4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5924" y="5364741"/>
              <a:ext cx="4591623" cy="1832726"/>
            </a:xfrm>
            <a:custGeom>
              <a:avLst/>
              <a:gdLst>
                <a:gd name="T0" fmla="*/ 4486 w 5160"/>
                <a:gd name="T1" fmla="*/ 0 h 2061"/>
                <a:gd name="T2" fmla="*/ 664 w 5160"/>
                <a:gd name="T3" fmla="*/ 0 h 2061"/>
                <a:gd name="T4" fmla="*/ 0 w 5160"/>
                <a:gd name="T5" fmla="*/ 2060 h 2061"/>
                <a:gd name="T6" fmla="*/ 319 w 5160"/>
                <a:gd name="T7" fmla="*/ 2060 h 2061"/>
                <a:gd name="T8" fmla="*/ 4926 w 5160"/>
                <a:gd name="T9" fmla="*/ 2060 h 2061"/>
                <a:gd name="T10" fmla="*/ 5159 w 5160"/>
                <a:gd name="T11" fmla="*/ 2060 h 2061"/>
                <a:gd name="T12" fmla="*/ 4486 w 5160"/>
                <a:gd name="T13" fmla="*/ 0 h 2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60" h="2061">
                  <a:moveTo>
                    <a:pt x="4486" y="0"/>
                  </a:moveTo>
                  <a:lnTo>
                    <a:pt x="664" y="0"/>
                  </a:lnTo>
                  <a:lnTo>
                    <a:pt x="0" y="2060"/>
                  </a:lnTo>
                  <a:lnTo>
                    <a:pt x="319" y="2060"/>
                  </a:lnTo>
                  <a:lnTo>
                    <a:pt x="4926" y="2060"/>
                  </a:lnTo>
                  <a:lnTo>
                    <a:pt x="5159" y="2060"/>
                  </a:lnTo>
                  <a:lnTo>
                    <a:pt x="448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A7044BC6-954E-4988-813D-29648C6BD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9356" y="4987992"/>
              <a:ext cx="1055682" cy="184451"/>
            </a:xfrm>
            <a:custGeom>
              <a:avLst/>
              <a:gdLst>
                <a:gd name="T0" fmla="*/ 1091 w 1187"/>
                <a:gd name="T1" fmla="*/ 205 h 206"/>
                <a:gd name="T2" fmla="*/ 95 w 1187"/>
                <a:gd name="T3" fmla="*/ 205 h 206"/>
                <a:gd name="T4" fmla="*/ 95 w 1187"/>
                <a:gd name="T5" fmla="*/ 205 h 206"/>
                <a:gd name="T6" fmla="*/ 0 w 1187"/>
                <a:gd name="T7" fmla="*/ 110 h 206"/>
                <a:gd name="T8" fmla="*/ 0 w 1187"/>
                <a:gd name="T9" fmla="*/ 95 h 206"/>
                <a:gd name="T10" fmla="*/ 0 w 1187"/>
                <a:gd name="T11" fmla="*/ 95 h 206"/>
                <a:gd name="T12" fmla="*/ 95 w 1187"/>
                <a:gd name="T13" fmla="*/ 0 h 206"/>
                <a:gd name="T14" fmla="*/ 1091 w 1187"/>
                <a:gd name="T15" fmla="*/ 0 h 206"/>
                <a:gd name="T16" fmla="*/ 1091 w 1187"/>
                <a:gd name="T17" fmla="*/ 0 h 206"/>
                <a:gd name="T18" fmla="*/ 1186 w 1187"/>
                <a:gd name="T19" fmla="*/ 95 h 206"/>
                <a:gd name="T20" fmla="*/ 1186 w 1187"/>
                <a:gd name="T21" fmla="*/ 110 h 206"/>
                <a:gd name="T22" fmla="*/ 1186 w 1187"/>
                <a:gd name="T23" fmla="*/ 110 h 206"/>
                <a:gd name="T24" fmla="*/ 1091 w 1187"/>
                <a:gd name="T25" fmla="*/ 205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7" h="206">
                  <a:moveTo>
                    <a:pt x="1091" y="205"/>
                  </a:moveTo>
                  <a:lnTo>
                    <a:pt x="95" y="205"/>
                  </a:lnTo>
                  <a:lnTo>
                    <a:pt x="95" y="205"/>
                  </a:lnTo>
                  <a:cubicBezTo>
                    <a:pt x="42" y="205"/>
                    <a:pt x="0" y="162"/>
                    <a:pt x="0" y="110"/>
                  </a:cubicBezTo>
                  <a:lnTo>
                    <a:pt x="0" y="95"/>
                  </a:lnTo>
                  <a:lnTo>
                    <a:pt x="0" y="95"/>
                  </a:lnTo>
                  <a:cubicBezTo>
                    <a:pt x="0" y="43"/>
                    <a:pt x="42" y="0"/>
                    <a:pt x="95" y="0"/>
                  </a:cubicBezTo>
                  <a:lnTo>
                    <a:pt x="1091" y="0"/>
                  </a:lnTo>
                  <a:lnTo>
                    <a:pt x="1091" y="0"/>
                  </a:lnTo>
                  <a:cubicBezTo>
                    <a:pt x="1143" y="0"/>
                    <a:pt x="1186" y="43"/>
                    <a:pt x="1186" y="95"/>
                  </a:cubicBezTo>
                  <a:lnTo>
                    <a:pt x="1186" y="110"/>
                  </a:lnTo>
                  <a:lnTo>
                    <a:pt x="1186" y="110"/>
                  </a:lnTo>
                  <a:cubicBezTo>
                    <a:pt x="1186" y="162"/>
                    <a:pt x="1143" y="205"/>
                    <a:pt x="1091" y="20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DFAAD6B7-68F4-4ADC-B2D6-39B6713B7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0422" y="7605611"/>
              <a:ext cx="851610" cy="1385335"/>
            </a:xfrm>
            <a:custGeom>
              <a:avLst/>
              <a:gdLst>
                <a:gd name="T0" fmla="*/ 955 w 956"/>
                <a:gd name="T1" fmla="*/ 1554 h 1555"/>
                <a:gd name="T2" fmla="*/ 0 w 956"/>
                <a:gd name="T3" fmla="*/ 1554 h 1555"/>
                <a:gd name="T4" fmla="*/ 0 w 956"/>
                <a:gd name="T5" fmla="*/ 0 h 1555"/>
                <a:gd name="T6" fmla="*/ 955 w 956"/>
                <a:gd name="T7" fmla="*/ 0 h 1555"/>
                <a:gd name="T8" fmla="*/ 955 w 956"/>
                <a:gd name="T9" fmla="*/ 1554 h 1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6" h="1555">
                  <a:moveTo>
                    <a:pt x="955" y="1554"/>
                  </a:moveTo>
                  <a:lnTo>
                    <a:pt x="0" y="1554"/>
                  </a:lnTo>
                  <a:lnTo>
                    <a:pt x="0" y="0"/>
                  </a:lnTo>
                  <a:lnTo>
                    <a:pt x="955" y="0"/>
                  </a:lnTo>
                  <a:lnTo>
                    <a:pt x="955" y="15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B9928B53-702C-4341-85F3-0BFCDE7E6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609" y="8323787"/>
              <a:ext cx="266864" cy="584746"/>
            </a:xfrm>
            <a:custGeom>
              <a:avLst/>
              <a:gdLst>
                <a:gd name="T0" fmla="*/ 298 w 299"/>
                <a:gd name="T1" fmla="*/ 655 h 656"/>
                <a:gd name="T2" fmla="*/ 0 w 299"/>
                <a:gd name="T3" fmla="*/ 655 h 656"/>
                <a:gd name="T4" fmla="*/ 0 w 299"/>
                <a:gd name="T5" fmla="*/ 0 h 656"/>
                <a:gd name="T6" fmla="*/ 298 w 299"/>
                <a:gd name="T7" fmla="*/ 0 h 656"/>
                <a:gd name="T8" fmla="*/ 298 w 299"/>
                <a:gd name="T9" fmla="*/ 655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656">
                  <a:moveTo>
                    <a:pt x="298" y="655"/>
                  </a:moveTo>
                  <a:lnTo>
                    <a:pt x="0" y="655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8" y="6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F761F1B8-7877-4657-99D4-8125BF155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207" y="8323787"/>
              <a:ext cx="266864" cy="584746"/>
            </a:xfrm>
            <a:custGeom>
              <a:avLst/>
              <a:gdLst>
                <a:gd name="T0" fmla="*/ 298 w 299"/>
                <a:gd name="T1" fmla="*/ 655 h 656"/>
                <a:gd name="T2" fmla="*/ 0 w 299"/>
                <a:gd name="T3" fmla="*/ 655 h 656"/>
                <a:gd name="T4" fmla="*/ 0 w 299"/>
                <a:gd name="T5" fmla="*/ 0 h 656"/>
                <a:gd name="T6" fmla="*/ 298 w 299"/>
                <a:gd name="T7" fmla="*/ 0 h 656"/>
                <a:gd name="T8" fmla="*/ 298 w 299"/>
                <a:gd name="T9" fmla="*/ 655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656">
                  <a:moveTo>
                    <a:pt x="298" y="655"/>
                  </a:moveTo>
                  <a:lnTo>
                    <a:pt x="0" y="655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8" y="6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C8C90E67-61B7-4C64-A382-501A3A8E7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609" y="7695872"/>
              <a:ext cx="266864" cy="584746"/>
            </a:xfrm>
            <a:custGeom>
              <a:avLst/>
              <a:gdLst>
                <a:gd name="T0" fmla="*/ 298 w 299"/>
                <a:gd name="T1" fmla="*/ 655 h 656"/>
                <a:gd name="T2" fmla="*/ 0 w 299"/>
                <a:gd name="T3" fmla="*/ 655 h 656"/>
                <a:gd name="T4" fmla="*/ 0 w 299"/>
                <a:gd name="T5" fmla="*/ 0 h 656"/>
                <a:gd name="T6" fmla="*/ 298 w 299"/>
                <a:gd name="T7" fmla="*/ 0 h 656"/>
                <a:gd name="T8" fmla="*/ 298 w 299"/>
                <a:gd name="T9" fmla="*/ 655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656">
                  <a:moveTo>
                    <a:pt x="298" y="655"/>
                  </a:moveTo>
                  <a:lnTo>
                    <a:pt x="0" y="655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8" y="6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F47BCFC9-212D-4C33-99BB-B7842C66D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207" y="7695872"/>
              <a:ext cx="266864" cy="584746"/>
            </a:xfrm>
            <a:custGeom>
              <a:avLst/>
              <a:gdLst>
                <a:gd name="T0" fmla="*/ 298 w 299"/>
                <a:gd name="T1" fmla="*/ 655 h 656"/>
                <a:gd name="T2" fmla="*/ 0 w 299"/>
                <a:gd name="T3" fmla="*/ 655 h 656"/>
                <a:gd name="T4" fmla="*/ 0 w 299"/>
                <a:gd name="T5" fmla="*/ 0 h 656"/>
                <a:gd name="T6" fmla="*/ 298 w 299"/>
                <a:gd name="T7" fmla="*/ 0 h 656"/>
                <a:gd name="T8" fmla="*/ 298 w 299"/>
                <a:gd name="T9" fmla="*/ 655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656">
                  <a:moveTo>
                    <a:pt x="298" y="655"/>
                  </a:moveTo>
                  <a:lnTo>
                    <a:pt x="0" y="655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8" y="6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29AB152D-06D6-43D4-AA23-447A5A824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5809" y="8237448"/>
              <a:ext cx="176600" cy="176602"/>
            </a:xfrm>
            <a:custGeom>
              <a:avLst/>
              <a:gdLst>
                <a:gd name="T0" fmla="*/ 196 w 197"/>
                <a:gd name="T1" fmla="*/ 98 h 198"/>
                <a:gd name="T2" fmla="*/ 196 w 197"/>
                <a:gd name="T3" fmla="*/ 98 h 198"/>
                <a:gd name="T4" fmla="*/ 98 w 197"/>
                <a:gd name="T5" fmla="*/ 197 h 198"/>
                <a:gd name="T6" fmla="*/ 98 w 197"/>
                <a:gd name="T7" fmla="*/ 197 h 198"/>
                <a:gd name="T8" fmla="*/ 0 w 197"/>
                <a:gd name="T9" fmla="*/ 98 h 198"/>
                <a:gd name="T10" fmla="*/ 0 w 197"/>
                <a:gd name="T11" fmla="*/ 98 h 198"/>
                <a:gd name="T12" fmla="*/ 98 w 197"/>
                <a:gd name="T13" fmla="*/ 0 h 198"/>
                <a:gd name="T14" fmla="*/ 98 w 197"/>
                <a:gd name="T15" fmla="*/ 0 h 198"/>
                <a:gd name="T16" fmla="*/ 196 w 197"/>
                <a:gd name="T17" fmla="*/ 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198">
                  <a:moveTo>
                    <a:pt x="196" y="98"/>
                  </a:moveTo>
                  <a:lnTo>
                    <a:pt x="196" y="98"/>
                  </a:lnTo>
                  <a:cubicBezTo>
                    <a:pt x="196" y="152"/>
                    <a:pt x="152" y="197"/>
                    <a:pt x="98" y="197"/>
                  </a:cubicBezTo>
                  <a:lnTo>
                    <a:pt x="98" y="197"/>
                  </a:lnTo>
                  <a:cubicBezTo>
                    <a:pt x="43" y="197"/>
                    <a:pt x="0" y="152"/>
                    <a:pt x="0" y="98"/>
                  </a:cubicBezTo>
                  <a:lnTo>
                    <a:pt x="0" y="98"/>
                  </a:lnTo>
                  <a:cubicBezTo>
                    <a:pt x="0" y="44"/>
                    <a:pt x="43" y="0"/>
                    <a:pt x="98" y="0"/>
                  </a:cubicBezTo>
                  <a:lnTo>
                    <a:pt x="98" y="0"/>
                  </a:lnTo>
                  <a:cubicBezTo>
                    <a:pt x="152" y="0"/>
                    <a:pt x="196" y="44"/>
                    <a:pt x="196" y="9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5A956392-1751-4796-9C23-A436275B6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3279" y="8264921"/>
              <a:ext cx="125583" cy="125583"/>
            </a:xfrm>
            <a:custGeom>
              <a:avLst/>
              <a:gdLst>
                <a:gd name="T0" fmla="*/ 140 w 141"/>
                <a:gd name="T1" fmla="*/ 69 h 140"/>
                <a:gd name="T2" fmla="*/ 140 w 141"/>
                <a:gd name="T3" fmla="*/ 69 h 140"/>
                <a:gd name="T4" fmla="*/ 71 w 141"/>
                <a:gd name="T5" fmla="*/ 139 h 140"/>
                <a:gd name="T6" fmla="*/ 71 w 141"/>
                <a:gd name="T7" fmla="*/ 139 h 140"/>
                <a:gd name="T8" fmla="*/ 0 w 141"/>
                <a:gd name="T9" fmla="*/ 69 h 140"/>
                <a:gd name="T10" fmla="*/ 0 w 141"/>
                <a:gd name="T11" fmla="*/ 69 h 140"/>
                <a:gd name="T12" fmla="*/ 71 w 141"/>
                <a:gd name="T13" fmla="*/ 0 h 140"/>
                <a:gd name="T14" fmla="*/ 71 w 141"/>
                <a:gd name="T15" fmla="*/ 0 h 140"/>
                <a:gd name="T16" fmla="*/ 140 w 141"/>
                <a:gd name="T17" fmla="*/ 6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0">
                  <a:moveTo>
                    <a:pt x="140" y="69"/>
                  </a:moveTo>
                  <a:lnTo>
                    <a:pt x="140" y="69"/>
                  </a:lnTo>
                  <a:cubicBezTo>
                    <a:pt x="140" y="107"/>
                    <a:pt x="108" y="139"/>
                    <a:pt x="71" y="139"/>
                  </a:cubicBezTo>
                  <a:lnTo>
                    <a:pt x="71" y="139"/>
                  </a:lnTo>
                  <a:cubicBezTo>
                    <a:pt x="32" y="139"/>
                    <a:pt x="0" y="107"/>
                    <a:pt x="0" y="69"/>
                  </a:cubicBezTo>
                  <a:lnTo>
                    <a:pt x="0" y="69"/>
                  </a:lnTo>
                  <a:cubicBezTo>
                    <a:pt x="0" y="31"/>
                    <a:pt x="32" y="0"/>
                    <a:pt x="71" y="0"/>
                  </a:cubicBezTo>
                  <a:lnTo>
                    <a:pt x="71" y="0"/>
                  </a:lnTo>
                  <a:cubicBezTo>
                    <a:pt x="108" y="0"/>
                    <a:pt x="140" y="31"/>
                    <a:pt x="140" y="6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C84097CA-BCA6-40D6-BE99-B2FD96381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544" y="7664477"/>
              <a:ext cx="294336" cy="714252"/>
            </a:xfrm>
            <a:custGeom>
              <a:avLst/>
              <a:gdLst>
                <a:gd name="T0" fmla="*/ 331 w 332"/>
                <a:gd name="T1" fmla="*/ 803 h 804"/>
                <a:gd name="T2" fmla="*/ 0 w 332"/>
                <a:gd name="T3" fmla="*/ 803 h 804"/>
                <a:gd name="T4" fmla="*/ 0 w 332"/>
                <a:gd name="T5" fmla="*/ 0 h 804"/>
                <a:gd name="T6" fmla="*/ 331 w 332"/>
                <a:gd name="T7" fmla="*/ 0 h 804"/>
                <a:gd name="T8" fmla="*/ 331 w 332"/>
                <a:gd name="T9" fmla="*/ 803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804">
                  <a:moveTo>
                    <a:pt x="331" y="803"/>
                  </a:moveTo>
                  <a:lnTo>
                    <a:pt x="0" y="803"/>
                  </a:lnTo>
                  <a:lnTo>
                    <a:pt x="0" y="0"/>
                  </a:lnTo>
                  <a:lnTo>
                    <a:pt x="331" y="0"/>
                  </a:lnTo>
                  <a:lnTo>
                    <a:pt x="331" y="80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E7C1AA8B-91B8-46E6-9614-400CA594F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5088" y="7664477"/>
              <a:ext cx="294334" cy="714252"/>
            </a:xfrm>
            <a:custGeom>
              <a:avLst/>
              <a:gdLst>
                <a:gd name="T0" fmla="*/ 331 w 332"/>
                <a:gd name="T1" fmla="*/ 803 h 804"/>
                <a:gd name="T2" fmla="*/ 0 w 332"/>
                <a:gd name="T3" fmla="*/ 803 h 804"/>
                <a:gd name="T4" fmla="*/ 0 w 332"/>
                <a:gd name="T5" fmla="*/ 0 h 804"/>
                <a:gd name="T6" fmla="*/ 331 w 332"/>
                <a:gd name="T7" fmla="*/ 0 h 804"/>
                <a:gd name="T8" fmla="*/ 331 w 332"/>
                <a:gd name="T9" fmla="*/ 803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804">
                  <a:moveTo>
                    <a:pt x="331" y="803"/>
                  </a:moveTo>
                  <a:lnTo>
                    <a:pt x="0" y="803"/>
                  </a:lnTo>
                  <a:lnTo>
                    <a:pt x="0" y="0"/>
                  </a:lnTo>
                  <a:lnTo>
                    <a:pt x="331" y="0"/>
                  </a:lnTo>
                  <a:lnTo>
                    <a:pt x="331" y="80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70FC159A-5D76-4665-8416-A1EA60E81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5119" y="7664477"/>
              <a:ext cx="537653" cy="714252"/>
            </a:xfrm>
            <a:custGeom>
              <a:avLst/>
              <a:gdLst>
                <a:gd name="T0" fmla="*/ 604 w 605"/>
                <a:gd name="T1" fmla="*/ 803 h 804"/>
                <a:gd name="T2" fmla="*/ 0 w 605"/>
                <a:gd name="T3" fmla="*/ 803 h 804"/>
                <a:gd name="T4" fmla="*/ 0 w 605"/>
                <a:gd name="T5" fmla="*/ 0 h 804"/>
                <a:gd name="T6" fmla="*/ 604 w 605"/>
                <a:gd name="T7" fmla="*/ 0 h 804"/>
                <a:gd name="T8" fmla="*/ 604 w 605"/>
                <a:gd name="T9" fmla="*/ 803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804">
                  <a:moveTo>
                    <a:pt x="604" y="803"/>
                  </a:moveTo>
                  <a:lnTo>
                    <a:pt x="0" y="803"/>
                  </a:lnTo>
                  <a:lnTo>
                    <a:pt x="0" y="0"/>
                  </a:lnTo>
                  <a:lnTo>
                    <a:pt x="604" y="0"/>
                  </a:lnTo>
                  <a:lnTo>
                    <a:pt x="604" y="803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F8D62CC-0EC5-4B39-A32B-05762CA27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407" y="7715496"/>
              <a:ext cx="226723" cy="607386"/>
            </a:xfrm>
            <a:custGeom>
              <a:avLst/>
              <a:gdLst>
                <a:gd name="connsiteX0" fmla="*/ 22404 w 226723"/>
                <a:gd name="connsiteY0" fmla="*/ 561197 h 607386"/>
                <a:gd name="connsiteX1" fmla="*/ 204320 w 226723"/>
                <a:gd name="connsiteY1" fmla="*/ 561197 h 607386"/>
                <a:gd name="connsiteX2" fmla="*/ 226723 w 226723"/>
                <a:gd name="connsiteY2" fmla="*/ 583839 h 607386"/>
                <a:gd name="connsiteX3" fmla="*/ 204320 w 226723"/>
                <a:gd name="connsiteY3" fmla="*/ 607386 h 607386"/>
                <a:gd name="connsiteX4" fmla="*/ 22404 w 226723"/>
                <a:gd name="connsiteY4" fmla="*/ 607386 h 607386"/>
                <a:gd name="connsiteX5" fmla="*/ 0 w 226723"/>
                <a:gd name="connsiteY5" fmla="*/ 583839 h 607386"/>
                <a:gd name="connsiteX6" fmla="*/ 22404 w 226723"/>
                <a:gd name="connsiteY6" fmla="*/ 561197 h 607386"/>
                <a:gd name="connsiteX7" fmla="*/ 22404 w 226723"/>
                <a:gd name="connsiteY7" fmla="*/ 490557 h 607386"/>
                <a:gd name="connsiteX8" fmla="*/ 204320 w 226723"/>
                <a:gd name="connsiteY8" fmla="*/ 490557 h 607386"/>
                <a:gd name="connsiteX9" fmla="*/ 226723 w 226723"/>
                <a:gd name="connsiteY9" fmla="*/ 513659 h 607386"/>
                <a:gd name="connsiteX10" fmla="*/ 204320 w 226723"/>
                <a:gd name="connsiteY10" fmla="*/ 536762 h 607386"/>
                <a:gd name="connsiteX11" fmla="*/ 22404 w 226723"/>
                <a:gd name="connsiteY11" fmla="*/ 536762 h 607386"/>
                <a:gd name="connsiteX12" fmla="*/ 0 w 226723"/>
                <a:gd name="connsiteY12" fmla="*/ 513659 h 607386"/>
                <a:gd name="connsiteX13" fmla="*/ 22404 w 226723"/>
                <a:gd name="connsiteY13" fmla="*/ 490557 h 607386"/>
                <a:gd name="connsiteX14" fmla="*/ 22404 w 226723"/>
                <a:gd name="connsiteY14" fmla="*/ 419916 h 607386"/>
                <a:gd name="connsiteX15" fmla="*/ 204320 w 226723"/>
                <a:gd name="connsiteY15" fmla="*/ 419916 h 607386"/>
                <a:gd name="connsiteX16" fmla="*/ 226723 w 226723"/>
                <a:gd name="connsiteY16" fmla="*/ 443463 h 607386"/>
                <a:gd name="connsiteX17" fmla="*/ 204320 w 226723"/>
                <a:gd name="connsiteY17" fmla="*/ 466104 h 607386"/>
                <a:gd name="connsiteX18" fmla="*/ 22404 w 226723"/>
                <a:gd name="connsiteY18" fmla="*/ 466104 h 607386"/>
                <a:gd name="connsiteX19" fmla="*/ 0 w 226723"/>
                <a:gd name="connsiteY19" fmla="*/ 443463 h 607386"/>
                <a:gd name="connsiteX20" fmla="*/ 22404 w 226723"/>
                <a:gd name="connsiteY20" fmla="*/ 419916 h 607386"/>
                <a:gd name="connsiteX21" fmla="*/ 22404 w 226723"/>
                <a:gd name="connsiteY21" fmla="*/ 349276 h 607386"/>
                <a:gd name="connsiteX22" fmla="*/ 204320 w 226723"/>
                <a:gd name="connsiteY22" fmla="*/ 349276 h 607386"/>
                <a:gd name="connsiteX23" fmla="*/ 226723 w 226723"/>
                <a:gd name="connsiteY23" fmla="*/ 372378 h 607386"/>
                <a:gd name="connsiteX24" fmla="*/ 204320 w 226723"/>
                <a:gd name="connsiteY24" fmla="*/ 395481 h 607386"/>
                <a:gd name="connsiteX25" fmla="*/ 22404 w 226723"/>
                <a:gd name="connsiteY25" fmla="*/ 395481 h 607386"/>
                <a:gd name="connsiteX26" fmla="*/ 0 w 226723"/>
                <a:gd name="connsiteY26" fmla="*/ 372378 h 607386"/>
                <a:gd name="connsiteX27" fmla="*/ 22404 w 226723"/>
                <a:gd name="connsiteY27" fmla="*/ 349276 h 607386"/>
                <a:gd name="connsiteX28" fmla="*/ 22404 w 226723"/>
                <a:gd name="connsiteY28" fmla="*/ 278636 h 607386"/>
                <a:gd name="connsiteX29" fmla="*/ 204320 w 226723"/>
                <a:gd name="connsiteY29" fmla="*/ 278636 h 607386"/>
                <a:gd name="connsiteX30" fmla="*/ 226723 w 226723"/>
                <a:gd name="connsiteY30" fmla="*/ 301277 h 607386"/>
                <a:gd name="connsiteX31" fmla="*/ 204320 w 226723"/>
                <a:gd name="connsiteY31" fmla="*/ 324824 h 607386"/>
                <a:gd name="connsiteX32" fmla="*/ 22404 w 226723"/>
                <a:gd name="connsiteY32" fmla="*/ 324824 h 607386"/>
                <a:gd name="connsiteX33" fmla="*/ 0 w 226723"/>
                <a:gd name="connsiteY33" fmla="*/ 301277 h 607386"/>
                <a:gd name="connsiteX34" fmla="*/ 22404 w 226723"/>
                <a:gd name="connsiteY34" fmla="*/ 278636 h 607386"/>
                <a:gd name="connsiteX35" fmla="*/ 22404 w 226723"/>
                <a:gd name="connsiteY35" fmla="*/ 207995 h 607386"/>
                <a:gd name="connsiteX36" fmla="*/ 204320 w 226723"/>
                <a:gd name="connsiteY36" fmla="*/ 207995 h 607386"/>
                <a:gd name="connsiteX37" fmla="*/ 226723 w 226723"/>
                <a:gd name="connsiteY37" fmla="*/ 231097 h 607386"/>
                <a:gd name="connsiteX38" fmla="*/ 204320 w 226723"/>
                <a:gd name="connsiteY38" fmla="*/ 254200 h 607386"/>
                <a:gd name="connsiteX39" fmla="*/ 22404 w 226723"/>
                <a:gd name="connsiteY39" fmla="*/ 254200 h 607386"/>
                <a:gd name="connsiteX40" fmla="*/ 0 w 226723"/>
                <a:gd name="connsiteY40" fmla="*/ 231097 h 607386"/>
                <a:gd name="connsiteX41" fmla="*/ 22404 w 226723"/>
                <a:gd name="connsiteY41" fmla="*/ 207995 h 607386"/>
                <a:gd name="connsiteX42" fmla="*/ 22404 w 226723"/>
                <a:gd name="connsiteY42" fmla="*/ 141281 h 607386"/>
                <a:gd name="connsiteX43" fmla="*/ 204320 w 226723"/>
                <a:gd name="connsiteY43" fmla="*/ 141281 h 607386"/>
                <a:gd name="connsiteX44" fmla="*/ 226723 w 226723"/>
                <a:gd name="connsiteY44" fmla="*/ 164828 h 607386"/>
                <a:gd name="connsiteX45" fmla="*/ 204320 w 226723"/>
                <a:gd name="connsiteY45" fmla="*/ 187469 h 607386"/>
                <a:gd name="connsiteX46" fmla="*/ 22404 w 226723"/>
                <a:gd name="connsiteY46" fmla="*/ 187469 h 607386"/>
                <a:gd name="connsiteX47" fmla="*/ 0 w 226723"/>
                <a:gd name="connsiteY47" fmla="*/ 164828 h 607386"/>
                <a:gd name="connsiteX48" fmla="*/ 22404 w 226723"/>
                <a:gd name="connsiteY48" fmla="*/ 141281 h 607386"/>
                <a:gd name="connsiteX49" fmla="*/ 22404 w 226723"/>
                <a:gd name="connsiteY49" fmla="*/ 70640 h 607386"/>
                <a:gd name="connsiteX50" fmla="*/ 204320 w 226723"/>
                <a:gd name="connsiteY50" fmla="*/ 70640 h 607386"/>
                <a:gd name="connsiteX51" fmla="*/ 226723 w 226723"/>
                <a:gd name="connsiteY51" fmla="*/ 93742 h 607386"/>
                <a:gd name="connsiteX52" fmla="*/ 204320 w 226723"/>
                <a:gd name="connsiteY52" fmla="*/ 116845 h 607386"/>
                <a:gd name="connsiteX53" fmla="*/ 22404 w 226723"/>
                <a:gd name="connsiteY53" fmla="*/ 116845 h 607386"/>
                <a:gd name="connsiteX54" fmla="*/ 0 w 226723"/>
                <a:gd name="connsiteY54" fmla="*/ 93742 h 607386"/>
                <a:gd name="connsiteX55" fmla="*/ 22404 w 226723"/>
                <a:gd name="connsiteY55" fmla="*/ 70640 h 607386"/>
                <a:gd name="connsiteX56" fmla="*/ 22404 w 226723"/>
                <a:gd name="connsiteY56" fmla="*/ 0 h 607386"/>
                <a:gd name="connsiteX57" fmla="*/ 204320 w 226723"/>
                <a:gd name="connsiteY57" fmla="*/ 0 h 607386"/>
                <a:gd name="connsiteX58" fmla="*/ 226723 w 226723"/>
                <a:gd name="connsiteY58" fmla="*/ 23102 h 607386"/>
                <a:gd name="connsiteX59" fmla="*/ 204320 w 226723"/>
                <a:gd name="connsiteY59" fmla="*/ 46205 h 607386"/>
                <a:gd name="connsiteX60" fmla="*/ 22404 w 226723"/>
                <a:gd name="connsiteY60" fmla="*/ 46205 h 607386"/>
                <a:gd name="connsiteX61" fmla="*/ 0 w 226723"/>
                <a:gd name="connsiteY61" fmla="*/ 23102 h 607386"/>
                <a:gd name="connsiteX62" fmla="*/ 22404 w 226723"/>
                <a:gd name="connsiteY62" fmla="*/ 0 h 607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26723" h="607386">
                  <a:moveTo>
                    <a:pt x="22404" y="561197"/>
                  </a:moveTo>
                  <a:lnTo>
                    <a:pt x="204320" y="561197"/>
                  </a:lnTo>
                  <a:cubicBezTo>
                    <a:pt x="216865" y="561197"/>
                    <a:pt x="226723" y="572065"/>
                    <a:pt x="226723" y="583839"/>
                  </a:cubicBezTo>
                  <a:cubicBezTo>
                    <a:pt x="226723" y="597423"/>
                    <a:pt x="216865" y="607386"/>
                    <a:pt x="204320" y="607386"/>
                  </a:cubicBezTo>
                  <a:lnTo>
                    <a:pt x="22404" y="607386"/>
                  </a:lnTo>
                  <a:cubicBezTo>
                    <a:pt x="9858" y="607386"/>
                    <a:pt x="0" y="597423"/>
                    <a:pt x="0" y="583839"/>
                  </a:cubicBezTo>
                  <a:cubicBezTo>
                    <a:pt x="0" y="572065"/>
                    <a:pt x="9858" y="561197"/>
                    <a:pt x="22404" y="561197"/>
                  </a:cubicBezTo>
                  <a:close/>
                  <a:moveTo>
                    <a:pt x="22404" y="490557"/>
                  </a:moveTo>
                  <a:lnTo>
                    <a:pt x="204320" y="490557"/>
                  </a:lnTo>
                  <a:cubicBezTo>
                    <a:pt x="216865" y="490557"/>
                    <a:pt x="226723" y="501220"/>
                    <a:pt x="226723" y="513659"/>
                  </a:cubicBezTo>
                  <a:cubicBezTo>
                    <a:pt x="226723" y="526099"/>
                    <a:pt x="216865" y="536762"/>
                    <a:pt x="204320" y="536762"/>
                  </a:cubicBezTo>
                  <a:lnTo>
                    <a:pt x="22404" y="536762"/>
                  </a:lnTo>
                  <a:cubicBezTo>
                    <a:pt x="9858" y="536762"/>
                    <a:pt x="0" y="526099"/>
                    <a:pt x="0" y="513659"/>
                  </a:cubicBezTo>
                  <a:cubicBezTo>
                    <a:pt x="0" y="501220"/>
                    <a:pt x="9858" y="490557"/>
                    <a:pt x="22404" y="490557"/>
                  </a:cubicBezTo>
                  <a:close/>
                  <a:moveTo>
                    <a:pt x="22404" y="419916"/>
                  </a:moveTo>
                  <a:lnTo>
                    <a:pt x="204320" y="419916"/>
                  </a:lnTo>
                  <a:cubicBezTo>
                    <a:pt x="216865" y="419916"/>
                    <a:pt x="226723" y="429878"/>
                    <a:pt x="226723" y="443463"/>
                  </a:cubicBezTo>
                  <a:cubicBezTo>
                    <a:pt x="226723" y="455236"/>
                    <a:pt x="216865" y="466104"/>
                    <a:pt x="204320" y="466104"/>
                  </a:cubicBezTo>
                  <a:lnTo>
                    <a:pt x="22404" y="466104"/>
                  </a:lnTo>
                  <a:cubicBezTo>
                    <a:pt x="9858" y="466104"/>
                    <a:pt x="0" y="455236"/>
                    <a:pt x="0" y="443463"/>
                  </a:cubicBezTo>
                  <a:cubicBezTo>
                    <a:pt x="0" y="429878"/>
                    <a:pt x="9858" y="419916"/>
                    <a:pt x="22404" y="419916"/>
                  </a:cubicBezTo>
                  <a:close/>
                  <a:moveTo>
                    <a:pt x="22404" y="349276"/>
                  </a:moveTo>
                  <a:lnTo>
                    <a:pt x="204320" y="349276"/>
                  </a:lnTo>
                  <a:cubicBezTo>
                    <a:pt x="216865" y="349276"/>
                    <a:pt x="226723" y="359939"/>
                    <a:pt x="226723" y="372378"/>
                  </a:cubicBezTo>
                  <a:cubicBezTo>
                    <a:pt x="226723" y="385707"/>
                    <a:pt x="216865" y="395481"/>
                    <a:pt x="204320" y="395481"/>
                  </a:cubicBezTo>
                  <a:lnTo>
                    <a:pt x="22404" y="395481"/>
                  </a:lnTo>
                  <a:cubicBezTo>
                    <a:pt x="9858" y="395481"/>
                    <a:pt x="0" y="385707"/>
                    <a:pt x="0" y="372378"/>
                  </a:cubicBezTo>
                  <a:cubicBezTo>
                    <a:pt x="0" y="359939"/>
                    <a:pt x="9858" y="349276"/>
                    <a:pt x="22404" y="349276"/>
                  </a:cubicBezTo>
                  <a:close/>
                  <a:moveTo>
                    <a:pt x="22404" y="278636"/>
                  </a:moveTo>
                  <a:lnTo>
                    <a:pt x="204320" y="278636"/>
                  </a:lnTo>
                  <a:cubicBezTo>
                    <a:pt x="216865" y="278636"/>
                    <a:pt x="226723" y="288598"/>
                    <a:pt x="226723" y="301277"/>
                  </a:cubicBezTo>
                  <a:cubicBezTo>
                    <a:pt x="226723" y="314862"/>
                    <a:pt x="216865" y="324824"/>
                    <a:pt x="204320" y="324824"/>
                  </a:cubicBezTo>
                  <a:lnTo>
                    <a:pt x="22404" y="324824"/>
                  </a:lnTo>
                  <a:cubicBezTo>
                    <a:pt x="9858" y="324824"/>
                    <a:pt x="0" y="314862"/>
                    <a:pt x="0" y="301277"/>
                  </a:cubicBezTo>
                  <a:cubicBezTo>
                    <a:pt x="0" y="288598"/>
                    <a:pt x="9858" y="278636"/>
                    <a:pt x="22404" y="278636"/>
                  </a:cubicBezTo>
                  <a:close/>
                  <a:moveTo>
                    <a:pt x="22404" y="207995"/>
                  </a:moveTo>
                  <a:lnTo>
                    <a:pt x="204320" y="207995"/>
                  </a:lnTo>
                  <a:cubicBezTo>
                    <a:pt x="216865" y="207995"/>
                    <a:pt x="226723" y="218658"/>
                    <a:pt x="226723" y="231097"/>
                  </a:cubicBezTo>
                  <a:cubicBezTo>
                    <a:pt x="226723" y="243537"/>
                    <a:pt x="216865" y="254200"/>
                    <a:pt x="204320" y="254200"/>
                  </a:cubicBezTo>
                  <a:lnTo>
                    <a:pt x="22404" y="254200"/>
                  </a:lnTo>
                  <a:cubicBezTo>
                    <a:pt x="9858" y="254200"/>
                    <a:pt x="0" y="243537"/>
                    <a:pt x="0" y="231097"/>
                  </a:cubicBezTo>
                  <a:cubicBezTo>
                    <a:pt x="0" y="218658"/>
                    <a:pt x="9858" y="207995"/>
                    <a:pt x="22404" y="207995"/>
                  </a:cubicBezTo>
                  <a:close/>
                  <a:moveTo>
                    <a:pt x="22404" y="141281"/>
                  </a:moveTo>
                  <a:lnTo>
                    <a:pt x="204320" y="141281"/>
                  </a:lnTo>
                  <a:cubicBezTo>
                    <a:pt x="216865" y="141281"/>
                    <a:pt x="226723" y="151243"/>
                    <a:pt x="226723" y="164828"/>
                  </a:cubicBezTo>
                  <a:cubicBezTo>
                    <a:pt x="226723" y="176601"/>
                    <a:pt x="216865" y="187469"/>
                    <a:pt x="204320" y="187469"/>
                  </a:cubicBezTo>
                  <a:lnTo>
                    <a:pt x="22404" y="187469"/>
                  </a:lnTo>
                  <a:cubicBezTo>
                    <a:pt x="9858" y="187469"/>
                    <a:pt x="0" y="176601"/>
                    <a:pt x="0" y="164828"/>
                  </a:cubicBezTo>
                  <a:cubicBezTo>
                    <a:pt x="0" y="151243"/>
                    <a:pt x="9858" y="141281"/>
                    <a:pt x="22404" y="141281"/>
                  </a:cubicBezTo>
                  <a:close/>
                  <a:moveTo>
                    <a:pt x="22404" y="70640"/>
                  </a:moveTo>
                  <a:lnTo>
                    <a:pt x="204320" y="70640"/>
                  </a:lnTo>
                  <a:cubicBezTo>
                    <a:pt x="216865" y="70640"/>
                    <a:pt x="226723" y="80414"/>
                    <a:pt x="226723" y="93742"/>
                  </a:cubicBezTo>
                  <a:cubicBezTo>
                    <a:pt x="226723" y="106182"/>
                    <a:pt x="216865" y="116845"/>
                    <a:pt x="204320" y="116845"/>
                  </a:cubicBezTo>
                  <a:lnTo>
                    <a:pt x="22404" y="116845"/>
                  </a:lnTo>
                  <a:cubicBezTo>
                    <a:pt x="9858" y="116845"/>
                    <a:pt x="0" y="106182"/>
                    <a:pt x="0" y="93742"/>
                  </a:cubicBezTo>
                  <a:cubicBezTo>
                    <a:pt x="0" y="80414"/>
                    <a:pt x="9858" y="70640"/>
                    <a:pt x="22404" y="70640"/>
                  </a:cubicBezTo>
                  <a:close/>
                  <a:moveTo>
                    <a:pt x="22404" y="0"/>
                  </a:moveTo>
                  <a:lnTo>
                    <a:pt x="204320" y="0"/>
                  </a:lnTo>
                  <a:cubicBezTo>
                    <a:pt x="216865" y="0"/>
                    <a:pt x="226723" y="10663"/>
                    <a:pt x="226723" y="23102"/>
                  </a:cubicBezTo>
                  <a:cubicBezTo>
                    <a:pt x="226723" y="35542"/>
                    <a:pt x="216865" y="46205"/>
                    <a:pt x="204320" y="46205"/>
                  </a:cubicBezTo>
                  <a:lnTo>
                    <a:pt x="22404" y="46205"/>
                  </a:lnTo>
                  <a:cubicBezTo>
                    <a:pt x="9858" y="46205"/>
                    <a:pt x="0" y="35542"/>
                    <a:pt x="0" y="23102"/>
                  </a:cubicBezTo>
                  <a:cubicBezTo>
                    <a:pt x="0" y="10663"/>
                    <a:pt x="9858" y="0"/>
                    <a:pt x="22404" y="0"/>
                  </a:cubicBezTo>
                  <a:close/>
                </a:path>
              </a:pathLst>
            </a:custGeom>
            <a:solidFill>
              <a:schemeClr val="tx2">
                <a:alpha val="3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C56F0BD-8125-4372-BC4D-856CBF721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714" y="7707647"/>
              <a:ext cx="226723" cy="607386"/>
            </a:xfrm>
            <a:custGeom>
              <a:avLst/>
              <a:gdLst>
                <a:gd name="connsiteX0" fmla="*/ 23300 w 226723"/>
                <a:gd name="connsiteY0" fmla="*/ 561197 h 607386"/>
                <a:gd name="connsiteX1" fmla="*/ 204320 w 226723"/>
                <a:gd name="connsiteY1" fmla="*/ 561197 h 607386"/>
                <a:gd name="connsiteX2" fmla="*/ 226723 w 226723"/>
                <a:gd name="connsiteY2" fmla="*/ 584744 h 607386"/>
                <a:gd name="connsiteX3" fmla="*/ 204320 w 226723"/>
                <a:gd name="connsiteY3" fmla="*/ 607386 h 607386"/>
                <a:gd name="connsiteX4" fmla="*/ 23300 w 226723"/>
                <a:gd name="connsiteY4" fmla="*/ 607386 h 607386"/>
                <a:gd name="connsiteX5" fmla="*/ 0 w 226723"/>
                <a:gd name="connsiteY5" fmla="*/ 584744 h 607386"/>
                <a:gd name="connsiteX6" fmla="*/ 23300 w 226723"/>
                <a:gd name="connsiteY6" fmla="*/ 561197 h 607386"/>
                <a:gd name="connsiteX7" fmla="*/ 23300 w 226723"/>
                <a:gd name="connsiteY7" fmla="*/ 490557 h 607386"/>
                <a:gd name="connsiteX8" fmla="*/ 204320 w 226723"/>
                <a:gd name="connsiteY8" fmla="*/ 490557 h 607386"/>
                <a:gd name="connsiteX9" fmla="*/ 226723 w 226723"/>
                <a:gd name="connsiteY9" fmla="*/ 513659 h 607386"/>
                <a:gd name="connsiteX10" fmla="*/ 204320 w 226723"/>
                <a:gd name="connsiteY10" fmla="*/ 536762 h 607386"/>
                <a:gd name="connsiteX11" fmla="*/ 23300 w 226723"/>
                <a:gd name="connsiteY11" fmla="*/ 536762 h 607386"/>
                <a:gd name="connsiteX12" fmla="*/ 0 w 226723"/>
                <a:gd name="connsiteY12" fmla="*/ 513659 h 607386"/>
                <a:gd name="connsiteX13" fmla="*/ 23300 w 226723"/>
                <a:gd name="connsiteY13" fmla="*/ 490557 h 607386"/>
                <a:gd name="connsiteX14" fmla="*/ 23300 w 226723"/>
                <a:gd name="connsiteY14" fmla="*/ 419916 h 607386"/>
                <a:gd name="connsiteX15" fmla="*/ 204320 w 226723"/>
                <a:gd name="connsiteY15" fmla="*/ 419916 h 607386"/>
                <a:gd name="connsiteX16" fmla="*/ 226723 w 226723"/>
                <a:gd name="connsiteY16" fmla="*/ 442557 h 607386"/>
                <a:gd name="connsiteX17" fmla="*/ 204320 w 226723"/>
                <a:gd name="connsiteY17" fmla="*/ 466104 h 607386"/>
                <a:gd name="connsiteX18" fmla="*/ 23300 w 226723"/>
                <a:gd name="connsiteY18" fmla="*/ 466104 h 607386"/>
                <a:gd name="connsiteX19" fmla="*/ 0 w 226723"/>
                <a:gd name="connsiteY19" fmla="*/ 442557 h 607386"/>
                <a:gd name="connsiteX20" fmla="*/ 23300 w 226723"/>
                <a:gd name="connsiteY20" fmla="*/ 419916 h 607386"/>
                <a:gd name="connsiteX21" fmla="*/ 23300 w 226723"/>
                <a:gd name="connsiteY21" fmla="*/ 349276 h 607386"/>
                <a:gd name="connsiteX22" fmla="*/ 204320 w 226723"/>
                <a:gd name="connsiteY22" fmla="*/ 349276 h 607386"/>
                <a:gd name="connsiteX23" fmla="*/ 226723 w 226723"/>
                <a:gd name="connsiteY23" fmla="*/ 372378 h 607386"/>
                <a:gd name="connsiteX24" fmla="*/ 204320 w 226723"/>
                <a:gd name="connsiteY24" fmla="*/ 395481 h 607386"/>
                <a:gd name="connsiteX25" fmla="*/ 23300 w 226723"/>
                <a:gd name="connsiteY25" fmla="*/ 395481 h 607386"/>
                <a:gd name="connsiteX26" fmla="*/ 0 w 226723"/>
                <a:gd name="connsiteY26" fmla="*/ 372378 h 607386"/>
                <a:gd name="connsiteX27" fmla="*/ 23300 w 226723"/>
                <a:gd name="connsiteY27" fmla="*/ 349276 h 607386"/>
                <a:gd name="connsiteX28" fmla="*/ 23300 w 226723"/>
                <a:gd name="connsiteY28" fmla="*/ 282561 h 607386"/>
                <a:gd name="connsiteX29" fmla="*/ 204320 w 226723"/>
                <a:gd name="connsiteY29" fmla="*/ 282561 h 607386"/>
                <a:gd name="connsiteX30" fmla="*/ 226723 w 226723"/>
                <a:gd name="connsiteY30" fmla="*/ 306108 h 607386"/>
                <a:gd name="connsiteX31" fmla="*/ 204320 w 226723"/>
                <a:gd name="connsiteY31" fmla="*/ 328749 h 607386"/>
                <a:gd name="connsiteX32" fmla="*/ 23300 w 226723"/>
                <a:gd name="connsiteY32" fmla="*/ 328749 h 607386"/>
                <a:gd name="connsiteX33" fmla="*/ 0 w 226723"/>
                <a:gd name="connsiteY33" fmla="*/ 306108 h 607386"/>
                <a:gd name="connsiteX34" fmla="*/ 23300 w 226723"/>
                <a:gd name="connsiteY34" fmla="*/ 282561 h 607386"/>
                <a:gd name="connsiteX35" fmla="*/ 23300 w 226723"/>
                <a:gd name="connsiteY35" fmla="*/ 211921 h 607386"/>
                <a:gd name="connsiteX36" fmla="*/ 204320 w 226723"/>
                <a:gd name="connsiteY36" fmla="*/ 211921 h 607386"/>
                <a:gd name="connsiteX37" fmla="*/ 226723 w 226723"/>
                <a:gd name="connsiteY37" fmla="*/ 235023 h 607386"/>
                <a:gd name="connsiteX38" fmla="*/ 204320 w 226723"/>
                <a:gd name="connsiteY38" fmla="*/ 258126 h 607386"/>
                <a:gd name="connsiteX39" fmla="*/ 23300 w 226723"/>
                <a:gd name="connsiteY39" fmla="*/ 258126 h 607386"/>
                <a:gd name="connsiteX40" fmla="*/ 0 w 226723"/>
                <a:gd name="connsiteY40" fmla="*/ 235023 h 607386"/>
                <a:gd name="connsiteX41" fmla="*/ 23300 w 226723"/>
                <a:gd name="connsiteY41" fmla="*/ 211921 h 607386"/>
                <a:gd name="connsiteX42" fmla="*/ 23300 w 226723"/>
                <a:gd name="connsiteY42" fmla="*/ 141281 h 607386"/>
                <a:gd name="connsiteX43" fmla="*/ 204320 w 226723"/>
                <a:gd name="connsiteY43" fmla="*/ 141281 h 607386"/>
                <a:gd name="connsiteX44" fmla="*/ 226723 w 226723"/>
                <a:gd name="connsiteY44" fmla="*/ 164383 h 607386"/>
                <a:gd name="connsiteX45" fmla="*/ 204320 w 226723"/>
                <a:gd name="connsiteY45" fmla="*/ 187486 h 607386"/>
                <a:gd name="connsiteX46" fmla="*/ 23300 w 226723"/>
                <a:gd name="connsiteY46" fmla="*/ 187486 h 607386"/>
                <a:gd name="connsiteX47" fmla="*/ 0 w 226723"/>
                <a:gd name="connsiteY47" fmla="*/ 164383 h 607386"/>
                <a:gd name="connsiteX48" fmla="*/ 23300 w 226723"/>
                <a:gd name="connsiteY48" fmla="*/ 141281 h 607386"/>
                <a:gd name="connsiteX49" fmla="*/ 23300 w 226723"/>
                <a:gd name="connsiteY49" fmla="*/ 70640 h 607386"/>
                <a:gd name="connsiteX50" fmla="*/ 204320 w 226723"/>
                <a:gd name="connsiteY50" fmla="*/ 70640 h 607386"/>
                <a:gd name="connsiteX51" fmla="*/ 226723 w 226723"/>
                <a:gd name="connsiteY51" fmla="*/ 93742 h 607386"/>
                <a:gd name="connsiteX52" fmla="*/ 204320 w 226723"/>
                <a:gd name="connsiteY52" fmla="*/ 116845 h 607386"/>
                <a:gd name="connsiteX53" fmla="*/ 23300 w 226723"/>
                <a:gd name="connsiteY53" fmla="*/ 116845 h 607386"/>
                <a:gd name="connsiteX54" fmla="*/ 0 w 226723"/>
                <a:gd name="connsiteY54" fmla="*/ 93742 h 607386"/>
                <a:gd name="connsiteX55" fmla="*/ 23300 w 226723"/>
                <a:gd name="connsiteY55" fmla="*/ 70640 h 607386"/>
                <a:gd name="connsiteX56" fmla="*/ 23300 w 226723"/>
                <a:gd name="connsiteY56" fmla="*/ 0 h 607386"/>
                <a:gd name="connsiteX57" fmla="*/ 204320 w 226723"/>
                <a:gd name="connsiteY57" fmla="*/ 0 h 607386"/>
                <a:gd name="connsiteX58" fmla="*/ 226723 w 226723"/>
                <a:gd name="connsiteY58" fmla="*/ 22641 h 607386"/>
                <a:gd name="connsiteX59" fmla="*/ 204320 w 226723"/>
                <a:gd name="connsiteY59" fmla="*/ 46188 h 607386"/>
                <a:gd name="connsiteX60" fmla="*/ 23300 w 226723"/>
                <a:gd name="connsiteY60" fmla="*/ 46188 h 607386"/>
                <a:gd name="connsiteX61" fmla="*/ 0 w 226723"/>
                <a:gd name="connsiteY61" fmla="*/ 22641 h 607386"/>
                <a:gd name="connsiteX62" fmla="*/ 23300 w 226723"/>
                <a:gd name="connsiteY62" fmla="*/ 0 h 607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26723" h="607386">
                  <a:moveTo>
                    <a:pt x="23300" y="561197"/>
                  </a:moveTo>
                  <a:lnTo>
                    <a:pt x="204320" y="561197"/>
                  </a:lnTo>
                  <a:cubicBezTo>
                    <a:pt x="216865" y="561197"/>
                    <a:pt x="226723" y="571159"/>
                    <a:pt x="226723" y="584744"/>
                  </a:cubicBezTo>
                  <a:cubicBezTo>
                    <a:pt x="226723" y="597423"/>
                    <a:pt x="216865" y="607386"/>
                    <a:pt x="204320" y="607386"/>
                  </a:cubicBezTo>
                  <a:lnTo>
                    <a:pt x="23300" y="607386"/>
                  </a:lnTo>
                  <a:cubicBezTo>
                    <a:pt x="9858" y="607386"/>
                    <a:pt x="0" y="597423"/>
                    <a:pt x="0" y="584744"/>
                  </a:cubicBezTo>
                  <a:cubicBezTo>
                    <a:pt x="0" y="571159"/>
                    <a:pt x="9858" y="561197"/>
                    <a:pt x="23300" y="561197"/>
                  </a:cubicBezTo>
                  <a:close/>
                  <a:moveTo>
                    <a:pt x="23300" y="490557"/>
                  </a:moveTo>
                  <a:lnTo>
                    <a:pt x="204320" y="490557"/>
                  </a:lnTo>
                  <a:cubicBezTo>
                    <a:pt x="216865" y="490557"/>
                    <a:pt x="226723" y="501220"/>
                    <a:pt x="226723" y="513659"/>
                  </a:cubicBezTo>
                  <a:cubicBezTo>
                    <a:pt x="226723" y="526099"/>
                    <a:pt x="216865" y="536762"/>
                    <a:pt x="204320" y="536762"/>
                  </a:cubicBezTo>
                  <a:lnTo>
                    <a:pt x="23300" y="536762"/>
                  </a:lnTo>
                  <a:cubicBezTo>
                    <a:pt x="9858" y="536762"/>
                    <a:pt x="0" y="526099"/>
                    <a:pt x="0" y="513659"/>
                  </a:cubicBezTo>
                  <a:cubicBezTo>
                    <a:pt x="0" y="501220"/>
                    <a:pt x="9858" y="490557"/>
                    <a:pt x="23300" y="490557"/>
                  </a:cubicBezTo>
                  <a:close/>
                  <a:moveTo>
                    <a:pt x="23300" y="419916"/>
                  </a:moveTo>
                  <a:lnTo>
                    <a:pt x="204320" y="419916"/>
                  </a:lnTo>
                  <a:cubicBezTo>
                    <a:pt x="216865" y="419916"/>
                    <a:pt x="226723" y="430784"/>
                    <a:pt x="226723" y="442557"/>
                  </a:cubicBezTo>
                  <a:cubicBezTo>
                    <a:pt x="226723" y="456142"/>
                    <a:pt x="216865" y="466104"/>
                    <a:pt x="204320" y="466104"/>
                  </a:cubicBezTo>
                  <a:lnTo>
                    <a:pt x="23300" y="466104"/>
                  </a:lnTo>
                  <a:cubicBezTo>
                    <a:pt x="9858" y="466104"/>
                    <a:pt x="0" y="456142"/>
                    <a:pt x="0" y="442557"/>
                  </a:cubicBezTo>
                  <a:cubicBezTo>
                    <a:pt x="0" y="430784"/>
                    <a:pt x="9858" y="419916"/>
                    <a:pt x="23300" y="419916"/>
                  </a:cubicBezTo>
                  <a:close/>
                  <a:moveTo>
                    <a:pt x="23300" y="349276"/>
                  </a:moveTo>
                  <a:lnTo>
                    <a:pt x="204320" y="349276"/>
                  </a:lnTo>
                  <a:cubicBezTo>
                    <a:pt x="216865" y="349276"/>
                    <a:pt x="226723" y="359939"/>
                    <a:pt x="226723" y="372378"/>
                  </a:cubicBezTo>
                  <a:cubicBezTo>
                    <a:pt x="226723" y="384818"/>
                    <a:pt x="216865" y="395481"/>
                    <a:pt x="204320" y="395481"/>
                  </a:cubicBezTo>
                  <a:lnTo>
                    <a:pt x="23300" y="395481"/>
                  </a:lnTo>
                  <a:cubicBezTo>
                    <a:pt x="9858" y="395481"/>
                    <a:pt x="0" y="384818"/>
                    <a:pt x="0" y="372378"/>
                  </a:cubicBezTo>
                  <a:cubicBezTo>
                    <a:pt x="0" y="359939"/>
                    <a:pt x="9858" y="349276"/>
                    <a:pt x="23300" y="349276"/>
                  </a:cubicBezTo>
                  <a:close/>
                  <a:moveTo>
                    <a:pt x="23300" y="282561"/>
                  </a:moveTo>
                  <a:lnTo>
                    <a:pt x="204320" y="282561"/>
                  </a:lnTo>
                  <a:cubicBezTo>
                    <a:pt x="216865" y="282561"/>
                    <a:pt x="226723" y="292523"/>
                    <a:pt x="226723" y="306108"/>
                  </a:cubicBezTo>
                  <a:cubicBezTo>
                    <a:pt x="226723" y="317881"/>
                    <a:pt x="216865" y="328749"/>
                    <a:pt x="204320" y="328749"/>
                  </a:cubicBezTo>
                  <a:lnTo>
                    <a:pt x="23300" y="328749"/>
                  </a:lnTo>
                  <a:cubicBezTo>
                    <a:pt x="9858" y="328749"/>
                    <a:pt x="0" y="317881"/>
                    <a:pt x="0" y="306108"/>
                  </a:cubicBezTo>
                  <a:cubicBezTo>
                    <a:pt x="0" y="292523"/>
                    <a:pt x="9858" y="282561"/>
                    <a:pt x="23300" y="282561"/>
                  </a:cubicBezTo>
                  <a:close/>
                  <a:moveTo>
                    <a:pt x="23300" y="211921"/>
                  </a:moveTo>
                  <a:lnTo>
                    <a:pt x="204320" y="211921"/>
                  </a:lnTo>
                  <a:cubicBezTo>
                    <a:pt x="216865" y="211921"/>
                    <a:pt x="226723" y="221695"/>
                    <a:pt x="226723" y="235023"/>
                  </a:cubicBezTo>
                  <a:cubicBezTo>
                    <a:pt x="226723" y="247463"/>
                    <a:pt x="216865" y="258126"/>
                    <a:pt x="204320" y="258126"/>
                  </a:cubicBezTo>
                  <a:lnTo>
                    <a:pt x="23300" y="258126"/>
                  </a:lnTo>
                  <a:cubicBezTo>
                    <a:pt x="9858" y="258126"/>
                    <a:pt x="0" y="247463"/>
                    <a:pt x="0" y="235023"/>
                  </a:cubicBezTo>
                  <a:cubicBezTo>
                    <a:pt x="0" y="221695"/>
                    <a:pt x="9858" y="211921"/>
                    <a:pt x="23300" y="211921"/>
                  </a:cubicBezTo>
                  <a:close/>
                  <a:moveTo>
                    <a:pt x="23300" y="141281"/>
                  </a:moveTo>
                  <a:lnTo>
                    <a:pt x="204320" y="141281"/>
                  </a:lnTo>
                  <a:cubicBezTo>
                    <a:pt x="216865" y="141281"/>
                    <a:pt x="226723" y="151944"/>
                    <a:pt x="226723" y="164383"/>
                  </a:cubicBezTo>
                  <a:cubicBezTo>
                    <a:pt x="226723" y="177712"/>
                    <a:pt x="216865" y="187486"/>
                    <a:pt x="204320" y="187486"/>
                  </a:cubicBezTo>
                  <a:lnTo>
                    <a:pt x="23300" y="187486"/>
                  </a:lnTo>
                  <a:cubicBezTo>
                    <a:pt x="9858" y="187486"/>
                    <a:pt x="0" y="177712"/>
                    <a:pt x="0" y="164383"/>
                  </a:cubicBezTo>
                  <a:cubicBezTo>
                    <a:pt x="0" y="151944"/>
                    <a:pt x="9858" y="141281"/>
                    <a:pt x="23300" y="141281"/>
                  </a:cubicBezTo>
                  <a:close/>
                  <a:moveTo>
                    <a:pt x="23300" y="70640"/>
                  </a:moveTo>
                  <a:lnTo>
                    <a:pt x="204320" y="70640"/>
                  </a:lnTo>
                  <a:cubicBezTo>
                    <a:pt x="216865" y="70640"/>
                    <a:pt x="226723" y="81303"/>
                    <a:pt x="226723" y="93742"/>
                  </a:cubicBezTo>
                  <a:cubicBezTo>
                    <a:pt x="226723" y="106182"/>
                    <a:pt x="216865" y="116845"/>
                    <a:pt x="204320" y="116845"/>
                  </a:cubicBezTo>
                  <a:lnTo>
                    <a:pt x="23300" y="116845"/>
                  </a:lnTo>
                  <a:cubicBezTo>
                    <a:pt x="9858" y="116845"/>
                    <a:pt x="0" y="106182"/>
                    <a:pt x="0" y="93742"/>
                  </a:cubicBezTo>
                  <a:cubicBezTo>
                    <a:pt x="0" y="81303"/>
                    <a:pt x="9858" y="70640"/>
                    <a:pt x="23300" y="70640"/>
                  </a:cubicBezTo>
                  <a:close/>
                  <a:moveTo>
                    <a:pt x="23300" y="0"/>
                  </a:moveTo>
                  <a:lnTo>
                    <a:pt x="204320" y="0"/>
                  </a:lnTo>
                  <a:cubicBezTo>
                    <a:pt x="216865" y="0"/>
                    <a:pt x="226723" y="9962"/>
                    <a:pt x="226723" y="22641"/>
                  </a:cubicBezTo>
                  <a:cubicBezTo>
                    <a:pt x="226723" y="35320"/>
                    <a:pt x="216865" y="46188"/>
                    <a:pt x="204320" y="46188"/>
                  </a:cubicBezTo>
                  <a:lnTo>
                    <a:pt x="23300" y="46188"/>
                  </a:lnTo>
                  <a:cubicBezTo>
                    <a:pt x="9858" y="46188"/>
                    <a:pt x="0" y="35320"/>
                    <a:pt x="0" y="22641"/>
                  </a:cubicBezTo>
                  <a:cubicBezTo>
                    <a:pt x="0" y="9962"/>
                    <a:pt x="9858" y="0"/>
                    <a:pt x="23300" y="0"/>
                  </a:cubicBezTo>
                  <a:close/>
                </a:path>
              </a:pathLst>
            </a:custGeom>
            <a:solidFill>
              <a:schemeClr val="tx2">
                <a:alpha val="3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7" name="Freeform 38">
              <a:extLst>
                <a:ext uri="{FF2B5EF4-FFF2-40B4-BE49-F238E27FC236}">
                  <a16:creationId xmlns:a16="http://schemas.microsoft.com/office/drawing/2014/main" id="{5A93577D-D93B-4377-8AD6-FA0E07704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4743" y="7684100"/>
              <a:ext cx="243317" cy="671082"/>
            </a:xfrm>
            <a:custGeom>
              <a:avLst/>
              <a:gdLst>
                <a:gd name="T0" fmla="*/ 274 w 275"/>
                <a:gd name="T1" fmla="*/ 755 h 756"/>
                <a:gd name="T2" fmla="*/ 0 w 275"/>
                <a:gd name="T3" fmla="*/ 755 h 756"/>
                <a:gd name="T4" fmla="*/ 0 w 275"/>
                <a:gd name="T5" fmla="*/ 0 h 756"/>
                <a:gd name="T6" fmla="*/ 274 w 275"/>
                <a:gd name="T7" fmla="*/ 0 h 756"/>
                <a:gd name="T8" fmla="*/ 274 w 275"/>
                <a:gd name="T9" fmla="*/ 755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756">
                  <a:moveTo>
                    <a:pt x="274" y="755"/>
                  </a:moveTo>
                  <a:lnTo>
                    <a:pt x="0" y="755"/>
                  </a:lnTo>
                  <a:lnTo>
                    <a:pt x="0" y="0"/>
                  </a:lnTo>
                  <a:lnTo>
                    <a:pt x="274" y="0"/>
                  </a:lnTo>
                  <a:lnTo>
                    <a:pt x="274" y="75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8" name="Freeform 39">
              <a:extLst>
                <a:ext uri="{FF2B5EF4-FFF2-40B4-BE49-F238E27FC236}">
                  <a16:creationId xmlns:a16="http://schemas.microsoft.com/office/drawing/2014/main" id="{32E13116-BF98-4343-BA33-199305BF7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832" y="7684100"/>
              <a:ext cx="247242" cy="671082"/>
            </a:xfrm>
            <a:custGeom>
              <a:avLst/>
              <a:gdLst>
                <a:gd name="T0" fmla="*/ 275 w 276"/>
                <a:gd name="T1" fmla="*/ 755 h 756"/>
                <a:gd name="T2" fmla="*/ 0 w 276"/>
                <a:gd name="T3" fmla="*/ 755 h 756"/>
                <a:gd name="T4" fmla="*/ 0 w 276"/>
                <a:gd name="T5" fmla="*/ 0 h 756"/>
                <a:gd name="T6" fmla="*/ 275 w 276"/>
                <a:gd name="T7" fmla="*/ 0 h 756"/>
                <a:gd name="T8" fmla="*/ 275 w 276"/>
                <a:gd name="T9" fmla="*/ 755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756">
                  <a:moveTo>
                    <a:pt x="275" y="755"/>
                  </a:moveTo>
                  <a:lnTo>
                    <a:pt x="0" y="755"/>
                  </a:lnTo>
                  <a:lnTo>
                    <a:pt x="0" y="0"/>
                  </a:lnTo>
                  <a:lnTo>
                    <a:pt x="275" y="0"/>
                  </a:lnTo>
                  <a:lnTo>
                    <a:pt x="275" y="75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9" name="Freeform 40">
              <a:extLst>
                <a:ext uri="{FF2B5EF4-FFF2-40B4-BE49-F238E27FC236}">
                  <a16:creationId xmlns:a16="http://schemas.microsoft.com/office/drawing/2014/main" id="{B1F41F87-BC90-470D-9E03-575215BBA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201" y="7644856"/>
              <a:ext cx="294336" cy="714252"/>
            </a:xfrm>
            <a:custGeom>
              <a:avLst/>
              <a:gdLst>
                <a:gd name="T0" fmla="*/ 329 w 330"/>
                <a:gd name="T1" fmla="*/ 803 h 804"/>
                <a:gd name="T2" fmla="*/ 0 w 330"/>
                <a:gd name="T3" fmla="*/ 803 h 804"/>
                <a:gd name="T4" fmla="*/ 0 w 330"/>
                <a:gd name="T5" fmla="*/ 0 h 804"/>
                <a:gd name="T6" fmla="*/ 329 w 330"/>
                <a:gd name="T7" fmla="*/ 0 h 804"/>
                <a:gd name="T8" fmla="*/ 329 w 330"/>
                <a:gd name="T9" fmla="*/ 803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804">
                  <a:moveTo>
                    <a:pt x="329" y="803"/>
                  </a:moveTo>
                  <a:lnTo>
                    <a:pt x="0" y="803"/>
                  </a:lnTo>
                  <a:lnTo>
                    <a:pt x="0" y="0"/>
                  </a:lnTo>
                  <a:lnTo>
                    <a:pt x="329" y="0"/>
                  </a:lnTo>
                  <a:lnTo>
                    <a:pt x="329" y="80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0" name="Freeform 41">
              <a:extLst>
                <a:ext uri="{FF2B5EF4-FFF2-40B4-BE49-F238E27FC236}">
                  <a16:creationId xmlns:a16="http://schemas.microsoft.com/office/drawing/2014/main" id="{E8E4DDD3-7F98-4AE7-BF64-9AC2F630C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2819" y="7644856"/>
              <a:ext cx="294336" cy="714252"/>
            </a:xfrm>
            <a:custGeom>
              <a:avLst/>
              <a:gdLst>
                <a:gd name="T0" fmla="*/ 331 w 332"/>
                <a:gd name="T1" fmla="*/ 803 h 804"/>
                <a:gd name="T2" fmla="*/ 0 w 332"/>
                <a:gd name="T3" fmla="*/ 803 h 804"/>
                <a:gd name="T4" fmla="*/ 0 w 332"/>
                <a:gd name="T5" fmla="*/ 0 h 804"/>
                <a:gd name="T6" fmla="*/ 331 w 332"/>
                <a:gd name="T7" fmla="*/ 0 h 804"/>
                <a:gd name="T8" fmla="*/ 331 w 332"/>
                <a:gd name="T9" fmla="*/ 803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804">
                  <a:moveTo>
                    <a:pt x="331" y="803"/>
                  </a:moveTo>
                  <a:lnTo>
                    <a:pt x="0" y="803"/>
                  </a:lnTo>
                  <a:lnTo>
                    <a:pt x="0" y="0"/>
                  </a:lnTo>
                  <a:lnTo>
                    <a:pt x="331" y="0"/>
                  </a:lnTo>
                  <a:lnTo>
                    <a:pt x="331" y="80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1" name="Freeform 42">
              <a:extLst>
                <a:ext uri="{FF2B5EF4-FFF2-40B4-BE49-F238E27FC236}">
                  <a16:creationId xmlns:a16="http://schemas.microsoft.com/office/drawing/2014/main" id="{BA0ACFA6-BC54-4A05-B678-F7C272512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6776" y="7644856"/>
              <a:ext cx="537653" cy="714252"/>
            </a:xfrm>
            <a:custGeom>
              <a:avLst/>
              <a:gdLst>
                <a:gd name="T0" fmla="*/ 604 w 605"/>
                <a:gd name="T1" fmla="*/ 803 h 804"/>
                <a:gd name="T2" fmla="*/ 0 w 605"/>
                <a:gd name="T3" fmla="*/ 803 h 804"/>
                <a:gd name="T4" fmla="*/ 0 w 605"/>
                <a:gd name="T5" fmla="*/ 0 h 804"/>
                <a:gd name="T6" fmla="*/ 604 w 605"/>
                <a:gd name="T7" fmla="*/ 0 h 804"/>
                <a:gd name="T8" fmla="*/ 604 w 605"/>
                <a:gd name="T9" fmla="*/ 803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804">
                  <a:moveTo>
                    <a:pt x="604" y="803"/>
                  </a:moveTo>
                  <a:lnTo>
                    <a:pt x="0" y="803"/>
                  </a:lnTo>
                  <a:lnTo>
                    <a:pt x="0" y="0"/>
                  </a:lnTo>
                  <a:lnTo>
                    <a:pt x="604" y="0"/>
                  </a:lnTo>
                  <a:lnTo>
                    <a:pt x="604" y="803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F45905D-7903-4932-8F38-E01CAFA4B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8140" y="7695872"/>
              <a:ext cx="226727" cy="603463"/>
            </a:xfrm>
            <a:custGeom>
              <a:avLst/>
              <a:gdLst>
                <a:gd name="connsiteX0" fmla="*/ 23208 w 226727"/>
                <a:gd name="connsiteY0" fmla="*/ 557274 h 603463"/>
                <a:gd name="connsiteX1" fmla="*/ 204411 w 226727"/>
                <a:gd name="connsiteY1" fmla="*/ 557274 h 603463"/>
                <a:gd name="connsiteX2" fmla="*/ 226727 w 226727"/>
                <a:gd name="connsiteY2" fmla="*/ 579916 h 603463"/>
                <a:gd name="connsiteX3" fmla="*/ 204411 w 226727"/>
                <a:gd name="connsiteY3" fmla="*/ 603463 h 603463"/>
                <a:gd name="connsiteX4" fmla="*/ 23208 w 226727"/>
                <a:gd name="connsiteY4" fmla="*/ 603463 h 603463"/>
                <a:gd name="connsiteX5" fmla="*/ 0 w 226727"/>
                <a:gd name="connsiteY5" fmla="*/ 579916 h 603463"/>
                <a:gd name="connsiteX6" fmla="*/ 23208 w 226727"/>
                <a:gd name="connsiteY6" fmla="*/ 557274 h 603463"/>
                <a:gd name="connsiteX7" fmla="*/ 23208 w 226727"/>
                <a:gd name="connsiteY7" fmla="*/ 486634 h 603463"/>
                <a:gd name="connsiteX8" fmla="*/ 204411 w 226727"/>
                <a:gd name="connsiteY8" fmla="*/ 486634 h 603463"/>
                <a:gd name="connsiteX9" fmla="*/ 226727 w 226727"/>
                <a:gd name="connsiteY9" fmla="*/ 510181 h 603463"/>
                <a:gd name="connsiteX10" fmla="*/ 204411 w 226727"/>
                <a:gd name="connsiteY10" fmla="*/ 532822 h 603463"/>
                <a:gd name="connsiteX11" fmla="*/ 23208 w 226727"/>
                <a:gd name="connsiteY11" fmla="*/ 532822 h 603463"/>
                <a:gd name="connsiteX12" fmla="*/ 0 w 226727"/>
                <a:gd name="connsiteY12" fmla="*/ 510181 h 603463"/>
                <a:gd name="connsiteX13" fmla="*/ 23208 w 226727"/>
                <a:gd name="connsiteY13" fmla="*/ 486634 h 603463"/>
                <a:gd name="connsiteX14" fmla="*/ 23208 w 226727"/>
                <a:gd name="connsiteY14" fmla="*/ 419919 h 603463"/>
                <a:gd name="connsiteX15" fmla="*/ 204411 w 226727"/>
                <a:gd name="connsiteY15" fmla="*/ 419919 h 603463"/>
                <a:gd name="connsiteX16" fmla="*/ 226727 w 226727"/>
                <a:gd name="connsiteY16" fmla="*/ 442560 h 603463"/>
                <a:gd name="connsiteX17" fmla="*/ 204411 w 226727"/>
                <a:gd name="connsiteY17" fmla="*/ 466107 h 603463"/>
                <a:gd name="connsiteX18" fmla="*/ 23208 w 226727"/>
                <a:gd name="connsiteY18" fmla="*/ 466107 h 603463"/>
                <a:gd name="connsiteX19" fmla="*/ 0 w 226727"/>
                <a:gd name="connsiteY19" fmla="*/ 442560 h 603463"/>
                <a:gd name="connsiteX20" fmla="*/ 23208 w 226727"/>
                <a:gd name="connsiteY20" fmla="*/ 419919 h 603463"/>
                <a:gd name="connsiteX21" fmla="*/ 23208 w 226727"/>
                <a:gd name="connsiteY21" fmla="*/ 349279 h 603463"/>
                <a:gd name="connsiteX22" fmla="*/ 204411 w 226727"/>
                <a:gd name="connsiteY22" fmla="*/ 349279 h 603463"/>
                <a:gd name="connsiteX23" fmla="*/ 226727 w 226727"/>
                <a:gd name="connsiteY23" fmla="*/ 372826 h 603463"/>
                <a:gd name="connsiteX24" fmla="*/ 204411 w 226727"/>
                <a:gd name="connsiteY24" fmla="*/ 395467 h 603463"/>
                <a:gd name="connsiteX25" fmla="*/ 23208 w 226727"/>
                <a:gd name="connsiteY25" fmla="*/ 395467 h 603463"/>
                <a:gd name="connsiteX26" fmla="*/ 0 w 226727"/>
                <a:gd name="connsiteY26" fmla="*/ 372826 h 603463"/>
                <a:gd name="connsiteX27" fmla="*/ 23208 w 226727"/>
                <a:gd name="connsiteY27" fmla="*/ 349279 h 603463"/>
                <a:gd name="connsiteX28" fmla="*/ 23208 w 226727"/>
                <a:gd name="connsiteY28" fmla="*/ 278639 h 603463"/>
                <a:gd name="connsiteX29" fmla="*/ 204411 w 226727"/>
                <a:gd name="connsiteY29" fmla="*/ 278639 h 603463"/>
                <a:gd name="connsiteX30" fmla="*/ 226727 w 226727"/>
                <a:gd name="connsiteY30" fmla="*/ 301741 h 603463"/>
                <a:gd name="connsiteX31" fmla="*/ 204411 w 226727"/>
                <a:gd name="connsiteY31" fmla="*/ 324844 h 603463"/>
                <a:gd name="connsiteX32" fmla="*/ 23208 w 226727"/>
                <a:gd name="connsiteY32" fmla="*/ 324844 h 603463"/>
                <a:gd name="connsiteX33" fmla="*/ 0 w 226727"/>
                <a:gd name="connsiteY33" fmla="*/ 301741 h 603463"/>
                <a:gd name="connsiteX34" fmla="*/ 23208 w 226727"/>
                <a:gd name="connsiteY34" fmla="*/ 278639 h 603463"/>
                <a:gd name="connsiteX35" fmla="*/ 23208 w 226727"/>
                <a:gd name="connsiteY35" fmla="*/ 207998 h 603463"/>
                <a:gd name="connsiteX36" fmla="*/ 204411 w 226727"/>
                <a:gd name="connsiteY36" fmla="*/ 207998 h 603463"/>
                <a:gd name="connsiteX37" fmla="*/ 226727 w 226727"/>
                <a:gd name="connsiteY37" fmla="*/ 230639 h 603463"/>
                <a:gd name="connsiteX38" fmla="*/ 204411 w 226727"/>
                <a:gd name="connsiteY38" fmla="*/ 254186 h 603463"/>
                <a:gd name="connsiteX39" fmla="*/ 23208 w 226727"/>
                <a:gd name="connsiteY39" fmla="*/ 254186 h 603463"/>
                <a:gd name="connsiteX40" fmla="*/ 0 w 226727"/>
                <a:gd name="connsiteY40" fmla="*/ 230639 h 603463"/>
                <a:gd name="connsiteX41" fmla="*/ 23208 w 226727"/>
                <a:gd name="connsiteY41" fmla="*/ 207998 h 603463"/>
                <a:gd name="connsiteX42" fmla="*/ 23208 w 226727"/>
                <a:gd name="connsiteY42" fmla="*/ 141281 h 603463"/>
                <a:gd name="connsiteX43" fmla="*/ 204411 w 226727"/>
                <a:gd name="connsiteY43" fmla="*/ 141281 h 603463"/>
                <a:gd name="connsiteX44" fmla="*/ 226727 w 226727"/>
                <a:gd name="connsiteY44" fmla="*/ 164828 h 603463"/>
                <a:gd name="connsiteX45" fmla="*/ 204411 w 226727"/>
                <a:gd name="connsiteY45" fmla="*/ 187469 h 603463"/>
                <a:gd name="connsiteX46" fmla="*/ 23208 w 226727"/>
                <a:gd name="connsiteY46" fmla="*/ 187469 h 603463"/>
                <a:gd name="connsiteX47" fmla="*/ 0 w 226727"/>
                <a:gd name="connsiteY47" fmla="*/ 164828 h 603463"/>
                <a:gd name="connsiteX48" fmla="*/ 23208 w 226727"/>
                <a:gd name="connsiteY48" fmla="*/ 141281 h 603463"/>
                <a:gd name="connsiteX49" fmla="*/ 23208 w 226727"/>
                <a:gd name="connsiteY49" fmla="*/ 70641 h 603463"/>
                <a:gd name="connsiteX50" fmla="*/ 204411 w 226727"/>
                <a:gd name="connsiteY50" fmla="*/ 70641 h 603463"/>
                <a:gd name="connsiteX51" fmla="*/ 226727 w 226727"/>
                <a:gd name="connsiteY51" fmla="*/ 94188 h 603463"/>
                <a:gd name="connsiteX52" fmla="*/ 204411 w 226727"/>
                <a:gd name="connsiteY52" fmla="*/ 116829 h 603463"/>
                <a:gd name="connsiteX53" fmla="*/ 23208 w 226727"/>
                <a:gd name="connsiteY53" fmla="*/ 116829 h 603463"/>
                <a:gd name="connsiteX54" fmla="*/ 0 w 226727"/>
                <a:gd name="connsiteY54" fmla="*/ 94188 h 603463"/>
                <a:gd name="connsiteX55" fmla="*/ 23208 w 226727"/>
                <a:gd name="connsiteY55" fmla="*/ 70641 h 603463"/>
                <a:gd name="connsiteX56" fmla="*/ 23208 w 226727"/>
                <a:gd name="connsiteY56" fmla="*/ 0 h 603463"/>
                <a:gd name="connsiteX57" fmla="*/ 204411 w 226727"/>
                <a:gd name="connsiteY57" fmla="*/ 0 h 603463"/>
                <a:gd name="connsiteX58" fmla="*/ 226727 w 226727"/>
                <a:gd name="connsiteY58" fmla="*/ 23102 h 603463"/>
                <a:gd name="connsiteX59" fmla="*/ 204411 w 226727"/>
                <a:gd name="connsiteY59" fmla="*/ 46205 h 603463"/>
                <a:gd name="connsiteX60" fmla="*/ 23208 w 226727"/>
                <a:gd name="connsiteY60" fmla="*/ 46205 h 603463"/>
                <a:gd name="connsiteX61" fmla="*/ 0 w 226727"/>
                <a:gd name="connsiteY61" fmla="*/ 23102 h 603463"/>
                <a:gd name="connsiteX62" fmla="*/ 23208 w 226727"/>
                <a:gd name="connsiteY62" fmla="*/ 0 h 60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26727" h="603463">
                  <a:moveTo>
                    <a:pt x="23208" y="557274"/>
                  </a:moveTo>
                  <a:lnTo>
                    <a:pt x="204411" y="557274"/>
                  </a:lnTo>
                  <a:cubicBezTo>
                    <a:pt x="216015" y="557274"/>
                    <a:pt x="226727" y="568142"/>
                    <a:pt x="226727" y="579916"/>
                  </a:cubicBezTo>
                  <a:cubicBezTo>
                    <a:pt x="226727" y="593500"/>
                    <a:pt x="216015" y="603463"/>
                    <a:pt x="204411" y="603463"/>
                  </a:cubicBezTo>
                  <a:lnTo>
                    <a:pt x="23208" y="603463"/>
                  </a:lnTo>
                  <a:cubicBezTo>
                    <a:pt x="10712" y="603463"/>
                    <a:pt x="0" y="593500"/>
                    <a:pt x="0" y="579916"/>
                  </a:cubicBezTo>
                  <a:cubicBezTo>
                    <a:pt x="0" y="568142"/>
                    <a:pt x="10712" y="557274"/>
                    <a:pt x="23208" y="557274"/>
                  </a:cubicBezTo>
                  <a:close/>
                  <a:moveTo>
                    <a:pt x="23208" y="486634"/>
                  </a:moveTo>
                  <a:lnTo>
                    <a:pt x="204411" y="486634"/>
                  </a:lnTo>
                  <a:cubicBezTo>
                    <a:pt x="216015" y="486634"/>
                    <a:pt x="226727" y="497502"/>
                    <a:pt x="226727" y="510181"/>
                  </a:cubicBezTo>
                  <a:cubicBezTo>
                    <a:pt x="226727" y="522860"/>
                    <a:pt x="216015" y="532822"/>
                    <a:pt x="204411" y="532822"/>
                  </a:cubicBezTo>
                  <a:lnTo>
                    <a:pt x="23208" y="532822"/>
                  </a:lnTo>
                  <a:cubicBezTo>
                    <a:pt x="10712" y="532822"/>
                    <a:pt x="0" y="522860"/>
                    <a:pt x="0" y="510181"/>
                  </a:cubicBezTo>
                  <a:cubicBezTo>
                    <a:pt x="0" y="497502"/>
                    <a:pt x="10712" y="486634"/>
                    <a:pt x="23208" y="486634"/>
                  </a:cubicBezTo>
                  <a:close/>
                  <a:moveTo>
                    <a:pt x="23208" y="419919"/>
                  </a:moveTo>
                  <a:lnTo>
                    <a:pt x="204411" y="419919"/>
                  </a:lnTo>
                  <a:cubicBezTo>
                    <a:pt x="216015" y="419919"/>
                    <a:pt x="226727" y="429881"/>
                    <a:pt x="226727" y="442560"/>
                  </a:cubicBezTo>
                  <a:cubicBezTo>
                    <a:pt x="226727" y="455239"/>
                    <a:pt x="216015" y="466107"/>
                    <a:pt x="204411" y="466107"/>
                  </a:cubicBezTo>
                  <a:lnTo>
                    <a:pt x="23208" y="466107"/>
                  </a:lnTo>
                  <a:cubicBezTo>
                    <a:pt x="10712" y="466107"/>
                    <a:pt x="0" y="455239"/>
                    <a:pt x="0" y="442560"/>
                  </a:cubicBezTo>
                  <a:cubicBezTo>
                    <a:pt x="0" y="429881"/>
                    <a:pt x="10712" y="419919"/>
                    <a:pt x="23208" y="419919"/>
                  </a:cubicBezTo>
                  <a:close/>
                  <a:moveTo>
                    <a:pt x="23208" y="349279"/>
                  </a:moveTo>
                  <a:lnTo>
                    <a:pt x="204411" y="349279"/>
                  </a:lnTo>
                  <a:cubicBezTo>
                    <a:pt x="216015" y="349279"/>
                    <a:pt x="226727" y="359241"/>
                    <a:pt x="226727" y="372826"/>
                  </a:cubicBezTo>
                  <a:cubicBezTo>
                    <a:pt x="226727" y="385505"/>
                    <a:pt x="216015" y="395467"/>
                    <a:pt x="204411" y="395467"/>
                  </a:cubicBezTo>
                  <a:lnTo>
                    <a:pt x="23208" y="395467"/>
                  </a:lnTo>
                  <a:cubicBezTo>
                    <a:pt x="10712" y="395467"/>
                    <a:pt x="0" y="385505"/>
                    <a:pt x="0" y="372826"/>
                  </a:cubicBezTo>
                  <a:cubicBezTo>
                    <a:pt x="0" y="359241"/>
                    <a:pt x="10712" y="349279"/>
                    <a:pt x="23208" y="349279"/>
                  </a:cubicBezTo>
                  <a:close/>
                  <a:moveTo>
                    <a:pt x="23208" y="278639"/>
                  </a:moveTo>
                  <a:lnTo>
                    <a:pt x="204411" y="278639"/>
                  </a:lnTo>
                  <a:cubicBezTo>
                    <a:pt x="216015" y="278639"/>
                    <a:pt x="226727" y="289302"/>
                    <a:pt x="226727" y="301741"/>
                  </a:cubicBezTo>
                  <a:cubicBezTo>
                    <a:pt x="226727" y="315070"/>
                    <a:pt x="216015" y="324844"/>
                    <a:pt x="204411" y="324844"/>
                  </a:cubicBezTo>
                  <a:lnTo>
                    <a:pt x="23208" y="324844"/>
                  </a:lnTo>
                  <a:cubicBezTo>
                    <a:pt x="10712" y="324844"/>
                    <a:pt x="0" y="315070"/>
                    <a:pt x="0" y="301741"/>
                  </a:cubicBezTo>
                  <a:cubicBezTo>
                    <a:pt x="0" y="289302"/>
                    <a:pt x="10712" y="278639"/>
                    <a:pt x="23208" y="278639"/>
                  </a:cubicBezTo>
                  <a:close/>
                  <a:moveTo>
                    <a:pt x="23208" y="207998"/>
                  </a:moveTo>
                  <a:lnTo>
                    <a:pt x="204411" y="207998"/>
                  </a:lnTo>
                  <a:cubicBezTo>
                    <a:pt x="216015" y="207998"/>
                    <a:pt x="226727" y="218866"/>
                    <a:pt x="226727" y="230639"/>
                  </a:cubicBezTo>
                  <a:cubicBezTo>
                    <a:pt x="226727" y="244224"/>
                    <a:pt x="216015" y="254186"/>
                    <a:pt x="204411" y="254186"/>
                  </a:cubicBezTo>
                  <a:lnTo>
                    <a:pt x="23208" y="254186"/>
                  </a:lnTo>
                  <a:cubicBezTo>
                    <a:pt x="10712" y="254186"/>
                    <a:pt x="0" y="244224"/>
                    <a:pt x="0" y="230639"/>
                  </a:cubicBezTo>
                  <a:cubicBezTo>
                    <a:pt x="0" y="218866"/>
                    <a:pt x="10712" y="207998"/>
                    <a:pt x="23208" y="207998"/>
                  </a:cubicBezTo>
                  <a:close/>
                  <a:moveTo>
                    <a:pt x="23208" y="141281"/>
                  </a:moveTo>
                  <a:lnTo>
                    <a:pt x="204411" y="141281"/>
                  </a:lnTo>
                  <a:cubicBezTo>
                    <a:pt x="216015" y="141281"/>
                    <a:pt x="226727" y="151243"/>
                    <a:pt x="226727" y="164828"/>
                  </a:cubicBezTo>
                  <a:cubicBezTo>
                    <a:pt x="226727" y="176601"/>
                    <a:pt x="216015" y="187469"/>
                    <a:pt x="204411" y="187469"/>
                  </a:cubicBezTo>
                  <a:lnTo>
                    <a:pt x="23208" y="187469"/>
                  </a:lnTo>
                  <a:cubicBezTo>
                    <a:pt x="10712" y="187469"/>
                    <a:pt x="0" y="176601"/>
                    <a:pt x="0" y="164828"/>
                  </a:cubicBezTo>
                  <a:cubicBezTo>
                    <a:pt x="0" y="151243"/>
                    <a:pt x="10712" y="141281"/>
                    <a:pt x="23208" y="141281"/>
                  </a:cubicBezTo>
                  <a:close/>
                  <a:moveTo>
                    <a:pt x="23208" y="70641"/>
                  </a:moveTo>
                  <a:lnTo>
                    <a:pt x="204411" y="70641"/>
                  </a:lnTo>
                  <a:cubicBezTo>
                    <a:pt x="216015" y="70641"/>
                    <a:pt x="226727" y="80603"/>
                    <a:pt x="226727" y="94188"/>
                  </a:cubicBezTo>
                  <a:cubicBezTo>
                    <a:pt x="226727" y="105961"/>
                    <a:pt x="216015" y="116829"/>
                    <a:pt x="204411" y="116829"/>
                  </a:cubicBezTo>
                  <a:lnTo>
                    <a:pt x="23208" y="116829"/>
                  </a:lnTo>
                  <a:cubicBezTo>
                    <a:pt x="10712" y="116829"/>
                    <a:pt x="0" y="105961"/>
                    <a:pt x="0" y="94188"/>
                  </a:cubicBezTo>
                  <a:cubicBezTo>
                    <a:pt x="0" y="80603"/>
                    <a:pt x="10712" y="70641"/>
                    <a:pt x="23208" y="70641"/>
                  </a:cubicBezTo>
                  <a:close/>
                  <a:moveTo>
                    <a:pt x="23208" y="0"/>
                  </a:moveTo>
                  <a:lnTo>
                    <a:pt x="204411" y="0"/>
                  </a:lnTo>
                  <a:cubicBezTo>
                    <a:pt x="216015" y="0"/>
                    <a:pt x="226727" y="10663"/>
                    <a:pt x="226727" y="23102"/>
                  </a:cubicBezTo>
                  <a:cubicBezTo>
                    <a:pt x="226727" y="35542"/>
                    <a:pt x="216015" y="46205"/>
                    <a:pt x="204411" y="46205"/>
                  </a:cubicBezTo>
                  <a:lnTo>
                    <a:pt x="23208" y="46205"/>
                  </a:lnTo>
                  <a:cubicBezTo>
                    <a:pt x="10712" y="46205"/>
                    <a:pt x="0" y="35542"/>
                    <a:pt x="0" y="23102"/>
                  </a:cubicBezTo>
                  <a:cubicBezTo>
                    <a:pt x="0" y="10663"/>
                    <a:pt x="10712" y="0"/>
                    <a:pt x="23208" y="0"/>
                  </a:cubicBezTo>
                  <a:close/>
                </a:path>
              </a:pathLst>
            </a:custGeom>
            <a:solidFill>
              <a:schemeClr val="tx2">
                <a:alpha val="3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9D55FB77-8314-481F-A9A5-48D3D476D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5446" y="7688023"/>
              <a:ext cx="226727" cy="607389"/>
            </a:xfrm>
            <a:custGeom>
              <a:avLst/>
              <a:gdLst>
                <a:gd name="connsiteX0" fmla="*/ 23208 w 226727"/>
                <a:gd name="connsiteY0" fmla="*/ 561200 h 607389"/>
                <a:gd name="connsiteX1" fmla="*/ 203518 w 226727"/>
                <a:gd name="connsiteY1" fmla="*/ 561200 h 607389"/>
                <a:gd name="connsiteX2" fmla="*/ 226727 w 226727"/>
                <a:gd name="connsiteY2" fmla="*/ 584747 h 607389"/>
                <a:gd name="connsiteX3" fmla="*/ 203518 w 226727"/>
                <a:gd name="connsiteY3" fmla="*/ 607389 h 607389"/>
                <a:gd name="connsiteX4" fmla="*/ 23208 w 226727"/>
                <a:gd name="connsiteY4" fmla="*/ 607389 h 607389"/>
                <a:gd name="connsiteX5" fmla="*/ 0 w 226727"/>
                <a:gd name="connsiteY5" fmla="*/ 584747 h 607389"/>
                <a:gd name="connsiteX6" fmla="*/ 23208 w 226727"/>
                <a:gd name="connsiteY6" fmla="*/ 561200 h 607389"/>
                <a:gd name="connsiteX7" fmla="*/ 23208 w 226727"/>
                <a:gd name="connsiteY7" fmla="*/ 490560 h 607389"/>
                <a:gd name="connsiteX8" fmla="*/ 203518 w 226727"/>
                <a:gd name="connsiteY8" fmla="*/ 490560 h 607389"/>
                <a:gd name="connsiteX9" fmla="*/ 226727 w 226727"/>
                <a:gd name="connsiteY9" fmla="*/ 514107 h 607389"/>
                <a:gd name="connsiteX10" fmla="*/ 203518 w 226727"/>
                <a:gd name="connsiteY10" fmla="*/ 536748 h 607389"/>
                <a:gd name="connsiteX11" fmla="*/ 23208 w 226727"/>
                <a:gd name="connsiteY11" fmla="*/ 536748 h 607389"/>
                <a:gd name="connsiteX12" fmla="*/ 0 w 226727"/>
                <a:gd name="connsiteY12" fmla="*/ 514107 h 607389"/>
                <a:gd name="connsiteX13" fmla="*/ 23208 w 226727"/>
                <a:gd name="connsiteY13" fmla="*/ 490560 h 607389"/>
                <a:gd name="connsiteX14" fmla="*/ 23208 w 226727"/>
                <a:gd name="connsiteY14" fmla="*/ 419919 h 607389"/>
                <a:gd name="connsiteX15" fmla="*/ 203518 w 226727"/>
                <a:gd name="connsiteY15" fmla="*/ 419919 h 607389"/>
                <a:gd name="connsiteX16" fmla="*/ 226727 w 226727"/>
                <a:gd name="connsiteY16" fmla="*/ 442560 h 607389"/>
                <a:gd name="connsiteX17" fmla="*/ 203518 w 226727"/>
                <a:gd name="connsiteY17" fmla="*/ 466107 h 607389"/>
                <a:gd name="connsiteX18" fmla="*/ 23208 w 226727"/>
                <a:gd name="connsiteY18" fmla="*/ 466107 h 607389"/>
                <a:gd name="connsiteX19" fmla="*/ 0 w 226727"/>
                <a:gd name="connsiteY19" fmla="*/ 442560 h 607389"/>
                <a:gd name="connsiteX20" fmla="*/ 23208 w 226727"/>
                <a:gd name="connsiteY20" fmla="*/ 419919 h 607389"/>
                <a:gd name="connsiteX21" fmla="*/ 23208 w 226727"/>
                <a:gd name="connsiteY21" fmla="*/ 349279 h 607389"/>
                <a:gd name="connsiteX22" fmla="*/ 203518 w 226727"/>
                <a:gd name="connsiteY22" fmla="*/ 349279 h 607389"/>
                <a:gd name="connsiteX23" fmla="*/ 226727 w 226727"/>
                <a:gd name="connsiteY23" fmla="*/ 372381 h 607389"/>
                <a:gd name="connsiteX24" fmla="*/ 203518 w 226727"/>
                <a:gd name="connsiteY24" fmla="*/ 395484 h 607389"/>
                <a:gd name="connsiteX25" fmla="*/ 23208 w 226727"/>
                <a:gd name="connsiteY25" fmla="*/ 395484 h 607389"/>
                <a:gd name="connsiteX26" fmla="*/ 0 w 226727"/>
                <a:gd name="connsiteY26" fmla="*/ 372381 h 607389"/>
                <a:gd name="connsiteX27" fmla="*/ 23208 w 226727"/>
                <a:gd name="connsiteY27" fmla="*/ 349279 h 607389"/>
                <a:gd name="connsiteX28" fmla="*/ 23208 w 226727"/>
                <a:gd name="connsiteY28" fmla="*/ 278639 h 607389"/>
                <a:gd name="connsiteX29" fmla="*/ 203518 w 226727"/>
                <a:gd name="connsiteY29" fmla="*/ 278639 h 607389"/>
                <a:gd name="connsiteX30" fmla="*/ 226727 w 226727"/>
                <a:gd name="connsiteY30" fmla="*/ 301280 h 607389"/>
                <a:gd name="connsiteX31" fmla="*/ 203518 w 226727"/>
                <a:gd name="connsiteY31" fmla="*/ 324827 h 607389"/>
                <a:gd name="connsiteX32" fmla="*/ 23208 w 226727"/>
                <a:gd name="connsiteY32" fmla="*/ 324827 h 607389"/>
                <a:gd name="connsiteX33" fmla="*/ 0 w 226727"/>
                <a:gd name="connsiteY33" fmla="*/ 301280 h 607389"/>
                <a:gd name="connsiteX34" fmla="*/ 23208 w 226727"/>
                <a:gd name="connsiteY34" fmla="*/ 278639 h 607389"/>
                <a:gd name="connsiteX35" fmla="*/ 23208 w 226727"/>
                <a:gd name="connsiteY35" fmla="*/ 207998 h 607389"/>
                <a:gd name="connsiteX36" fmla="*/ 203518 w 226727"/>
                <a:gd name="connsiteY36" fmla="*/ 207998 h 607389"/>
                <a:gd name="connsiteX37" fmla="*/ 226727 w 226727"/>
                <a:gd name="connsiteY37" fmla="*/ 231545 h 607389"/>
                <a:gd name="connsiteX38" fmla="*/ 203518 w 226727"/>
                <a:gd name="connsiteY38" fmla="*/ 254186 h 607389"/>
                <a:gd name="connsiteX39" fmla="*/ 23208 w 226727"/>
                <a:gd name="connsiteY39" fmla="*/ 254186 h 607389"/>
                <a:gd name="connsiteX40" fmla="*/ 0 w 226727"/>
                <a:gd name="connsiteY40" fmla="*/ 231545 h 607389"/>
                <a:gd name="connsiteX41" fmla="*/ 23208 w 226727"/>
                <a:gd name="connsiteY41" fmla="*/ 207998 h 607389"/>
                <a:gd name="connsiteX42" fmla="*/ 23208 w 226727"/>
                <a:gd name="connsiteY42" fmla="*/ 141281 h 607389"/>
                <a:gd name="connsiteX43" fmla="*/ 203518 w 226727"/>
                <a:gd name="connsiteY43" fmla="*/ 141281 h 607389"/>
                <a:gd name="connsiteX44" fmla="*/ 226727 w 226727"/>
                <a:gd name="connsiteY44" fmla="*/ 164383 h 607389"/>
                <a:gd name="connsiteX45" fmla="*/ 203518 w 226727"/>
                <a:gd name="connsiteY45" fmla="*/ 187486 h 607389"/>
                <a:gd name="connsiteX46" fmla="*/ 23208 w 226727"/>
                <a:gd name="connsiteY46" fmla="*/ 187486 h 607389"/>
                <a:gd name="connsiteX47" fmla="*/ 0 w 226727"/>
                <a:gd name="connsiteY47" fmla="*/ 164383 h 607389"/>
                <a:gd name="connsiteX48" fmla="*/ 23208 w 226727"/>
                <a:gd name="connsiteY48" fmla="*/ 141281 h 607389"/>
                <a:gd name="connsiteX49" fmla="*/ 23208 w 226727"/>
                <a:gd name="connsiteY49" fmla="*/ 70641 h 607389"/>
                <a:gd name="connsiteX50" fmla="*/ 203518 w 226727"/>
                <a:gd name="connsiteY50" fmla="*/ 70641 h 607389"/>
                <a:gd name="connsiteX51" fmla="*/ 226727 w 226727"/>
                <a:gd name="connsiteY51" fmla="*/ 93743 h 607389"/>
                <a:gd name="connsiteX52" fmla="*/ 203518 w 226727"/>
                <a:gd name="connsiteY52" fmla="*/ 116846 h 607389"/>
                <a:gd name="connsiteX53" fmla="*/ 23208 w 226727"/>
                <a:gd name="connsiteY53" fmla="*/ 116846 h 607389"/>
                <a:gd name="connsiteX54" fmla="*/ 0 w 226727"/>
                <a:gd name="connsiteY54" fmla="*/ 93743 h 607389"/>
                <a:gd name="connsiteX55" fmla="*/ 23208 w 226727"/>
                <a:gd name="connsiteY55" fmla="*/ 70641 h 607389"/>
                <a:gd name="connsiteX56" fmla="*/ 23208 w 226727"/>
                <a:gd name="connsiteY56" fmla="*/ 0 h 607389"/>
                <a:gd name="connsiteX57" fmla="*/ 203518 w 226727"/>
                <a:gd name="connsiteY57" fmla="*/ 0 h 607389"/>
                <a:gd name="connsiteX58" fmla="*/ 226727 w 226727"/>
                <a:gd name="connsiteY58" fmla="*/ 22641 h 607389"/>
                <a:gd name="connsiteX59" fmla="*/ 203518 w 226727"/>
                <a:gd name="connsiteY59" fmla="*/ 46188 h 607389"/>
                <a:gd name="connsiteX60" fmla="*/ 23208 w 226727"/>
                <a:gd name="connsiteY60" fmla="*/ 46188 h 607389"/>
                <a:gd name="connsiteX61" fmla="*/ 0 w 226727"/>
                <a:gd name="connsiteY61" fmla="*/ 22641 h 607389"/>
                <a:gd name="connsiteX62" fmla="*/ 23208 w 226727"/>
                <a:gd name="connsiteY62" fmla="*/ 0 h 60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26727" h="607389">
                  <a:moveTo>
                    <a:pt x="23208" y="561200"/>
                  </a:moveTo>
                  <a:lnTo>
                    <a:pt x="203518" y="561200"/>
                  </a:lnTo>
                  <a:cubicBezTo>
                    <a:pt x="216908" y="561200"/>
                    <a:pt x="226727" y="571162"/>
                    <a:pt x="226727" y="584747"/>
                  </a:cubicBezTo>
                  <a:cubicBezTo>
                    <a:pt x="226727" y="596521"/>
                    <a:pt x="216908" y="607389"/>
                    <a:pt x="203518" y="607389"/>
                  </a:cubicBezTo>
                  <a:lnTo>
                    <a:pt x="23208" y="607389"/>
                  </a:lnTo>
                  <a:cubicBezTo>
                    <a:pt x="9819" y="607389"/>
                    <a:pt x="0" y="596521"/>
                    <a:pt x="0" y="584747"/>
                  </a:cubicBezTo>
                  <a:cubicBezTo>
                    <a:pt x="0" y="571162"/>
                    <a:pt x="9819" y="561200"/>
                    <a:pt x="23208" y="561200"/>
                  </a:cubicBezTo>
                  <a:close/>
                  <a:moveTo>
                    <a:pt x="23208" y="490560"/>
                  </a:moveTo>
                  <a:lnTo>
                    <a:pt x="203518" y="490560"/>
                  </a:lnTo>
                  <a:cubicBezTo>
                    <a:pt x="216908" y="490560"/>
                    <a:pt x="226727" y="500522"/>
                    <a:pt x="226727" y="514107"/>
                  </a:cubicBezTo>
                  <a:cubicBezTo>
                    <a:pt x="226727" y="526786"/>
                    <a:pt x="216908" y="536748"/>
                    <a:pt x="203518" y="536748"/>
                  </a:cubicBezTo>
                  <a:lnTo>
                    <a:pt x="23208" y="536748"/>
                  </a:lnTo>
                  <a:cubicBezTo>
                    <a:pt x="9819" y="536748"/>
                    <a:pt x="0" y="526786"/>
                    <a:pt x="0" y="514107"/>
                  </a:cubicBezTo>
                  <a:cubicBezTo>
                    <a:pt x="0" y="500522"/>
                    <a:pt x="9819" y="490560"/>
                    <a:pt x="23208" y="490560"/>
                  </a:cubicBezTo>
                  <a:close/>
                  <a:moveTo>
                    <a:pt x="23208" y="419919"/>
                  </a:moveTo>
                  <a:lnTo>
                    <a:pt x="203518" y="419919"/>
                  </a:lnTo>
                  <a:cubicBezTo>
                    <a:pt x="216908" y="419919"/>
                    <a:pt x="226727" y="429881"/>
                    <a:pt x="226727" y="442560"/>
                  </a:cubicBezTo>
                  <a:cubicBezTo>
                    <a:pt x="226727" y="456145"/>
                    <a:pt x="216908" y="466107"/>
                    <a:pt x="203518" y="466107"/>
                  </a:cubicBezTo>
                  <a:lnTo>
                    <a:pt x="23208" y="466107"/>
                  </a:lnTo>
                  <a:cubicBezTo>
                    <a:pt x="9819" y="466107"/>
                    <a:pt x="0" y="456145"/>
                    <a:pt x="0" y="442560"/>
                  </a:cubicBezTo>
                  <a:cubicBezTo>
                    <a:pt x="0" y="429881"/>
                    <a:pt x="9819" y="419919"/>
                    <a:pt x="23208" y="419919"/>
                  </a:cubicBezTo>
                  <a:close/>
                  <a:moveTo>
                    <a:pt x="23208" y="349279"/>
                  </a:moveTo>
                  <a:lnTo>
                    <a:pt x="203518" y="349279"/>
                  </a:lnTo>
                  <a:cubicBezTo>
                    <a:pt x="216908" y="349279"/>
                    <a:pt x="226727" y="359942"/>
                    <a:pt x="226727" y="372381"/>
                  </a:cubicBezTo>
                  <a:cubicBezTo>
                    <a:pt x="226727" y="384821"/>
                    <a:pt x="216908" y="395484"/>
                    <a:pt x="203518" y="395484"/>
                  </a:cubicBezTo>
                  <a:lnTo>
                    <a:pt x="23208" y="395484"/>
                  </a:lnTo>
                  <a:cubicBezTo>
                    <a:pt x="9819" y="395484"/>
                    <a:pt x="0" y="384821"/>
                    <a:pt x="0" y="372381"/>
                  </a:cubicBezTo>
                  <a:cubicBezTo>
                    <a:pt x="0" y="359942"/>
                    <a:pt x="9819" y="349279"/>
                    <a:pt x="23208" y="349279"/>
                  </a:cubicBezTo>
                  <a:close/>
                  <a:moveTo>
                    <a:pt x="23208" y="278639"/>
                  </a:moveTo>
                  <a:lnTo>
                    <a:pt x="203518" y="278639"/>
                  </a:lnTo>
                  <a:cubicBezTo>
                    <a:pt x="216908" y="278639"/>
                    <a:pt x="226727" y="288601"/>
                    <a:pt x="226727" y="301280"/>
                  </a:cubicBezTo>
                  <a:cubicBezTo>
                    <a:pt x="226727" y="313959"/>
                    <a:pt x="216908" y="324827"/>
                    <a:pt x="203518" y="324827"/>
                  </a:cubicBezTo>
                  <a:lnTo>
                    <a:pt x="23208" y="324827"/>
                  </a:lnTo>
                  <a:cubicBezTo>
                    <a:pt x="9819" y="324827"/>
                    <a:pt x="0" y="313959"/>
                    <a:pt x="0" y="301280"/>
                  </a:cubicBezTo>
                  <a:cubicBezTo>
                    <a:pt x="0" y="288601"/>
                    <a:pt x="9819" y="278639"/>
                    <a:pt x="23208" y="278639"/>
                  </a:cubicBezTo>
                  <a:close/>
                  <a:moveTo>
                    <a:pt x="23208" y="207998"/>
                  </a:moveTo>
                  <a:lnTo>
                    <a:pt x="203518" y="207998"/>
                  </a:lnTo>
                  <a:cubicBezTo>
                    <a:pt x="216908" y="207998"/>
                    <a:pt x="226727" y="217960"/>
                    <a:pt x="226727" y="231545"/>
                  </a:cubicBezTo>
                  <a:cubicBezTo>
                    <a:pt x="226727" y="244224"/>
                    <a:pt x="216908" y="254186"/>
                    <a:pt x="203518" y="254186"/>
                  </a:cubicBezTo>
                  <a:lnTo>
                    <a:pt x="23208" y="254186"/>
                  </a:lnTo>
                  <a:cubicBezTo>
                    <a:pt x="9819" y="254186"/>
                    <a:pt x="0" y="244224"/>
                    <a:pt x="0" y="231545"/>
                  </a:cubicBezTo>
                  <a:cubicBezTo>
                    <a:pt x="0" y="217960"/>
                    <a:pt x="9819" y="207998"/>
                    <a:pt x="23208" y="207998"/>
                  </a:cubicBezTo>
                  <a:close/>
                  <a:moveTo>
                    <a:pt x="23208" y="141281"/>
                  </a:moveTo>
                  <a:lnTo>
                    <a:pt x="203518" y="141281"/>
                  </a:lnTo>
                  <a:cubicBezTo>
                    <a:pt x="216908" y="141281"/>
                    <a:pt x="226727" y="151944"/>
                    <a:pt x="226727" y="164383"/>
                  </a:cubicBezTo>
                  <a:cubicBezTo>
                    <a:pt x="226727" y="176823"/>
                    <a:pt x="216908" y="187486"/>
                    <a:pt x="203518" y="187486"/>
                  </a:cubicBezTo>
                  <a:lnTo>
                    <a:pt x="23208" y="187486"/>
                  </a:lnTo>
                  <a:cubicBezTo>
                    <a:pt x="9819" y="187486"/>
                    <a:pt x="0" y="176823"/>
                    <a:pt x="0" y="164383"/>
                  </a:cubicBezTo>
                  <a:cubicBezTo>
                    <a:pt x="0" y="151944"/>
                    <a:pt x="9819" y="141281"/>
                    <a:pt x="23208" y="141281"/>
                  </a:cubicBezTo>
                  <a:close/>
                  <a:moveTo>
                    <a:pt x="23208" y="70641"/>
                  </a:moveTo>
                  <a:lnTo>
                    <a:pt x="203518" y="70641"/>
                  </a:lnTo>
                  <a:cubicBezTo>
                    <a:pt x="216908" y="70641"/>
                    <a:pt x="226727" y="81304"/>
                    <a:pt x="226727" y="93743"/>
                  </a:cubicBezTo>
                  <a:cubicBezTo>
                    <a:pt x="226727" y="107072"/>
                    <a:pt x="216908" y="116846"/>
                    <a:pt x="203518" y="116846"/>
                  </a:cubicBezTo>
                  <a:lnTo>
                    <a:pt x="23208" y="116846"/>
                  </a:lnTo>
                  <a:cubicBezTo>
                    <a:pt x="9819" y="116846"/>
                    <a:pt x="0" y="107072"/>
                    <a:pt x="0" y="93743"/>
                  </a:cubicBezTo>
                  <a:cubicBezTo>
                    <a:pt x="0" y="81304"/>
                    <a:pt x="9819" y="70641"/>
                    <a:pt x="23208" y="70641"/>
                  </a:cubicBezTo>
                  <a:close/>
                  <a:moveTo>
                    <a:pt x="23208" y="0"/>
                  </a:moveTo>
                  <a:lnTo>
                    <a:pt x="203518" y="0"/>
                  </a:lnTo>
                  <a:cubicBezTo>
                    <a:pt x="216908" y="0"/>
                    <a:pt x="226727" y="9962"/>
                    <a:pt x="226727" y="22641"/>
                  </a:cubicBezTo>
                  <a:cubicBezTo>
                    <a:pt x="226727" y="35320"/>
                    <a:pt x="216908" y="46188"/>
                    <a:pt x="203518" y="46188"/>
                  </a:cubicBezTo>
                  <a:lnTo>
                    <a:pt x="23208" y="46188"/>
                  </a:lnTo>
                  <a:cubicBezTo>
                    <a:pt x="9819" y="46188"/>
                    <a:pt x="0" y="35320"/>
                    <a:pt x="0" y="22641"/>
                  </a:cubicBezTo>
                  <a:cubicBezTo>
                    <a:pt x="0" y="9962"/>
                    <a:pt x="9819" y="0"/>
                    <a:pt x="23208" y="0"/>
                  </a:cubicBezTo>
                  <a:close/>
                </a:path>
              </a:pathLst>
            </a:custGeom>
            <a:solidFill>
              <a:schemeClr val="tx2">
                <a:alpha val="3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4" name="Freeform 61">
              <a:extLst>
                <a:ext uri="{FF2B5EF4-FFF2-40B4-BE49-F238E27FC236}">
                  <a16:creationId xmlns:a16="http://schemas.microsoft.com/office/drawing/2014/main" id="{66F6F7FE-3F7C-42FC-B366-2D6A524BF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7664477"/>
              <a:ext cx="243317" cy="671085"/>
            </a:xfrm>
            <a:custGeom>
              <a:avLst/>
              <a:gdLst>
                <a:gd name="T0" fmla="*/ 274 w 275"/>
                <a:gd name="T1" fmla="*/ 755 h 756"/>
                <a:gd name="T2" fmla="*/ 0 w 275"/>
                <a:gd name="T3" fmla="*/ 755 h 756"/>
                <a:gd name="T4" fmla="*/ 0 w 275"/>
                <a:gd name="T5" fmla="*/ 0 h 756"/>
                <a:gd name="T6" fmla="*/ 274 w 275"/>
                <a:gd name="T7" fmla="*/ 0 h 756"/>
                <a:gd name="T8" fmla="*/ 274 w 275"/>
                <a:gd name="T9" fmla="*/ 755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756">
                  <a:moveTo>
                    <a:pt x="274" y="755"/>
                  </a:moveTo>
                  <a:lnTo>
                    <a:pt x="0" y="755"/>
                  </a:lnTo>
                  <a:lnTo>
                    <a:pt x="0" y="0"/>
                  </a:lnTo>
                  <a:lnTo>
                    <a:pt x="274" y="0"/>
                  </a:lnTo>
                  <a:lnTo>
                    <a:pt x="274" y="75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5" name="Freeform 62">
              <a:extLst>
                <a:ext uri="{FF2B5EF4-FFF2-40B4-BE49-F238E27FC236}">
                  <a16:creationId xmlns:a16="http://schemas.microsoft.com/office/drawing/2014/main" id="{C8D9CC3E-7735-4FA9-9826-49E6A665D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1488" y="7664477"/>
              <a:ext cx="243317" cy="671085"/>
            </a:xfrm>
            <a:custGeom>
              <a:avLst/>
              <a:gdLst>
                <a:gd name="T0" fmla="*/ 274 w 275"/>
                <a:gd name="T1" fmla="*/ 755 h 756"/>
                <a:gd name="T2" fmla="*/ 0 w 275"/>
                <a:gd name="T3" fmla="*/ 755 h 756"/>
                <a:gd name="T4" fmla="*/ 0 w 275"/>
                <a:gd name="T5" fmla="*/ 0 h 756"/>
                <a:gd name="T6" fmla="*/ 274 w 275"/>
                <a:gd name="T7" fmla="*/ 0 h 756"/>
                <a:gd name="T8" fmla="*/ 274 w 275"/>
                <a:gd name="T9" fmla="*/ 755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756">
                  <a:moveTo>
                    <a:pt x="274" y="755"/>
                  </a:moveTo>
                  <a:lnTo>
                    <a:pt x="0" y="755"/>
                  </a:lnTo>
                  <a:lnTo>
                    <a:pt x="0" y="0"/>
                  </a:lnTo>
                  <a:lnTo>
                    <a:pt x="274" y="0"/>
                  </a:lnTo>
                  <a:lnTo>
                    <a:pt x="274" y="75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6" name="Freeform 63">
              <a:extLst>
                <a:ext uri="{FF2B5EF4-FFF2-40B4-BE49-F238E27FC236}">
                  <a16:creationId xmlns:a16="http://schemas.microsoft.com/office/drawing/2014/main" id="{2D3FF6D4-4863-4726-AF49-ECDDE66BD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1703" y="7790060"/>
              <a:ext cx="977190" cy="192300"/>
            </a:xfrm>
            <a:custGeom>
              <a:avLst/>
              <a:gdLst>
                <a:gd name="T0" fmla="*/ 1099 w 1100"/>
                <a:gd name="T1" fmla="*/ 215 h 216"/>
                <a:gd name="T2" fmla="*/ 0 w 1100"/>
                <a:gd name="T3" fmla="*/ 215 h 216"/>
                <a:gd name="T4" fmla="*/ 0 w 1100"/>
                <a:gd name="T5" fmla="*/ 0 h 216"/>
                <a:gd name="T6" fmla="*/ 1099 w 1100"/>
                <a:gd name="T7" fmla="*/ 0 h 216"/>
                <a:gd name="T8" fmla="*/ 1099 w 1100"/>
                <a:gd name="T9" fmla="*/ 21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0" h="216">
                  <a:moveTo>
                    <a:pt x="1099" y="215"/>
                  </a:moveTo>
                  <a:lnTo>
                    <a:pt x="0" y="215"/>
                  </a:lnTo>
                  <a:lnTo>
                    <a:pt x="0" y="0"/>
                  </a:lnTo>
                  <a:lnTo>
                    <a:pt x="1099" y="0"/>
                  </a:lnTo>
                  <a:lnTo>
                    <a:pt x="1099" y="215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7" name="Freeform 64">
              <a:extLst>
                <a:ext uri="{FF2B5EF4-FFF2-40B4-BE49-F238E27FC236}">
                  <a16:creationId xmlns:a16="http://schemas.microsoft.com/office/drawing/2014/main" id="{B6EF5F84-5F13-4B25-AE42-9BB8CD327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1703" y="8001981"/>
              <a:ext cx="977190" cy="192300"/>
            </a:xfrm>
            <a:custGeom>
              <a:avLst/>
              <a:gdLst>
                <a:gd name="T0" fmla="*/ 1099 w 1100"/>
                <a:gd name="T1" fmla="*/ 215 h 216"/>
                <a:gd name="T2" fmla="*/ 0 w 1100"/>
                <a:gd name="T3" fmla="*/ 215 h 216"/>
                <a:gd name="T4" fmla="*/ 0 w 1100"/>
                <a:gd name="T5" fmla="*/ 0 h 216"/>
                <a:gd name="T6" fmla="*/ 1099 w 1100"/>
                <a:gd name="T7" fmla="*/ 0 h 216"/>
                <a:gd name="T8" fmla="*/ 1099 w 1100"/>
                <a:gd name="T9" fmla="*/ 21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0" h="216">
                  <a:moveTo>
                    <a:pt x="1099" y="215"/>
                  </a:moveTo>
                  <a:lnTo>
                    <a:pt x="0" y="215"/>
                  </a:lnTo>
                  <a:lnTo>
                    <a:pt x="0" y="0"/>
                  </a:lnTo>
                  <a:lnTo>
                    <a:pt x="1099" y="0"/>
                  </a:lnTo>
                  <a:lnTo>
                    <a:pt x="1099" y="215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8" name="Freeform 65">
              <a:extLst>
                <a:ext uri="{FF2B5EF4-FFF2-40B4-BE49-F238E27FC236}">
                  <a16:creationId xmlns:a16="http://schemas.microsoft.com/office/drawing/2014/main" id="{DDA42EB7-C340-42CF-9C77-BB5B89D47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1703" y="8217827"/>
              <a:ext cx="977190" cy="192297"/>
            </a:xfrm>
            <a:custGeom>
              <a:avLst/>
              <a:gdLst>
                <a:gd name="T0" fmla="*/ 1099 w 1100"/>
                <a:gd name="T1" fmla="*/ 214 h 215"/>
                <a:gd name="T2" fmla="*/ 0 w 1100"/>
                <a:gd name="T3" fmla="*/ 214 h 215"/>
                <a:gd name="T4" fmla="*/ 0 w 1100"/>
                <a:gd name="T5" fmla="*/ 0 h 215"/>
                <a:gd name="T6" fmla="*/ 1099 w 1100"/>
                <a:gd name="T7" fmla="*/ 0 h 215"/>
                <a:gd name="T8" fmla="*/ 1099 w 1100"/>
                <a:gd name="T9" fmla="*/ 21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0" h="215">
                  <a:moveTo>
                    <a:pt x="1099" y="214"/>
                  </a:moveTo>
                  <a:lnTo>
                    <a:pt x="0" y="214"/>
                  </a:lnTo>
                  <a:lnTo>
                    <a:pt x="0" y="0"/>
                  </a:lnTo>
                  <a:lnTo>
                    <a:pt x="1099" y="0"/>
                  </a:lnTo>
                  <a:lnTo>
                    <a:pt x="1099" y="214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9" name="Freeform 66">
              <a:extLst>
                <a:ext uri="{FF2B5EF4-FFF2-40B4-BE49-F238E27FC236}">
                  <a16:creationId xmlns:a16="http://schemas.microsoft.com/office/drawing/2014/main" id="{6D60A25D-C31D-404B-8679-18C3429DA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1703" y="8429748"/>
              <a:ext cx="977190" cy="192297"/>
            </a:xfrm>
            <a:custGeom>
              <a:avLst/>
              <a:gdLst>
                <a:gd name="T0" fmla="*/ 1099 w 1100"/>
                <a:gd name="T1" fmla="*/ 214 h 215"/>
                <a:gd name="T2" fmla="*/ 0 w 1100"/>
                <a:gd name="T3" fmla="*/ 214 h 215"/>
                <a:gd name="T4" fmla="*/ 0 w 1100"/>
                <a:gd name="T5" fmla="*/ 0 h 215"/>
                <a:gd name="T6" fmla="*/ 1099 w 1100"/>
                <a:gd name="T7" fmla="*/ 0 h 215"/>
                <a:gd name="T8" fmla="*/ 1099 w 1100"/>
                <a:gd name="T9" fmla="*/ 21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0" h="215">
                  <a:moveTo>
                    <a:pt x="1099" y="214"/>
                  </a:moveTo>
                  <a:lnTo>
                    <a:pt x="0" y="214"/>
                  </a:lnTo>
                  <a:lnTo>
                    <a:pt x="0" y="0"/>
                  </a:lnTo>
                  <a:lnTo>
                    <a:pt x="1099" y="0"/>
                  </a:lnTo>
                  <a:lnTo>
                    <a:pt x="1099" y="214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0" name="Freeform 67">
              <a:extLst>
                <a:ext uri="{FF2B5EF4-FFF2-40B4-BE49-F238E27FC236}">
                  <a16:creationId xmlns:a16="http://schemas.microsoft.com/office/drawing/2014/main" id="{549DC983-DBE3-4398-8765-EE341266C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1703" y="8641669"/>
              <a:ext cx="977190" cy="192297"/>
            </a:xfrm>
            <a:custGeom>
              <a:avLst/>
              <a:gdLst>
                <a:gd name="T0" fmla="*/ 1099 w 1100"/>
                <a:gd name="T1" fmla="*/ 215 h 216"/>
                <a:gd name="T2" fmla="*/ 0 w 1100"/>
                <a:gd name="T3" fmla="*/ 215 h 216"/>
                <a:gd name="T4" fmla="*/ 0 w 1100"/>
                <a:gd name="T5" fmla="*/ 0 h 216"/>
                <a:gd name="T6" fmla="*/ 1099 w 1100"/>
                <a:gd name="T7" fmla="*/ 0 h 216"/>
                <a:gd name="T8" fmla="*/ 1099 w 1100"/>
                <a:gd name="T9" fmla="*/ 21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0" h="216">
                  <a:moveTo>
                    <a:pt x="1099" y="215"/>
                  </a:moveTo>
                  <a:lnTo>
                    <a:pt x="0" y="215"/>
                  </a:lnTo>
                  <a:lnTo>
                    <a:pt x="0" y="0"/>
                  </a:lnTo>
                  <a:lnTo>
                    <a:pt x="1099" y="0"/>
                  </a:lnTo>
                  <a:lnTo>
                    <a:pt x="1099" y="215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D7F904D-CC1A-4375-950F-4688FAE0E25C}"/>
              </a:ext>
            </a:extLst>
          </p:cNvPr>
          <p:cNvGrpSpPr/>
          <p:nvPr/>
        </p:nvGrpSpPr>
        <p:grpSpPr>
          <a:xfrm>
            <a:off x="10462620" y="3951934"/>
            <a:ext cx="3461377" cy="5039011"/>
            <a:chOff x="10462620" y="3951934"/>
            <a:chExt cx="3461377" cy="5039011"/>
          </a:xfrm>
        </p:grpSpPr>
        <p:sp>
          <p:nvSpPr>
            <p:cNvPr id="102" name="Freeform 68">
              <a:extLst>
                <a:ext uri="{FF2B5EF4-FFF2-40B4-BE49-F238E27FC236}">
                  <a16:creationId xmlns:a16="http://schemas.microsoft.com/office/drawing/2014/main" id="{4D75EA5A-D924-4D68-99F1-C6FB5A088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15408" y="4473889"/>
              <a:ext cx="655387" cy="1420656"/>
            </a:xfrm>
            <a:custGeom>
              <a:avLst/>
              <a:gdLst>
                <a:gd name="T0" fmla="*/ 734 w 735"/>
                <a:gd name="T1" fmla="*/ 1597 h 1598"/>
                <a:gd name="T2" fmla="*/ 0 w 735"/>
                <a:gd name="T3" fmla="*/ 1597 h 1598"/>
                <a:gd name="T4" fmla="*/ 0 w 735"/>
                <a:gd name="T5" fmla="*/ 0 h 1598"/>
                <a:gd name="T6" fmla="*/ 734 w 735"/>
                <a:gd name="T7" fmla="*/ 0 h 1598"/>
                <a:gd name="T8" fmla="*/ 734 w 735"/>
                <a:gd name="T9" fmla="*/ 1597 h 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5" h="1598">
                  <a:moveTo>
                    <a:pt x="734" y="1597"/>
                  </a:moveTo>
                  <a:lnTo>
                    <a:pt x="0" y="1597"/>
                  </a:lnTo>
                  <a:lnTo>
                    <a:pt x="0" y="0"/>
                  </a:lnTo>
                  <a:lnTo>
                    <a:pt x="734" y="0"/>
                  </a:lnTo>
                  <a:lnTo>
                    <a:pt x="734" y="159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3" name="Freeform 69">
              <a:extLst>
                <a:ext uri="{FF2B5EF4-FFF2-40B4-BE49-F238E27FC236}">
                  <a16:creationId xmlns:a16="http://schemas.microsoft.com/office/drawing/2014/main" id="{337EF4DE-9264-4E1F-BB3F-5F6F6ED24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2620" y="6043674"/>
              <a:ext cx="3923" cy="392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8383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4" name="Freeform 70">
              <a:extLst>
                <a:ext uri="{FF2B5EF4-FFF2-40B4-BE49-F238E27FC236}">
                  <a16:creationId xmlns:a16="http://schemas.microsoft.com/office/drawing/2014/main" id="{6050D9CC-411D-42B7-B836-3EDE10FE2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3932" y="4206240"/>
              <a:ext cx="2735353" cy="4561013"/>
            </a:xfrm>
            <a:custGeom>
              <a:avLst/>
              <a:gdLst>
                <a:gd name="T0" fmla="*/ 1535 w 3072"/>
                <a:gd name="T1" fmla="*/ 1963 h 5022"/>
                <a:gd name="T2" fmla="*/ 1535 w 3072"/>
                <a:gd name="T3" fmla="*/ 1963 h 5022"/>
                <a:gd name="T4" fmla="*/ 0 w 3072"/>
                <a:gd name="T5" fmla="*/ 2110 h 5022"/>
                <a:gd name="T6" fmla="*/ 0 w 3072"/>
                <a:gd name="T7" fmla="*/ 4703 h 5022"/>
                <a:gd name="T8" fmla="*/ 0 w 3072"/>
                <a:gd name="T9" fmla="*/ 5021 h 5022"/>
                <a:gd name="T10" fmla="*/ 3071 w 3072"/>
                <a:gd name="T11" fmla="*/ 5021 h 5022"/>
                <a:gd name="T12" fmla="*/ 3071 w 3072"/>
                <a:gd name="T13" fmla="*/ 4703 h 5022"/>
                <a:gd name="T14" fmla="*/ 3071 w 3072"/>
                <a:gd name="T15" fmla="*/ 2110 h 5022"/>
                <a:gd name="T16" fmla="*/ 1535 w 3072"/>
                <a:gd name="T17" fmla="*/ 0 h 5022"/>
                <a:gd name="T18" fmla="*/ 0 w 3072"/>
                <a:gd name="T19" fmla="*/ 2110 h 5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72" h="5022">
                  <a:moveTo>
                    <a:pt x="1535" y="1963"/>
                  </a:moveTo>
                  <a:lnTo>
                    <a:pt x="1535" y="1963"/>
                  </a:lnTo>
                  <a:close/>
                  <a:moveTo>
                    <a:pt x="0" y="2110"/>
                  </a:moveTo>
                  <a:lnTo>
                    <a:pt x="0" y="4703"/>
                  </a:lnTo>
                  <a:lnTo>
                    <a:pt x="0" y="5021"/>
                  </a:lnTo>
                  <a:lnTo>
                    <a:pt x="3071" y="5021"/>
                  </a:lnTo>
                  <a:lnTo>
                    <a:pt x="3071" y="4703"/>
                  </a:lnTo>
                  <a:lnTo>
                    <a:pt x="3071" y="2110"/>
                  </a:lnTo>
                  <a:lnTo>
                    <a:pt x="1535" y="0"/>
                  </a:lnTo>
                  <a:lnTo>
                    <a:pt x="0" y="21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5" name="Freeform 71">
              <a:extLst>
                <a:ext uri="{FF2B5EF4-FFF2-40B4-BE49-F238E27FC236}">
                  <a16:creationId xmlns:a16="http://schemas.microsoft.com/office/drawing/2014/main" id="{FCDFACFF-6873-4271-B277-FE454DAAB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0239" y="3951934"/>
              <a:ext cx="3182739" cy="2531280"/>
            </a:xfrm>
            <a:custGeom>
              <a:avLst/>
              <a:gdLst>
                <a:gd name="T0" fmla="*/ 3574 w 3576"/>
                <a:gd name="T1" fmla="*/ 2455 h 2844"/>
                <a:gd name="T2" fmla="*/ 3348 w 3576"/>
                <a:gd name="T3" fmla="*/ 2144 h 2844"/>
                <a:gd name="T4" fmla="*/ 1787 w 3576"/>
                <a:gd name="T5" fmla="*/ 0 h 2844"/>
                <a:gd name="T6" fmla="*/ 227 w 3576"/>
                <a:gd name="T7" fmla="*/ 2144 h 2844"/>
                <a:gd name="T8" fmla="*/ 1 w 3576"/>
                <a:gd name="T9" fmla="*/ 2455 h 2844"/>
                <a:gd name="T10" fmla="*/ 0 w 3576"/>
                <a:gd name="T11" fmla="*/ 2455 h 2844"/>
                <a:gd name="T12" fmla="*/ 1 w 3576"/>
                <a:gd name="T13" fmla="*/ 2455 h 2844"/>
                <a:gd name="T14" fmla="*/ 1 w 3576"/>
                <a:gd name="T15" fmla="*/ 2843 h 2844"/>
                <a:gd name="T16" fmla="*/ 227 w 3576"/>
                <a:gd name="T17" fmla="*/ 2534 h 2844"/>
                <a:gd name="T18" fmla="*/ 252 w 3576"/>
                <a:gd name="T19" fmla="*/ 2499 h 2844"/>
                <a:gd name="T20" fmla="*/ 1787 w 3576"/>
                <a:gd name="T21" fmla="*/ 389 h 2844"/>
                <a:gd name="T22" fmla="*/ 3323 w 3576"/>
                <a:gd name="T23" fmla="*/ 2499 h 2844"/>
                <a:gd name="T24" fmla="*/ 3348 w 3576"/>
                <a:gd name="T25" fmla="*/ 2534 h 2844"/>
                <a:gd name="T26" fmla="*/ 3574 w 3576"/>
                <a:gd name="T27" fmla="*/ 2843 h 2844"/>
                <a:gd name="T28" fmla="*/ 3574 w 3576"/>
                <a:gd name="T29" fmla="*/ 2455 h 2844"/>
                <a:gd name="T30" fmla="*/ 3575 w 3576"/>
                <a:gd name="T31" fmla="*/ 2455 h 2844"/>
                <a:gd name="T32" fmla="*/ 3574 w 3576"/>
                <a:gd name="T33" fmla="*/ 2455 h 2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76" h="2844">
                  <a:moveTo>
                    <a:pt x="3574" y="2455"/>
                  </a:moveTo>
                  <a:lnTo>
                    <a:pt x="3348" y="2144"/>
                  </a:lnTo>
                  <a:lnTo>
                    <a:pt x="1787" y="0"/>
                  </a:lnTo>
                  <a:lnTo>
                    <a:pt x="227" y="2144"/>
                  </a:lnTo>
                  <a:lnTo>
                    <a:pt x="1" y="2455"/>
                  </a:lnTo>
                  <a:lnTo>
                    <a:pt x="0" y="2455"/>
                  </a:lnTo>
                  <a:lnTo>
                    <a:pt x="1" y="2455"/>
                  </a:lnTo>
                  <a:lnTo>
                    <a:pt x="1" y="2843"/>
                  </a:lnTo>
                  <a:lnTo>
                    <a:pt x="227" y="2534"/>
                  </a:lnTo>
                  <a:lnTo>
                    <a:pt x="252" y="2499"/>
                  </a:lnTo>
                  <a:lnTo>
                    <a:pt x="1787" y="389"/>
                  </a:lnTo>
                  <a:lnTo>
                    <a:pt x="3323" y="2499"/>
                  </a:lnTo>
                  <a:lnTo>
                    <a:pt x="3348" y="2534"/>
                  </a:lnTo>
                  <a:lnTo>
                    <a:pt x="3574" y="2843"/>
                  </a:lnTo>
                  <a:lnTo>
                    <a:pt x="3574" y="2455"/>
                  </a:lnTo>
                  <a:lnTo>
                    <a:pt x="3575" y="2455"/>
                  </a:lnTo>
                  <a:lnTo>
                    <a:pt x="3574" y="2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6" name="Freeform 72">
              <a:extLst>
                <a:ext uri="{FF2B5EF4-FFF2-40B4-BE49-F238E27FC236}">
                  <a16:creationId xmlns:a16="http://schemas.microsoft.com/office/drawing/2014/main" id="{3BA98BEE-35B4-43D9-BA13-7BC259A5B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9645" y="6043674"/>
              <a:ext cx="3926" cy="392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A6864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7" name="Freeform 73">
              <a:extLst>
                <a:ext uri="{FF2B5EF4-FFF2-40B4-BE49-F238E27FC236}">
                  <a16:creationId xmlns:a16="http://schemas.microsoft.com/office/drawing/2014/main" id="{27787967-7EDA-47B5-91B6-A0B76F69C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3587" y="6738303"/>
              <a:ext cx="1036058" cy="2028949"/>
            </a:xfrm>
            <a:custGeom>
              <a:avLst/>
              <a:gdLst>
                <a:gd name="T0" fmla="*/ 1162 w 1163"/>
                <a:gd name="T1" fmla="*/ 2281 h 2282"/>
                <a:gd name="T2" fmla="*/ 0 w 1163"/>
                <a:gd name="T3" fmla="*/ 2281 h 2282"/>
                <a:gd name="T4" fmla="*/ 0 w 1163"/>
                <a:gd name="T5" fmla="*/ 0 h 2282"/>
                <a:gd name="T6" fmla="*/ 1162 w 1163"/>
                <a:gd name="T7" fmla="*/ 0 h 2282"/>
                <a:gd name="T8" fmla="*/ 1162 w 1163"/>
                <a:gd name="T9" fmla="*/ 2281 h 2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3" h="2282">
                  <a:moveTo>
                    <a:pt x="1162" y="2281"/>
                  </a:moveTo>
                  <a:lnTo>
                    <a:pt x="0" y="2281"/>
                  </a:lnTo>
                  <a:lnTo>
                    <a:pt x="0" y="0"/>
                  </a:lnTo>
                  <a:lnTo>
                    <a:pt x="1162" y="0"/>
                  </a:lnTo>
                  <a:lnTo>
                    <a:pt x="1162" y="228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8" name="Freeform 74">
              <a:extLst>
                <a:ext uri="{FF2B5EF4-FFF2-40B4-BE49-F238E27FC236}">
                  <a16:creationId xmlns:a16="http://schemas.microsoft.com/office/drawing/2014/main" id="{2ADF3E31-5ACB-4F7B-80EE-46CFECAB3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5163" y="5403986"/>
              <a:ext cx="847684" cy="847684"/>
            </a:xfrm>
            <a:custGeom>
              <a:avLst/>
              <a:gdLst>
                <a:gd name="T0" fmla="*/ 952 w 953"/>
                <a:gd name="T1" fmla="*/ 476 h 954"/>
                <a:gd name="T2" fmla="*/ 952 w 953"/>
                <a:gd name="T3" fmla="*/ 476 h 954"/>
                <a:gd name="T4" fmla="*/ 476 w 953"/>
                <a:gd name="T5" fmla="*/ 953 h 954"/>
                <a:gd name="T6" fmla="*/ 476 w 953"/>
                <a:gd name="T7" fmla="*/ 953 h 954"/>
                <a:gd name="T8" fmla="*/ 0 w 953"/>
                <a:gd name="T9" fmla="*/ 476 h 954"/>
                <a:gd name="T10" fmla="*/ 0 w 953"/>
                <a:gd name="T11" fmla="*/ 476 h 954"/>
                <a:gd name="T12" fmla="*/ 476 w 953"/>
                <a:gd name="T13" fmla="*/ 0 h 954"/>
                <a:gd name="T14" fmla="*/ 476 w 953"/>
                <a:gd name="T15" fmla="*/ 0 h 954"/>
                <a:gd name="T16" fmla="*/ 952 w 953"/>
                <a:gd name="T17" fmla="*/ 476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3" h="954">
                  <a:moveTo>
                    <a:pt x="952" y="476"/>
                  </a:moveTo>
                  <a:lnTo>
                    <a:pt x="952" y="476"/>
                  </a:lnTo>
                  <a:cubicBezTo>
                    <a:pt x="952" y="740"/>
                    <a:pt x="739" y="953"/>
                    <a:pt x="476" y="953"/>
                  </a:cubicBezTo>
                  <a:lnTo>
                    <a:pt x="476" y="953"/>
                  </a:lnTo>
                  <a:cubicBezTo>
                    <a:pt x="213" y="953"/>
                    <a:pt x="0" y="740"/>
                    <a:pt x="0" y="476"/>
                  </a:cubicBezTo>
                  <a:lnTo>
                    <a:pt x="0" y="476"/>
                  </a:lnTo>
                  <a:cubicBezTo>
                    <a:pt x="0" y="214"/>
                    <a:pt x="213" y="0"/>
                    <a:pt x="476" y="0"/>
                  </a:cubicBezTo>
                  <a:lnTo>
                    <a:pt x="476" y="0"/>
                  </a:lnTo>
                  <a:cubicBezTo>
                    <a:pt x="739" y="0"/>
                    <a:pt x="952" y="214"/>
                    <a:pt x="952" y="47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9" name="Freeform 75">
              <a:extLst>
                <a:ext uri="{FF2B5EF4-FFF2-40B4-BE49-F238E27FC236}">
                  <a16:creationId xmlns:a16="http://schemas.microsoft.com/office/drawing/2014/main" id="{EA709922-39E0-4DEC-B8DE-71ACABD14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0780" y="5478552"/>
              <a:ext cx="341427" cy="341427"/>
            </a:xfrm>
            <a:custGeom>
              <a:avLst/>
              <a:gdLst>
                <a:gd name="T0" fmla="*/ 381 w 382"/>
                <a:gd name="T1" fmla="*/ 381 h 382"/>
                <a:gd name="T2" fmla="*/ 381 w 382"/>
                <a:gd name="T3" fmla="*/ 381 h 382"/>
                <a:gd name="T4" fmla="*/ 0 w 382"/>
                <a:gd name="T5" fmla="*/ 0 h 382"/>
                <a:gd name="T6" fmla="*/ 0 w 382"/>
                <a:gd name="T7" fmla="*/ 381 h 382"/>
                <a:gd name="T8" fmla="*/ 381 w 382"/>
                <a:gd name="T9" fmla="*/ 381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2" h="382">
                  <a:moveTo>
                    <a:pt x="381" y="381"/>
                  </a:moveTo>
                  <a:lnTo>
                    <a:pt x="381" y="381"/>
                  </a:lnTo>
                  <a:cubicBezTo>
                    <a:pt x="374" y="174"/>
                    <a:pt x="207" y="8"/>
                    <a:pt x="0" y="0"/>
                  </a:cubicBezTo>
                  <a:lnTo>
                    <a:pt x="0" y="381"/>
                  </a:lnTo>
                  <a:lnTo>
                    <a:pt x="381" y="38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0" name="Freeform 76">
              <a:extLst>
                <a:ext uri="{FF2B5EF4-FFF2-40B4-BE49-F238E27FC236}">
                  <a16:creationId xmlns:a16="http://schemas.microsoft.com/office/drawing/2014/main" id="{989566B9-E223-417B-8C8E-34EED2397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5803" y="5843525"/>
              <a:ext cx="337504" cy="337504"/>
            </a:xfrm>
            <a:custGeom>
              <a:avLst/>
              <a:gdLst>
                <a:gd name="T0" fmla="*/ 0 w 381"/>
                <a:gd name="T1" fmla="*/ 0 h 381"/>
                <a:gd name="T2" fmla="*/ 0 w 381"/>
                <a:gd name="T3" fmla="*/ 0 h 381"/>
                <a:gd name="T4" fmla="*/ 380 w 381"/>
                <a:gd name="T5" fmla="*/ 380 h 381"/>
                <a:gd name="T6" fmla="*/ 380 w 381"/>
                <a:gd name="T7" fmla="*/ 0 h 381"/>
                <a:gd name="T8" fmla="*/ 0 w 381"/>
                <a:gd name="T9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1" h="381">
                  <a:moveTo>
                    <a:pt x="0" y="0"/>
                  </a:moveTo>
                  <a:lnTo>
                    <a:pt x="0" y="0"/>
                  </a:lnTo>
                  <a:cubicBezTo>
                    <a:pt x="8" y="206"/>
                    <a:pt x="174" y="372"/>
                    <a:pt x="380" y="380"/>
                  </a:cubicBezTo>
                  <a:lnTo>
                    <a:pt x="380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1" name="Freeform 77">
              <a:extLst>
                <a:ext uri="{FF2B5EF4-FFF2-40B4-BE49-F238E27FC236}">
                  <a16:creationId xmlns:a16="http://schemas.microsoft.com/office/drawing/2014/main" id="{624474C1-D4E3-4435-B150-3A4715204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5803" y="5478552"/>
              <a:ext cx="337504" cy="341427"/>
            </a:xfrm>
            <a:custGeom>
              <a:avLst/>
              <a:gdLst>
                <a:gd name="T0" fmla="*/ 380 w 381"/>
                <a:gd name="T1" fmla="*/ 0 h 382"/>
                <a:gd name="T2" fmla="*/ 380 w 381"/>
                <a:gd name="T3" fmla="*/ 0 h 382"/>
                <a:gd name="T4" fmla="*/ 0 w 381"/>
                <a:gd name="T5" fmla="*/ 381 h 382"/>
                <a:gd name="T6" fmla="*/ 380 w 381"/>
                <a:gd name="T7" fmla="*/ 381 h 382"/>
                <a:gd name="T8" fmla="*/ 380 w 381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1" h="382">
                  <a:moveTo>
                    <a:pt x="380" y="0"/>
                  </a:moveTo>
                  <a:lnTo>
                    <a:pt x="380" y="0"/>
                  </a:lnTo>
                  <a:cubicBezTo>
                    <a:pt x="174" y="8"/>
                    <a:pt x="8" y="174"/>
                    <a:pt x="0" y="381"/>
                  </a:cubicBezTo>
                  <a:lnTo>
                    <a:pt x="380" y="381"/>
                  </a:lnTo>
                  <a:lnTo>
                    <a:pt x="38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2" name="Freeform 78">
              <a:extLst>
                <a:ext uri="{FF2B5EF4-FFF2-40B4-BE49-F238E27FC236}">
                  <a16:creationId xmlns:a16="http://schemas.microsoft.com/office/drawing/2014/main" id="{0728058D-2284-42E7-9F43-7CAC20AEE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0780" y="5843525"/>
              <a:ext cx="341427" cy="337504"/>
            </a:xfrm>
            <a:custGeom>
              <a:avLst/>
              <a:gdLst>
                <a:gd name="T0" fmla="*/ 0 w 382"/>
                <a:gd name="T1" fmla="*/ 380 h 381"/>
                <a:gd name="T2" fmla="*/ 0 w 382"/>
                <a:gd name="T3" fmla="*/ 380 h 381"/>
                <a:gd name="T4" fmla="*/ 381 w 382"/>
                <a:gd name="T5" fmla="*/ 0 h 381"/>
                <a:gd name="T6" fmla="*/ 0 w 382"/>
                <a:gd name="T7" fmla="*/ 0 h 381"/>
                <a:gd name="T8" fmla="*/ 0 w 382"/>
                <a:gd name="T9" fmla="*/ 38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2" h="381">
                  <a:moveTo>
                    <a:pt x="0" y="380"/>
                  </a:moveTo>
                  <a:lnTo>
                    <a:pt x="0" y="380"/>
                  </a:lnTo>
                  <a:cubicBezTo>
                    <a:pt x="207" y="372"/>
                    <a:pt x="374" y="206"/>
                    <a:pt x="381" y="0"/>
                  </a:cubicBezTo>
                  <a:lnTo>
                    <a:pt x="0" y="0"/>
                  </a:lnTo>
                  <a:lnTo>
                    <a:pt x="0" y="38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3" name="Freeform 79">
              <a:extLst>
                <a:ext uri="{FF2B5EF4-FFF2-40B4-BE49-F238E27FC236}">
                  <a16:creationId xmlns:a16="http://schemas.microsoft.com/office/drawing/2014/main" id="{45F4B82C-5E01-4B19-9A0C-987EC273F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5377" y="6624495"/>
              <a:ext cx="427765" cy="773118"/>
            </a:xfrm>
            <a:custGeom>
              <a:avLst/>
              <a:gdLst>
                <a:gd name="T0" fmla="*/ 479 w 480"/>
                <a:gd name="T1" fmla="*/ 0 h 868"/>
                <a:gd name="T2" fmla="*/ 0 w 480"/>
                <a:gd name="T3" fmla="*/ 0 h 868"/>
                <a:gd name="T4" fmla="*/ 0 w 480"/>
                <a:gd name="T5" fmla="*/ 867 h 868"/>
                <a:gd name="T6" fmla="*/ 479 w 480"/>
                <a:gd name="T7" fmla="*/ 867 h 868"/>
                <a:gd name="T8" fmla="*/ 479 w 480"/>
                <a:gd name="T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868">
                  <a:moveTo>
                    <a:pt x="479" y="0"/>
                  </a:moveTo>
                  <a:lnTo>
                    <a:pt x="0" y="0"/>
                  </a:lnTo>
                  <a:lnTo>
                    <a:pt x="0" y="867"/>
                  </a:lnTo>
                  <a:lnTo>
                    <a:pt x="479" y="867"/>
                  </a:lnTo>
                  <a:lnTo>
                    <a:pt x="479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4" name="Freeform 80">
              <a:extLst>
                <a:ext uri="{FF2B5EF4-FFF2-40B4-BE49-F238E27FC236}">
                  <a16:creationId xmlns:a16="http://schemas.microsoft.com/office/drawing/2014/main" id="{246CCE45-3293-4254-AB26-97696522F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4538" y="6624495"/>
              <a:ext cx="427768" cy="773118"/>
            </a:xfrm>
            <a:custGeom>
              <a:avLst/>
              <a:gdLst>
                <a:gd name="T0" fmla="*/ 479 w 480"/>
                <a:gd name="T1" fmla="*/ 0 h 868"/>
                <a:gd name="T2" fmla="*/ 0 w 480"/>
                <a:gd name="T3" fmla="*/ 0 h 868"/>
                <a:gd name="T4" fmla="*/ 0 w 480"/>
                <a:gd name="T5" fmla="*/ 867 h 868"/>
                <a:gd name="T6" fmla="*/ 479 w 480"/>
                <a:gd name="T7" fmla="*/ 867 h 868"/>
                <a:gd name="T8" fmla="*/ 479 w 480"/>
                <a:gd name="T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868">
                  <a:moveTo>
                    <a:pt x="479" y="0"/>
                  </a:moveTo>
                  <a:lnTo>
                    <a:pt x="0" y="0"/>
                  </a:lnTo>
                  <a:lnTo>
                    <a:pt x="0" y="867"/>
                  </a:lnTo>
                  <a:lnTo>
                    <a:pt x="479" y="867"/>
                  </a:lnTo>
                  <a:lnTo>
                    <a:pt x="479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5" name="Freeform 81">
              <a:extLst>
                <a:ext uri="{FF2B5EF4-FFF2-40B4-BE49-F238E27FC236}">
                  <a16:creationId xmlns:a16="http://schemas.microsoft.com/office/drawing/2014/main" id="{37298030-1113-465D-9A9B-EE74CDB98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5377" y="7429009"/>
              <a:ext cx="427765" cy="537653"/>
            </a:xfrm>
            <a:custGeom>
              <a:avLst/>
              <a:gdLst>
                <a:gd name="T0" fmla="*/ 0 w 480"/>
                <a:gd name="T1" fmla="*/ 601 h 602"/>
                <a:gd name="T2" fmla="*/ 479 w 480"/>
                <a:gd name="T3" fmla="*/ 601 h 602"/>
                <a:gd name="T4" fmla="*/ 479 w 480"/>
                <a:gd name="T5" fmla="*/ 0 h 602"/>
                <a:gd name="T6" fmla="*/ 0 w 480"/>
                <a:gd name="T7" fmla="*/ 0 h 602"/>
                <a:gd name="T8" fmla="*/ 0 w 480"/>
                <a:gd name="T9" fmla="*/ 601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602">
                  <a:moveTo>
                    <a:pt x="0" y="601"/>
                  </a:moveTo>
                  <a:lnTo>
                    <a:pt x="479" y="601"/>
                  </a:lnTo>
                  <a:lnTo>
                    <a:pt x="479" y="0"/>
                  </a:lnTo>
                  <a:lnTo>
                    <a:pt x="0" y="0"/>
                  </a:lnTo>
                  <a:lnTo>
                    <a:pt x="0" y="60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6" name="Freeform 82">
              <a:extLst>
                <a:ext uri="{FF2B5EF4-FFF2-40B4-BE49-F238E27FC236}">
                  <a16:creationId xmlns:a16="http://schemas.microsoft.com/office/drawing/2014/main" id="{673CBDD9-590A-4839-9A68-C5A298C84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4538" y="7429009"/>
              <a:ext cx="427768" cy="537653"/>
            </a:xfrm>
            <a:custGeom>
              <a:avLst/>
              <a:gdLst>
                <a:gd name="T0" fmla="*/ 0 w 480"/>
                <a:gd name="T1" fmla="*/ 601 h 602"/>
                <a:gd name="T2" fmla="*/ 479 w 480"/>
                <a:gd name="T3" fmla="*/ 601 h 602"/>
                <a:gd name="T4" fmla="*/ 479 w 480"/>
                <a:gd name="T5" fmla="*/ 0 h 602"/>
                <a:gd name="T6" fmla="*/ 0 w 480"/>
                <a:gd name="T7" fmla="*/ 0 h 602"/>
                <a:gd name="T8" fmla="*/ 0 w 480"/>
                <a:gd name="T9" fmla="*/ 601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602">
                  <a:moveTo>
                    <a:pt x="0" y="601"/>
                  </a:moveTo>
                  <a:lnTo>
                    <a:pt x="479" y="601"/>
                  </a:lnTo>
                  <a:lnTo>
                    <a:pt x="479" y="0"/>
                  </a:lnTo>
                  <a:lnTo>
                    <a:pt x="0" y="0"/>
                  </a:lnTo>
                  <a:lnTo>
                    <a:pt x="0" y="60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5C452F9-2809-4662-B524-FBE760AD8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5377" y="6624495"/>
              <a:ext cx="886038" cy="1341274"/>
            </a:xfrm>
            <a:custGeom>
              <a:avLst/>
              <a:gdLst>
                <a:gd name="connsiteX0" fmla="*/ 427765 w 886038"/>
                <a:gd name="connsiteY0" fmla="*/ 804514 h 1341274"/>
                <a:gd name="connsiteX1" fmla="*/ 458312 w 886038"/>
                <a:gd name="connsiteY1" fmla="*/ 804514 h 1341274"/>
                <a:gd name="connsiteX2" fmla="*/ 458312 w 886038"/>
                <a:gd name="connsiteY2" fmla="*/ 1341274 h 1341274"/>
                <a:gd name="connsiteX3" fmla="*/ 427765 w 886038"/>
                <a:gd name="connsiteY3" fmla="*/ 1341274 h 1341274"/>
                <a:gd name="connsiteX4" fmla="*/ 459161 w 886038"/>
                <a:gd name="connsiteY4" fmla="*/ 773118 h 1341274"/>
                <a:gd name="connsiteX5" fmla="*/ 886038 w 886038"/>
                <a:gd name="connsiteY5" fmla="*/ 773118 h 1341274"/>
                <a:gd name="connsiteX6" fmla="*/ 886038 w 886038"/>
                <a:gd name="connsiteY6" fmla="*/ 803666 h 1341274"/>
                <a:gd name="connsiteX7" fmla="*/ 459161 w 886038"/>
                <a:gd name="connsiteY7" fmla="*/ 803666 h 1341274"/>
                <a:gd name="connsiteX8" fmla="*/ 427765 w 886038"/>
                <a:gd name="connsiteY8" fmla="*/ 773118 h 1341274"/>
                <a:gd name="connsiteX9" fmla="*/ 458312 w 886038"/>
                <a:gd name="connsiteY9" fmla="*/ 773118 h 1341274"/>
                <a:gd name="connsiteX10" fmla="*/ 458312 w 886038"/>
                <a:gd name="connsiteY10" fmla="*/ 803666 h 1341274"/>
                <a:gd name="connsiteX11" fmla="*/ 427765 w 886038"/>
                <a:gd name="connsiteY11" fmla="*/ 803666 h 1341274"/>
                <a:gd name="connsiteX12" fmla="*/ 0 w 886038"/>
                <a:gd name="connsiteY12" fmla="*/ 773118 h 1341274"/>
                <a:gd name="connsiteX13" fmla="*/ 426874 w 886038"/>
                <a:gd name="connsiteY13" fmla="*/ 773118 h 1341274"/>
                <a:gd name="connsiteX14" fmla="*/ 426874 w 886038"/>
                <a:gd name="connsiteY14" fmla="*/ 803666 h 1341274"/>
                <a:gd name="connsiteX15" fmla="*/ 0 w 886038"/>
                <a:gd name="connsiteY15" fmla="*/ 803666 h 1341274"/>
                <a:gd name="connsiteX16" fmla="*/ 427765 w 886038"/>
                <a:gd name="connsiteY16" fmla="*/ 0 h 1341274"/>
                <a:gd name="connsiteX17" fmla="*/ 458312 w 886038"/>
                <a:gd name="connsiteY17" fmla="*/ 0 h 1341274"/>
                <a:gd name="connsiteX18" fmla="*/ 458312 w 886038"/>
                <a:gd name="connsiteY18" fmla="*/ 772227 h 1341274"/>
                <a:gd name="connsiteX19" fmla="*/ 427765 w 886038"/>
                <a:gd name="connsiteY19" fmla="*/ 772227 h 1341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86038" h="1341274">
                  <a:moveTo>
                    <a:pt x="427765" y="804514"/>
                  </a:moveTo>
                  <a:lnTo>
                    <a:pt x="458312" y="804514"/>
                  </a:lnTo>
                  <a:lnTo>
                    <a:pt x="458312" y="1341274"/>
                  </a:lnTo>
                  <a:lnTo>
                    <a:pt x="427765" y="1341274"/>
                  </a:lnTo>
                  <a:close/>
                  <a:moveTo>
                    <a:pt x="459161" y="773118"/>
                  </a:moveTo>
                  <a:lnTo>
                    <a:pt x="886038" y="773118"/>
                  </a:lnTo>
                  <a:lnTo>
                    <a:pt x="886038" y="803666"/>
                  </a:lnTo>
                  <a:lnTo>
                    <a:pt x="459161" y="803666"/>
                  </a:lnTo>
                  <a:close/>
                  <a:moveTo>
                    <a:pt x="427765" y="773118"/>
                  </a:moveTo>
                  <a:lnTo>
                    <a:pt x="458312" y="773118"/>
                  </a:lnTo>
                  <a:lnTo>
                    <a:pt x="458312" y="803666"/>
                  </a:lnTo>
                  <a:lnTo>
                    <a:pt x="427765" y="803666"/>
                  </a:lnTo>
                  <a:close/>
                  <a:moveTo>
                    <a:pt x="0" y="773118"/>
                  </a:moveTo>
                  <a:lnTo>
                    <a:pt x="426874" y="773118"/>
                  </a:lnTo>
                  <a:lnTo>
                    <a:pt x="426874" y="803666"/>
                  </a:lnTo>
                  <a:lnTo>
                    <a:pt x="0" y="803666"/>
                  </a:lnTo>
                  <a:close/>
                  <a:moveTo>
                    <a:pt x="427765" y="0"/>
                  </a:moveTo>
                  <a:lnTo>
                    <a:pt x="458312" y="0"/>
                  </a:lnTo>
                  <a:lnTo>
                    <a:pt x="458312" y="772227"/>
                  </a:lnTo>
                  <a:lnTo>
                    <a:pt x="427765" y="7722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8" name="Freeform 88">
              <a:extLst>
                <a:ext uri="{FF2B5EF4-FFF2-40B4-BE49-F238E27FC236}">
                  <a16:creationId xmlns:a16="http://schemas.microsoft.com/office/drawing/2014/main" id="{6C0D6E7D-1A1E-4D42-9314-36E5BB324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2011" y="8767252"/>
              <a:ext cx="3221986" cy="223693"/>
            </a:xfrm>
            <a:custGeom>
              <a:avLst/>
              <a:gdLst>
                <a:gd name="T0" fmla="*/ 3618 w 3619"/>
                <a:gd name="T1" fmla="*/ 251 h 252"/>
                <a:gd name="T2" fmla="*/ 0 w 3619"/>
                <a:gd name="T3" fmla="*/ 251 h 252"/>
                <a:gd name="T4" fmla="*/ 0 w 3619"/>
                <a:gd name="T5" fmla="*/ 124 h 252"/>
                <a:gd name="T6" fmla="*/ 0 w 3619"/>
                <a:gd name="T7" fmla="*/ 124 h 252"/>
                <a:gd name="T8" fmla="*/ 124 w 3619"/>
                <a:gd name="T9" fmla="*/ 0 h 252"/>
                <a:gd name="T10" fmla="*/ 3493 w 3619"/>
                <a:gd name="T11" fmla="*/ 0 h 252"/>
                <a:gd name="T12" fmla="*/ 3493 w 3619"/>
                <a:gd name="T13" fmla="*/ 0 h 252"/>
                <a:gd name="T14" fmla="*/ 3618 w 3619"/>
                <a:gd name="T15" fmla="*/ 124 h 252"/>
                <a:gd name="T16" fmla="*/ 3618 w 3619"/>
                <a:gd name="T17" fmla="*/ 25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9" h="252">
                  <a:moveTo>
                    <a:pt x="3618" y="251"/>
                  </a:moveTo>
                  <a:lnTo>
                    <a:pt x="0" y="251"/>
                  </a:lnTo>
                  <a:lnTo>
                    <a:pt x="0" y="124"/>
                  </a:lnTo>
                  <a:lnTo>
                    <a:pt x="0" y="124"/>
                  </a:lnTo>
                  <a:cubicBezTo>
                    <a:pt x="0" y="56"/>
                    <a:pt x="55" y="0"/>
                    <a:pt x="124" y="0"/>
                  </a:cubicBezTo>
                  <a:lnTo>
                    <a:pt x="3493" y="0"/>
                  </a:lnTo>
                  <a:lnTo>
                    <a:pt x="3493" y="0"/>
                  </a:lnTo>
                  <a:cubicBezTo>
                    <a:pt x="3562" y="0"/>
                    <a:pt x="3618" y="56"/>
                    <a:pt x="3618" y="124"/>
                  </a:cubicBezTo>
                  <a:lnTo>
                    <a:pt x="3618" y="25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9" name="Freeform 89">
              <a:extLst>
                <a:ext uri="{FF2B5EF4-FFF2-40B4-BE49-F238E27FC236}">
                  <a16:creationId xmlns:a16="http://schemas.microsoft.com/office/drawing/2014/main" id="{7D0E3DCB-D5AD-404B-AB2F-7D32A181F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9875" y="7511424"/>
              <a:ext cx="129509" cy="125583"/>
            </a:xfrm>
            <a:custGeom>
              <a:avLst/>
              <a:gdLst>
                <a:gd name="T0" fmla="*/ 143 w 144"/>
                <a:gd name="T1" fmla="*/ 71 h 143"/>
                <a:gd name="T2" fmla="*/ 143 w 144"/>
                <a:gd name="T3" fmla="*/ 71 h 143"/>
                <a:gd name="T4" fmla="*/ 71 w 144"/>
                <a:gd name="T5" fmla="*/ 142 h 143"/>
                <a:gd name="T6" fmla="*/ 71 w 144"/>
                <a:gd name="T7" fmla="*/ 142 h 143"/>
                <a:gd name="T8" fmla="*/ 0 w 144"/>
                <a:gd name="T9" fmla="*/ 71 h 143"/>
                <a:gd name="T10" fmla="*/ 0 w 144"/>
                <a:gd name="T11" fmla="*/ 71 h 143"/>
                <a:gd name="T12" fmla="*/ 71 w 144"/>
                <a:gd name="T13" fmla="*/ 0 h 143"/>
                <a:gd name="T14" fmla="*/ 71 w 144"/>
                <a:gd name="T15" fmla="*/ 0 h 143"/>
                <a:gd name="T16" fmla="*/ 143 w 144"/>
                <a:gd name="T17" fmla="*/ 7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43">
                  <a:moveTo>
                    <a:pt x="143" y="71"/>
                  </a:moveTo>
                  <a:lnTo>
                    <a:pt x="143" y="71"/>
                  </a:lnTo>
                  <a:cubicBezTo>
                    <a:pt x="143" y="110"/>
                    <a:pt x="111" y="142"/>
                    <a:pt x="71" y="142"/>
                  </a:cubicBezTo>
                  <a:lnTo>
                    <a:pt x="71" y="142"/>
                  </a:lnTo>
                  <a:cubicBezTo>
                    <a:pt x="32" y="142"/>
                    <a:pt x="0" y="110"/>
                    <a:pt x="0" y="71"/>
                  </a:cubicBezTo>
                  <a:lnTo>
                    <a:pt x="0" y="71"/>
                  </a:lnTo>
                  <a:cubicBezTo>
                    <a:pt x="0" y="31"/>
                    <a:pt x="32" y="0"/>
                    <a:pt x="71" y="0"/>
                  </a:cubicBezTo>
                  <a:lnTo>
                    <a:pt x="71" y="0"/>
                  </a:lnTo>
                  <a:cubicBezTo>
                    <a:pt x="111" y="0"/>
                    <a:pt x="143" y="31"/>
                    <a:pt x="143" y="7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0" name="Freeform 90">
              <a:extLst>
                <a:ext uri="{FF2B5EF4-FFF2-40B4-BE49-F238E27FC236}">
                  <a16:creationId xmlns:a16="http://schemas.microsoft.com/office/drawing/2014/main" id="{F5BF08F3-4762-4BD8-9010-39BF255DD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0845" y="4344380"/>
              <a:ext cx="808440" cy="192300"/>
            </a:xfrm>
            <a:custGeom>
              <a:avLst/>
              <a:gdLst>
                <a:gd name="T0" fmla="*/ 860 w 907"/>
                <a:gd name="T1" fmla="*/ 216 h 217"/>
                <a:gd name="T2" fmla="*/ 47 w 907"/>
                <a:gd name="T3" fmla="*/ 216 h 217"/>
                <a:gd name="T4" fmla="*/ 47 w 907"/>
                <a:gd name="T5" fmla="*/ 216 h 217"/>
                <a:gd name="T6" fmla="*/ 0 w 907"/>
                <a:gd name="T7" fmla="*/ 169 h 217"/>
                <a:gd name="T8" fmla="*/ 0 w 907"/>
                <a:gd name="T9" fmla="*/ 47 h 217"/>
                <a:gd name="T10" fmla="*/ 0 w 907"/>
                <a:gd name="T11" fmla="*/ 47 h 217"/>
                <a:gd name="T12" fmla="*/ 47 w 907"/>
                <a:gd name="T13" fmla="*/ 0 h 217"/>
                <a:gd name="T14" fmla="*/ 860 w 907"/>
                <a:gd name="T15" fmla="*/ 0 h 217"/>
                <a:gd name="T16" fmla="*/ 860 w 907"/>
                <a:gd name="T17" fmla="*/ 0 h 217"/>
                <a:gd name="T18" fmla="*/ 906 w 907"/>
                <a:gd name="T19" fmla="*/ 47 h 217"/>
                <a:gd name="T20" fmla="*/ 906 w 907"/>
                <a:gd name="T21" fmla="*/ 169 h 217"/>
                <a:gd name="T22" fmla="*/ 906 w 907"/>
                <a:gd name="T23" fmla="*/ 169 h 217"/>
                <a:gd name="T24" fmla="*/ 860 w 907"/>
                <a:gd name="T25" fmla="*/ 21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7" h="217">
                  <a:moveTo>
                    <a:pt x="860" y="216"/>
                  </a:moveTo>
                  <a:lnTo>
                    <a:pt x="47" y="216"/>
                  </a:lnTo>
                  <a:lnTo>
                    <a:pt x="47" y="216"/>
                  </a:lnTo>
                  <a:cubicBezTo>
                    <a:pt x="21" y="216"/>
                    <a:pt x="0" y="195"/>
                    <a:pt x="0" y="169"/>
                  </a:cubicBezTo>
                  <a:lnTo>
                    <a:pt x="0" y="47"/>
                  </a:lnTo>
                  <a:lnTo>
                    <a:pt x="0" y="47"/>
                  </a:lnTo>
                  <a:cubicBezTo>
                    <a:pt x="0" y="21"/>
                    <a:pt x="21" y="0"/>
                    <a:pt x="47" y="0"/>
                  </a:cubicBezTo>
                  <a:lnTo>
                    <a:pt x="860" y="0"/>
                  </a:lnTo>
                  <a:lnTo>
                    <a:pt x="860" y="0"/>
                  </a:lnTo>
                  <a:cubicBezTo>
                    <a:pt x="886" y="0"/>
                    <a:pt x="906" y="21"/>
                    <a:pt x="906" y="47"/>
                  </a:cubicBezTo>
                  <a:lnTo>
                    <a:pt x="906" y="169"/>
                  </a:lnTo>
                  <a:lnTo>
                    <a:pt x="906" y="169"/>
                  </a:lnTo>
                  <a:cubicBezTo>
                    <a:pt x="906" y="195"/>
                    <a:pt x="886" y="216"/>
                    <a:pt x="860" y="21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D0D2532-2A51-4337-A216-B97702D2E61B}"/>
              </a:ext>
            </a:extLst>
          </p:cNvPr>
          <p:cNvGrpSpPr/>
          <p:nvPr/>
        </p:nvGrpSpPr>
        <p:grpSpPr>
          <a:xfrm>
            <a:off x="15917625" y="4638716"/>
            <a:ext cx="6797171" cy="4352229"/>
            <a:chOff x="15917625" y="4638716"/>
            <a:chExt cx="6797171" cy="4352229"/>
          </a:xfrm>
        </p:grpSpPr>
        <p:sp>
          <p:nvSpPr>
            <p:cNvPr id="122" name="Freeform 91">
              <a:extLst>
                <a:ext uri="{FF2B5EF4-FFF2-40B4-BE49-F238E27FC236}">
                  <a16:creationId xmlns:a16="http://schemas.microsoft.com/office/drawing/2014/main" id="{80F4C990-8CDF-478E-BDC1-E16F36874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2005" y="7048337"/>
              <a:ext cx="412070" cy="1938685"/>
            </a:xfrm>
            <a:custGeom>
              <a:avLst/>
              <a:gdLst>
                <a:gd name="T0" fmla="*/ 230 w 462"/>
                <a:gd name="T1" fmla="*/ 0 h 2178"/>
                <a:gd name="T2" fmla="*/ 0 w 462"/>
                <a:gd name="T3" fmla="*/ 225 h 2178"/>
                <a:gd name="T4" fmla="*/ 0 w 462"/>
                <a:gd name="T5" fmla="*/ 2177 h 2178"/>
                <a:gd name="T6" fmla="*/ 461 w 462"/>
                <a:gd name="T7" fmla="*/ 2177 h 2178"/>
                <a:gd name="T8" fmla="*/ 461 w 462"/>
                <a:gd name="T9" fmla="*/ 225 h 2178"/>
                <a:gd name="T10" fmla="*/ 230 w 462"/>
                <a:gd name="T11" fmla="*/ 0 h 2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2" h="2178">
                  <a:moveTo>
                    <a:pt x="230" y="0"/>
                  </a:moveTo>
                  <a:lnTo>
                    <a:pt x="0" y="225"/>
                  </a:lnTo>
                  <a:lnTo>
                    <a:pt x="0" y="2177"/>
                  </a:lnTo>
                  <a:lnTo>
                    <a:pt x="461" y="2177"/>
                  </a:lnTo>
                  <a:lnTo>
                    <a:pt x="461" y="225"/>
                  </a:lnTo>
                  <a:lnTo>
                    <a:pt x="23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3" name="Freeform 92">
              <a:extLst>
                <a:ext uri="{FF2B5EF4-FFF2-40B4-BE49-F238E27FC236}">
                  <a16:creationId xmlns:a16="http://schemas.microsoft.com/office/drawing/2014/main" id="{8E12F15E-6261-4AAD-8C78-4E333143F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70149" y="7048337"/>
              <a:ext cx="412070" cy="1938685"/>
            </a:xfrm>
            <a:custGeom>
              <a:avLst/>
              <a:gdLst>
                <a:gd name="T0" fmla="*/ 231 w 461"/>
                <a:gd name="T1" fmla="*/ 0 h 2178"/>
                <a:gd name="T2" fmla="*/ 0 w 461"/>
                <a:gd name="T3" fmla="*/ 225 h 2178"/>
                <a:gd name="T4" fmla="*/ 0 w 461"/>
                <a:gd name="T5" fmla="*/ 2177 h 2178"/>
                <a:gd name="T6" fmla="*/ 460 w 461"/>
                <a:gd name="T7" fmla="*/ 2177 h 2178"/>
                <a:gd name="T8" fmla="*/ 460 w 461"/>
                <a:gd name="T9" fmla="*/ 225 h 2178"/>
                <a:gd name="T10" fmla="*/ 231 w 461"/>
                <a:gd name="T11" fmla="*/ 0 h 2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1" h="2178">
                  <a:moveTo>
                    <a:pt x="231" y="0"/>
                  </a:moveTo>
                  <a:lnTo>
                    <a:pt x="0" y="225"/>
                  </a:lnTo>
                  <a:lnTo>
                    <a:pt x="0" y="2177"/>
                  </a:lnTo>
                  <a:lnTo>
                    <a:pt x="460" y="2177"/>
                  </a:lnTo>
                  <a:lnTo>
                    <a:pt x="460" y="225"/>
                  </a:lnTo>
                  <a:lnTo>
                    <a:pt x="23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4" name="Freeform 93">
              <a:extLst>
                <a:ext uri="{FF2B5EF4-FFF2-40B4-BE49-F238E27FC236}">
                  <a16:creationId xmlns:a16="http://schemas.microsoft.com/office/drawing/2014/main" id="{27FDD2DD-5864-4DEF-B383-91B9471C2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2219" y="7048337"/>
              <a:ext cx="412067" cy="1938685"/>
            </a:xfrm>
            <a:custGeom>
              <a:avLst/>
              <a:gdLst>
                <a:gd name="T0" fmla="*/ 231 w 461"/>
                <a:gd name="T1" fmla="*/ 0 h 2178"/>
                <a:gd name="T2" fmla="*/ 0 w 461"/>
                <a:gd name="T3" fmla="*/ 225 h 2178"/>
                <a:gd name="T4" fmla="*/ 0 w 461"/>
                <a:gd name="T5" fmla="*/ 2177 h 2178"/>
                <a:gd name="T6" fmla="*/ 460 w 461"/>
                <a:gd name="T7" fmla="*/ 2177 h 2178"/>
                <a:gd name="T8" fmla="*/ 460 w 461"/>
                <a:gd name="T9" fmla="*/ 225 h 2178"/>
                <a:gd name="T10" fmla="*/ 231 w 461"/>
                <a:gd name="T11" fmla="*/ 0 h 2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1" h="2178">
                  <a:moveTo>
                    <a:pt x="231" y="0"/>
                  </a:moveTo>
                  <a:lnTo>
                    <a:pt x="0" y="225"/>
                  </a:lnTo>
                  <a:lnTo>
                    <a:pt x="0" y="2177"/>
                  </a:lnTo>
                  <a:lnTo>
                    <a:pt x="460" y="2177"/>
                  </a:lnTo>
                  <a:lnTo>
                    <a:pt x="460" y="225"/>
                  </a:lnTo>
                  <a:lnTo>
                    <a:pt x="23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5" name="Freeform 94">
              <a:extLst>
                <a:ext uri="{FF2B5EF4-FFF2-40B4-BE49-F238E27FC236}">
                  <a16:creationId xmlns:a16="http://schemas.microsoft.com/office/drawing/2014/main" id="{1040F62F-B96A-43BF-9650-67AD65963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86438" y="7048337"/>
              <a:ext cx="412070" cy="1938685"/>
            </a:xfrm>
            <a:custGeom>
              <a:avLst/>
              <a:gdLst>
                <a:gd name="T0" fmla="*/ 230 w 462"/>
                <a:gd name="T1" fmla="*/ 0 h 2178"/>
                <a:gd name="T2" fmla="*/ 0 w 462"/>
                <a:gd name="T3" fmla="*/ 225 h 2178"/>
                <a:gd name="T4" fmla="*/ 0 w 462"/>
                <a:gd name="T5" fmla="*/ 2177 h 2178"/>
                <a:gd name="T6" fmla="*/ 461 w 462"/>
                <a:gd name="T7" fmla="*/ 2177 h 2178"/>
                <a:gd name="T8" fmla="*/ 461 w 462"/>
                <a:gd name="T9" fmla="*/ 225 h 2178"/>
                <a:gd name="T10" fmla="*/ 230 w 462"/>
                <a:gd name="T11" fmla="*/ 0 h 2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2" h="2178">
                  <a:moveTo>
                    <a:pt x="230" y="0"/>
                  </a:moveTo>
                  <a:lnTo>
                    <a:pt x="0" y="225"/>
                  </a:lnTo>
                  <a:lnTo>
                    <a:pt x="0" y="2177"/>
                  </a:lnTo>
                  <a:lnTo>
                    <a:pt x="461" y="2177"/>
                  </a:lnTo>
                  <a:lnTo>
                    <a:pt x="461" y="225"/>
                  </a:lnTo>
                  <a:lnTo>
                    <a:pt x="23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6" name="Freeform 95">
              <a:extLst>
                <a:ext uri="{FF2B5EF4-FFF2-40B4-BE49-F238E27FC236}">
                  <a16:creationId xmlns:a16="http://schemas.microsoft.com/office/drawing/2014/main" id="{1183BDB1-5C7E-4AEE-B2D5-079E15B23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8508" y="7048337"/>
              <a:ext cx="412067" cy="1938685"/>
            </a:xfrm>
            <a:custGeom>
              <a:avLst/>
              <a:gdLst>
                <a:gd name="T0" fmla="*/ 231 w 462"/>
                <a:gd name="T1" fmla="*/ 0 h 2178"/>
                <a:gd name="T2" fmla="*/ 0 w 462"/>
                <a:gd name="T3" fmla="*/ 225 h 2178"/>
                <a:gd name="T4" fmla="*/ 0 w 462"/>
                <a:gd name="T5" fmla="*/ 2177 h 2178"/>
                <a:gd name="T6" fmla="*/ 461 w 462"/>
                <a:gd name="T7" fmla="*/ 2177 h 2178"/>
                <a:gd name="T8" fmla="*/ 461 w 462"/>
                <a:gd name="T9" fmla="*/ 225 h 2178"/>
                <a:gd name="T10" fmla="*/ 231 w 462"/>
                <a:gd name="T11" fmla="*/ 0 h 2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2" h="2178">
                  <a:moveTo>
                    <a:pt x="231" y="0"/>
                  </a:moveTo>
                  <a:lnTo>
                    <a:pt x="0" y="225"/>
                  </a:lnTo>
                  <a:lnTo>
                    <a:pt x="0" y="2177"/>
                  </a:lnTo>
                  <a:lnTo>
                    <a:pt x="461" y="2177"/>
                  </a:lnTo>
                  <a:lnTo>
                    <a:pt x="461" y="225"/>
                  </a:lnTo>
                  <a:lnTo>
                    <a:pt x="23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7" name="Freeform 96">
              <a:extLst>
                <a:ext uri="{FF2B5EF4-FFF2-40B4-BE49-F238E27FC236}">
                  <a16:creationId xmlns:a16="http://schemas.microsoft.com/office/drawing/2014/main" id="{991FBA91-EAF4-4834-A692-CAC550EC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6652" y="7048337"/>
              <a:ext cx="408144" cy="1938685"/>
            </a:xfrm>
            <a:custGeom>
              <a:avLst/>
              <a:gdLst>
                <a:gd name="T0" fmla="*/ 230 w 460"/>
                <a:gd name="T1" fmla="*/ 0 h 2178"/>
                <a:gd name="T2" fmla="*/ 0 w 460"/>
                <a:gd name="T3" fmla="*/ 225 h 2178"/>
                <a:gd name="T4" fmla="*/ 0 w 460"/>
                <a:gd name="T5" fmla="*/ 2177 h 2178"/>
                <a:gd name="T6" fmla="*/ 459 w 460"/>
                <a:gd name="T7" fmla="*/ 2177 h 2178"/>
                <a:gd name="T8" fmla="*/ 459 w 460"/>
                <a:gd name="T9" fmla="*/ 225 h 2178"/>
                <a:gd name="T10" fmla="*/ 230 w 460"/>
                <a:gd name="T11" fmla="*/ 0 h 2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" h="2178">
                  <a:moveTo>
                    <a:pt x="230" y="0"/>
                  </a:moveTo>
                  <a:lnTo>
                    <a:pt x="0" y="225"/>
                  </a:lnTo>
                  <a:lnTo>
                    <a:pt x="0" y="2177"/>
                  </a:lnTo>
                  <a:lnTo>
                    <a:pt x="459" y="2177"/>
                  </a:lnTo>
                  <a:lnTo>
                    <a:pt x="459" y="225"/>
                  </a:lnTo>
                  <a:lnTo>
                    <a:pt x="23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8" name="Freeform 97">
              <a:extLst>
                <a:ext uri="{FF2B5EF4-FFF2-40B4-BE49-F238E27FC236}">
                  <a16:creationId xmlns:a16="http://schemas.microsoft.com/office/drawing/2014/main" id="{35FE39A1-866B-4B5A-B87D-BEBD57EBF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8035" y="7350520"/>
              <a:ext cx="2923724" cy="1636503"/>
            </a:xfrm>
            <a:custGeom>
              <a:avLst/>
              <a:gdLst>
                <a:gd name="T0" fmla="*/ 3283 w 3284"/>
                <a:gd name="T1" fmla="*/ 1838 h 1839"/>
                <a:gd name="T2" fmla="*/ 0 w 3284"/>
                <a:gd name="T3" fmla="*/ 1838 h 1839"/>
                <a:gd name="T4" fmla="*/ 0 w 3284"/>
                <a:gd name="T5" fmla="*/ 0 h 1839"/>
                <a:gd name="T6" fmla="*/ 3283 w 3284"/>
                <a:gd name="T7" fmla="*/ 0 h 1839"/>
                <a:gd name="T8" fmla="*/ 3283 w 3284"/>
                <a:gd name="T9" fmla="*/ 1838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84" h="1839">
                  <a:moveTo>
                    <a:pt x="3283" y="1838"/>
                  </a:moveTo>
                  <a:lnTo>
                    <a:pt x="0" y="1838"/>
                  </a:lnTo>
                  <a:lnTo>
                    <a:pt x="0" y="0"/>
                  </a:lnTo>
                  <a:lnTo>
                    <a:pt x="3283" y="0"/>
                  </a:lnTo>
                  <a:lnTo>
                    <a:pt x="3283" y="18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9" name="Freeform 98">
              <a:extLst>
                <a:ext uri="{FF2B5EF4-FFF2-40B4-BE49-F238E27FC236}">
                  <a16:creationId xmlns:a16="http://schemas.microsoft.com/office/drawing/2014/main" id="{A9702B2E-2EAA-463D-9A93-CBA297827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17625" y="6593099"/>
              <a:ext cx="3504545" cy="757420"/>
            </a:xfrm>
            <a:custGeom>
              <a:avLst/>
              <a:gdLst>
                <a:gd name="T0" fmla="*/ 3937 w 3938"/>
                <a:gd name="T1" fmla="*/ 851 h 852"/>
                <a:gd name="T2" fmla="*/ 0 w 3938"/>
                <a:gd name="T3" fmla="*/ 851 h 852"/>
                <a:gd name="T4" fmla="*/ 324 w 3938"/>
                <a:gd name="T5" fmla="*/ 0 h 852"/>
                <a:gd name="T6" fmla="*/ 3594 w 3938"/>
                <a:gd name="T7" fmla="*/ 0 h 852"/>
                <a:gd name="T8" fmla="*/ 3937 w 3938"/>
                <a:gd name="T9" fmla="*/ 851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8" h="852">
                  <a:moveTo>
                    <a:pt x="3937" y="851"/>
                  </a:moveTo>
                  <a:lnTo>
                    <a:pt x="0" y="851"/>
                  </a:lnTo>
                  <a:lnTo>
                    <a:pt x="324" y="0"/>
                  </a:lnTo>
                  <a:lnTo>
                    <a:pt x="3594" y="0"/>
                  </a:lnTo>
                  <a:lnTo>
                    <a:pt x="3937" y="85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0" name="Freeform 99">
              <a:extLst>
                <a:ext uri="{FF2B5EF4-FFF2-40B4-BE49-F238E27FC236}">
                  <a16:creationId xmlns:a16="http://schemas.microsoft.com/office/drawing/2014/main" id="{5A7DA975-DA43-445B-8E7B-837E83780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0136" y="5517796"/>
              <a:ext cx="1919062" cy="1075303"/>
            </a:xfrm>
            <a:custGeom>
              <a:avLst/>
              <a:gdLst>
                <a:gd name="T0" fmla="*/ 2156 w 2157"/>
                <a:gd name="T1" fmla="*/ 1207 h 1208"/>
                <a:gd name="T2" fmla="*/ 0 w 2157"/>
                <a:gd name="T3" fmla="*/ 1207 h 1208"/>
                <a:gd name="T4" fmla="*/ 0 w 2157"/>
                <a:gd name="T5" fmla="*/ 0 h 1208"/>
                <a:gd name="T6" fmla="*/ 2156 w 2157"/>
                <a:gd name="T7" fmla="*/ 0 h 1208"/>
                <a:gd name="T8" fmla="*/ 2156 w 2157"/>
                <a:gd name="T9" fmla="*/ 1207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7" h="1208">
                  <a:moveTo>
                    <a:pt x="2156" y="1207"/>
                  </a:moveTo>
                  <a:lnTo>
                    <a:pt x="0" y="1207"/>
                  </a:lnTo>
                  <a:lnTo>
                    <a:pt x="0" y="0"/>
                  </a:lnTo>
                  <a:lnTo>
                    <a:pt x="2156" y="0"/>
                  </a:lnTo>
                  <a:lnTo>
                    <a:pt x="2156" y="120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1" name="Freeform 100">
              <a:extLst>
                <a:ext uri="{FF2B5EF4-FFF2-40B4-BE49-F238E27FC236}">
                  <a16:creationId xmlns:a16="http://schemas.microsoft.com/office/drawing/2014/main" id="{43AE72F2-3544-4FC0-95FE-1B2A707C6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37836" y="5015465"/>
              <a:ext cx="2303662" cy="498406"/>
            </a:xfrm>
            <a:custGeom>
              <a:avLst/>
              <a:gdLst>
                <a:gd name="T0" fmla="*/ 2586 w 2587"/>
                <a:gd name="T1" fmla="*/ 560 h 561"/>
                <a:gd name="T2" fmla="*/ 0 w 2587"/>
                <a:gd name="T3" fmla="*/ 560 h 561"/>
                <a:gd name="T4" fmla="*/ 213 w 2587"/>
                <a:gd name="T5" fmla="*/ 0 h 561"/>
                <a:gd name="T6" fmla="*/ 2361 w 2587"/>
                <a:gd name="T7" fmla="*/ 0 h 561"/>
                <a:gd name="T8" fmla="*/ 2586 w 2587"/>
                <a:gd name="T9" fmla="*/ 56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7" h="561">
                  <a:moveTo>
                    <a:pt x="2586" y="560"/>
                  </a:moveTo>
                  <a:lnTo>
                    <a:pt x="0" y="560"/>
                  </a:lnTo>
                  <a:lnTo>
                    <a:pt x="213" y="0"/>
                  </a:lnTo>
                  <a:lnTo>
                    <a:pt x="2361" y="0"/>
                  </a:lnTo>
                  <a:lnTo>
                    <a:pt x="2586" y="56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2" name="Freeform 101">
              <a:extLst>
                <a:ext uri="{FF2B5EF4-FFF2-40B4-BE49-F238E27FC236}">
                  <a16:creationId xmlns:a16="http://schemas.microsoft.com/office/drawing/2014/main" id="{E0D16151-17CD-4672-BBF1-3D71442F6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0136" y="5517796"/>
              <a:ext cx="1919062" cy="1075303"/>
            </a:xfrm>
            <a:custGeom>
              <a:avLst/>
              <a:gdLst>
                <a:gd name="T0" fmla="*/ 2156 w 2157"/>
                <a:gd name="T1" fmla="*/ 1207 h 1208"/>
                <a:gd name="T2" fmla="*/ 0 w 2157"/>
                <a:gd name="T3" fmla="*/ 1207 h 1208"/>
                <a:gd name="T4" fmla="*/ 0 w 2157"/>
                <a:gd name="T5" fmla="*/ 0 h 1208"/>
                <a:gd name="T6" fmla="*/ 2156 w 2157"/>
                <a:gd name="T7" fmla="*/ 0 h 1208"/>
                <a:gd name="T8" fmla="*/ 2156 w 2157"/>
                <a:gd name="T9" fmla="*/ 1207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7" h="1208">
                  <a:moveTo>
                    <a:pt x="2156" y="1207"/>
                  </a:moveTo>
                  <a:lnTo>
                    <a:pt x="0" y="1207"/>
                  </a:lnTo>
                  <a:lnTo>
                    <a:pt x="0" y="0"/>
                  </a:lnTo>
                  <a:lnTo>
                    <a:pt x="2156" y="0"/>
                  </a:lnTo>
                  <a:lnTo>
                    <a:pt x="2156" y="1207"/>
                  </a:lnTo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3" name="Freeform 102">
              <a:extLst>
                <a:ext uri="{FF2B5EF4-FFF2-40B4-BE49-F238E27FC236}">
                  <a16:creationId xmlns:a16="http://schemas.microsoft.com/office/drawing/2014/main" id="{BF4FA4A8-E058-450A-93FF-4430DEF73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56900" y="4893805"/>
              <a:ext cx="1605105" cy="4093217"/>
            </a:xfrm>
            <a:custGeom>
              <a:avLst/>
              <a:gdLst>
                <a:gd name="T0" fmla="*/ 0 w 1803"/>
                <a:gd name="T1" fmla="*/ 1167 h 4599"/>
                <a:gd name="T2" fmla="*/ 0 w 1803"/>
                <a:gd name="T3" fmla="*/ 4598 h 4599"/>
                <a:gd name="T4" fmla="*/ 1802 w 1803"/>
                <a:gd name="T5" fmla="*/ 4598 h 4599"/>
                <a:gd name="T6" fmla="*/ 1802 w 1803"/>
                <a:gd name="T7" fmla="*/ 1167 h 4599"/>
                <a:gd name="T8" fmla="*/ 901 w 1803"/>
                <a:gd name="T9" fmla="*/ 0 h 4599"/>
                <a:gd name="T10" fmla="*/ 0 w 1803"/>
                <a:gd name="T11" fmla="*/ 1167 h 4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3" h="4599">
                  <a:moveTo>
                    <a:pt x="0" y="1167"/>
                  </a:moveTo>
                  <a:lnTo>
                    <a:pt x="0" y="4598"/>
                  </a:lnTo>
                  <a:lnTo>
                    <a:pt x="1802" y="4598"/>
                  </a:lnTo>
                  <a:lnTo>
                    <a:pt x="1802" y="1167"/>
                  </a:lnTo>
                  <a:lnTo>
                    <a:pt x="901" y="0"/>
                  </a:lnTo>
                  <a:lnTo>
                    <a:pt x="0" y="116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4" name="Freeform 103">
              <a:extLst>
                <a:ext uri="{FF2B5EF4-FFF2-40B4-BE49-F238E27FC236}">
                  <a16:creationId xmlns:a16="http://schemas.microsoft.com/office/drawing/2014/main" id="{79FF681B-E31C-4679-88C1-1E47B0911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8411" y="4638716"/>
              <a:ext cx="1762083" cy="1389260"/>
            </a:xfrm>
            <a:custGeom>
              <a:avLst/>
              <a:gdLst>
                <a:gd name="T0" fmla="*/ 1974 w 1978"/>
                <a:gd name="T1" fmla="*/ 1276 h 1563"/>
                <a:gd name="T2" fmla="*/ 988 w 1978"/>
                <a:gd name="T3" fmla="*/ 0 h 1563"/>
                <a:gd name="T4" fmla="*/ 2 w 1978"/>
                <a:gd name="T5" fmla="*/ 1276 h 1563"/>
                <a:gd name="T6" fmla="*/ 0 w 1978"/>
                <a:gd name="T7" fmla="*/ 1276 h 1563"/>
                <a:gd name="T8" fmla="*/ 0 w 1978"/>
                <a:gd name="T9" fmla="*/ 1562 h 1563"/>
                <a:gd name="T10" fmla="*/ 2 w 1978"/>
                <a:gd name="T11" fmla="*/ 1562 h 1563"/>
                <a:gd name="T12" fmla="*/ 87 w 1978"/>
                <a:gd name="T13" fmla="*/ 1452 h 1563"/>
                <a:gd name="T14" fmla="*/ 988 w 1978"/>
                <a:gd name="T15" fmla="*/ 285 h 1563"/>
                <a:gd name="T16" fmla="*/ 1889 w 1978"/>
                <a:gd name="T17" fmla="*/ 1452 h 1563"/>
                <a:gd name="T18" fmla="*/ 1974 w 1978"/>
                <a:gd name="T19" fmla="*/ 1562 h 1563"/>
                <a:gd name="T20" fmla="*/ 1977 w 1978"/>
                <a:gd name="T21" fmla="*/ 1562 h 1563"/>
                <a:gd name="T22" fmla="*/ 1977 w 1978"/>
                <a:gd name="T23" fmla="*/ 1276 h 1563"/>
                <a:gd name="T24" fmla="*/ 1974 w 1978"/>
                <a:gd name="T25" fmla="*/ 1276 h 1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8" h="1563">
                  <a:moveTo>
                    <a:pt x="1974" y="1276"/>
                  </a:moveTo>
                  <a:lnTo>
                    <a:pt x="988" y="0"/>
                  </a:lnTo>
                  <a:lnTo>
                    <a:pt x="2" y="1276"/>
                  </a:lnTo>
                  <a:lnTo>
                    <a:pt x="0" y="1276"/>
                  </a:lnTo>
                  <a:lnTo>
                    <a:pt x="0" y="1562"/>
                  </a:lnTo>
                  <a:lnTo>
                    <a:pt x="2" y="1562"/>
                  </a:lnTo>
                  <a:lnTo>
                    <a:pt x="87" y="1452"/>
                  </a:lnTo>
                  <a:lnTo>
                    <a:pt x="988" y="285"/>
                  </a:lnTo>
                  <a:lnTo>
                    <a:pt x="1889" y="1452"/>
                  </a:lnTo>
                  <a:lnTo>
                    <a:pt x="1974" y="1562"/>
                  </a:lnTo>
                  <a:lnTo>
                    <a:pt x="1977" y="1562"/>
                  </a:lnTo>
                  <a:lnTo>
                    <a:pt x="1977" y="1276"/>
                  </a:lnTo>
                  <a:lnTo>
                    <a:pt x="1974" y="127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5" name="Freeform 104">
              <a:extLst>
                <a:ext uri="{FF2B5EF4-FFF2-40B4-BE49-F238E27FC236}">
                  <a16:creationId xmlns:a16="http://schemas.microsoft.com/office/drawing/2014/main" id="{10041AED-399D-42D0-867A-98642305F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56900" y="4893805"/>
              <a:ext cx="1605105" cy="4093217"/>
            </a:xfrm>
            <a:custGeom>
              <a:avLst/>
              <a:gdLst>
                <a:gd name="T0" fmla="*/ 0 w 1803"/>
                <a:gd name="T1" fmla="*/ 1167 h 4599"/>
                <a:gd name="T2" fmla="*/ 0 w 1803"/>
                <a:gd name="T3" fmla="*/ 4598 h 4599"/>
                <a:gd name="T4" fmla="*/ 1802 w 1803"/>
                <a:gd name="T5" fmla="*/ 4598 h 4599"/>
                <a:gd name="T6" fmla="*/ 1802 w 1803"/>
                <a:gd name="T7" fmla="*/ 1167 h 4599"/>
                <a:gd name="T8" fmla="*/ 901 w 1803"/>
                <a:gd name="T9" fmla="*/ 0 h 4599"/>
                <a:gd name="T10" fmla="*/ 0 w 1803"/>
                <a:gd name="T11" fmla="*/ 1167 h 4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3" h="4599">
                  <a:moveTo>
                    <a:pt x="0" y="1167"/>
                  </a:moveTo>
                  <a:lnTo>
                    <a:pt x="0" y="4598"/>
                  </a:lnTo>
                  <a:lnTo>
                    <a:pt x="1802" y="4598"/>
                  </a:lnTo>
                  <a:lnTo>
                    <a:pt x="1802" y="1167"/>
                  </a:lnTo>
                  <a:lnTo>
                    <a:pt x="901" y="0"/>
                  </a:lnTo>
                  <a:lnTo>
                    <a:pt x="0" y="1167"/>
                  </a:lnTo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6" name="Freeform 105">
              <a:extLst>
                <a:ext uri="{FF2B5EF4-FFF2-40B4-BE49-F238E27FC236}">
                  <a16:creationId xmlns:a16="http://schemas.microsoft.com/office/drawing/2014/main" id="{AB2BC41A-3303-454A-B0CF-D41F946CB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55424" y="7872475"/>
              <a:ext cx="1526615" cy="274712"/>
            </a:xfrm>
            <a:custGeom>
              <a:avLst/>
              <a:gdLst>
                <a:gd name="T0" fmla="*/ 1714 w 1715"/>
                <a:gd name="T1" fmla="*/ 0 h 308"/>
                <a:gd name="T2" fmla="*/ 0 w 1715"/>
                <a:gd name="T3" fmla="*/ 0 h 308"/>
                <a:gd name="T4" fmla="*/ 0 w 1715"/>
                <a:gd name="T5" fmla="*/ 307 h 308"/>
                <a:gd name="T6" fmla="*/ 1714 w 1715"/>
                <a:gd name="T7" fmla="*/ 307 h 308"/>
                <a:gd name="T8" fmla="*/ 1714 w 1715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5" h="308">
                  <a:moveTo>
                    <a:pt x="1714" y="0"/>
                  </a:moveTo>
                  <a:lnTo>
                    <a:pt x="0" y="0"/>
                  </a:lnTo>
                  <a:lnTo>
                    <a:pt x="0" y="307"/>
                  </a:lnTo>
                  <a:lnTo>
                    <a:pt x="1714" y="307"/>
                  </a:lnTo>
                  <a:lnTo>
                    <a:pt x="1714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7" name="Freeform 106">
              <a:extLst>
                <a:ext uri="{FF2B5EF4-FFF2-40B4-BE49-F238E27FC236}">
                  <a16:creationId xmlns:a16="http://schemas.microsoft.com/office/drawing/2014/main" id="{AE561A14-CF8F-48BC-AA07-DDBA52133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55424" y="8151110"/>
              <a:ext cx="1526615" cy="274712"/>
            </a:xfrm>
            <a:custGeom>
              <a:avLst/>
              <a:gdLst>
                <a:gd name="T0" fmla="*/ 1714 w 1715"/>
                <a:gd name="T1" fmla="*/ 0 h 308"/>
                <a:gd name="T2" fmla="*/ 0 w 1715"/>
                <a:gd name="T3" fmla="*/ 0 h 308"/>
                <a:gd name="T4" fmla="*/ 0 w 1715"/>
                <a:gd name="T5" fmla="*/ 307 h 308"/>
                <a:gd name="T6" fmla="*/ 1714 w 1715"/>
                <a:gd name="T7" fmla="*/ 307 h 308"/>
                <a:gd name="T8" fmla="*/ 1714 w 1715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5" h="308">
                  <a:moveTo>
                    <a:pt x="1714" y="0"/>
                  </a:moveTo>
                  <a:lnTo>
                    <a:pt x="0" y="0"/>
                  </a:lnTo>
                  <a:lnTo>
                    <a:pt x="0" y="307"/>
                  </a:lnTo>
                  <a:lnTo>
                    <a:pt x="1714" y="307"/>
                  </a:lnTo>
                  <a:lnTo>
                    <a:pt x="1714" y="0"/>
                  </a:lnTo>
                </a:path>
              </a:pathLst>
            </a:custGeom>
            <a:solidFill>
              <a:schemeClr val="accent4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8" name="Freeform 107">
              <a:extLst>
                <a:ext uri="{FF2B5EF4-FFF2-40B4-BE49-F238E27FC236}">
                  <a16:creationId xmlns:a16="http://schemas.microsoft.com/office/drawing/2014/main" id="{57D1A286-8168-4594-8200-FA83E2973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55424" y="8429748"/>
              <a:ext cx="1526615" cy="274712"/>
            </a:xfrm>
            <a:custGeom>
              <a:avLst/>
              <a:gdLst>
                <a:gd name="T0" fmla="*/ 1714 w 1715"/>
                <a:gd name="T1" fmla="*/ 0 h 308"/>
                <a:gd name="T2" fmla="*/ 0 w 1715"/>
                <a:gd name="T3" fmla="*/ 0 h 308"/>
                <a:gd name="T4" fmla="*/ 0 w 1715"/>
                <a:gd name="T5" fmla="*/ 307 h 308"/>
                <a:gd name="T6" fmla="*/ 1714 w 1715"/>
                <a:gd name="T7" fmla="*/ 307 h 308"/>
                <a:gd name="T8" fmla="*/ 1714 w 1715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5" h="308">
                  <a:moveTo>
                    <a:pt x="1714" y="0"/>
                  </a:moveTo>
                  <a:lnTo>
                    <a:pt x="0" y="0"/>
                  </a:lnTo>
                  <a:lnTo>
                    <a:pt x="0" y="307"/>
                  </a:lnTo>
                  <a:lnTo>
                    <a:pt x="1714" y="307"/>
                  </a:lnTo>
                  <a:lnTo>
                    <a:pt x="1714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9" name="Freeform 108">
              <a:extLst>
                <a:ext uri="{FF2B5EF4-FFF2-40B4-BE49-F238E27FC236}">
                  <a16:creationId xmlns:a16="http://schemas.microsoft.com/office/drawing/2014/main" id="{0088634E-8E7D-47E2-93AD-4A0247C9E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55424" y="8712310"/>
              <a:ext cx="1526615" cy="274712"/>
            </a:xfrm>
            <a:custGeom>
              <a:avLst/>
              <a:gdLst>
                <a:gd name="T0" fmla="*/ 1714 w 1715"/>
                <a:gd name="T1" fmla="*/ 0 h 308"/>
                <a:gd name="T2" fmla="*/ 0 w 1715"/>
                <a:gd name="T3" fmla="*/ 0 h 308"/>
                <a:gd name="T4" fmla="*/ 0 w 1715"/>
                <a:gd name="T5" fmla="*/ 307 h 308"/>
                <a:gd name="T6" fmla="*/ 1714 w 1715"/>
                <a:gd name="T7" fmla="*/ 307 h 308"/>
                <a:gd name="T8" fmla="*/ 1714 w 1715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5" h="308">
                  <a:moveTo>
                    <a:pt x="1714" y="0"/>
                  </a:moveTo>
                  <a:lnTo>
                    <a:pt x="0" y="0"/>
                  </a:lnTo>
                  <a:lnTo>
                    <a:pt x="0" y="307"/>
                  </a:lnTo>
                  <a:lnTo>
                    <a:pt x="1714" y="307"/>
                  </a:lnTo>
                  <a:lnTo>
                    <a:pt x="1714" y="0"/>
                  </a:lnTo>
                </a:path>
              </a:pathLst>
            </a:custGeom>
            <a:solidFill>
              <a:schemeClr val="accent4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0" name="Freeform 109">
              <a:extLst>
                <a:ext uri="{FF2B5EF4-FFF2-40B4-BE49-F238E27FC236}">
                  <a16:creationId xmlns:a16="http://schemas.microsoft.com/office/drawing/2014/main" id="{C975B21F-30C1-4076-86EB-C88219DB1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61119" y="7507498"/>
              <a:ext cx="796667" cy="1483447"/>
            </a:xfrm>
            <a:custGeom>
              <a:avLst/>
              <a:gdLst>
                <a:gd name="T0" fmla="*/ 893 w 894"/>
                <a:gd name="T1" fmla="*/ 1664 h 1665"/>
                <a:gd name="T2" fmla="*/ 0 w 894"/>
                <a:gd name="T3" fmla="*/ 1664 h 1665"/>
                <a:gd name="T4" fmla="*/ 0 w 894"/>
                <a:gd name="T5" fmla="*/ 446 h 1665"/>
                <a:gd name="T6" fmla="*/ 0 w 894"/>
                <a:gd name="T7" fmla="*/ 446 h 1665"/>
                <a:gd name="T8" fmla="*/ 447 w 894"/>
                <a:gd name="T9" fmla="*/ 0 h 1665"/>
                <a:gd name="T10" fmla="*/ 447 w 894"/>
                <a:gd name="T11" fmla="*/ 0 h 1665"/>
                <a:gd name="T12" fmla="*/ 893 w 894"/>
                <a:gd name="T13" fmla="*/ 446 h 1665"/>
                <a:gd name="T14" fmla="*/ 893 w 894"/>
                <a:gd name="T15" fmla="*/ 1664 h 1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4" h="1665">
                  <a:moveTo>
                    <a:pt x="893" y="1664"/>
                  </a:moveTo>
                  <a:lnTo>
                    <a:pt x="0" y="1664"/>
                  </a:lnTo>
                  <a:lnTo>
                    <a:pt x="0" y="446"/>
                  </a:lnTo>
                  <a:lnTo>
                    <a:pt x="0" y="446"/>
                  </a:lnTo>
                  <a:cubicBezTo>
                    <a:pt x="0" y="199"/>
                    <a:pt x="200" y="0"/>
                    <a:pt x="447" y="0"/>
                  </a:cubicBezTo>
                  <a:lnTo>
                    <a:pt x="447" y="0"/>
                  </a:lnTo>
                  <a:cubicBezTo>
                    <a:pt x="693" y="0"/>
                    <a:pt x="893" y="199"/>
                    <a:pt x="893" y="446"/>
                  </a:cubicBezTo>
                  <a:lnTo>
                    <a:pt x="893" y="166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1" name="Freeform 110">
              <a:extLst>
                <a:ext uri="{FF2B5EF4-FFF2-40B4-BE49-F238E27FC236}">
                  <a16:creationId xmlns:a16="http://schemas.microsoft.com/office/drawing/2014/main" id="{9E16A6F0-4B67-4C28-9B13-27E0DC8D9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5225" y="5714019"/>
              <a:ext cx="1275452" cy="565123"/>
            </a:xfrm>
            <a:custGeom>
              <a:avLst/>
              <a:gdLst>
                <a:gd name="T0" fmla="*/ 1433 w 1434"/>
                <a:gd name="T1" fmla="*/ 634 h 635"/>
                <a:gd name="T2" fmla="*/ 0 w 1434"/>
                <a:gd name="T3" fmla="*/ 634 h 635"/>
                <a:gd name="T4" fmla="*/ 0 w 1434"/>
                <a:gd name="T5" fmla="*/ 0 h 635"/>
                <a:gd name="T6" fmla="*/ 1433 w 1434"/>
                <a:gd name="T7" fmla="*/ 0 h 635"/>
                <a:gd name="T8" fmla="*/ 1433 w 1434"/>
                <a:gd name="T9" fmla="*/ 634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4" h="635">
                  <a:moveTo>
                    <a:pt x="1433" y="634"/>
                  </a:moveTo>
                  <a:lnTo>
                    <a:pt x="0" y="634"/>
                  </a:lnTo>
                  <a:lnTo>
                    <a:pt x="0" y="0"/>
                  </a:lnTo>
                  <a:lnTo>
                    <a:pt x="1433" y="0"/>
                  </a:lnTo>
                  <a:lnTo>
                    <a:pt x="1433" y="63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2" name="Freeform 111">
              <a:extLst>
                <a:ext uri="{FF2B5EF4-FFF2-40B4-BE49-F238E27FC236}">
                  <a16:creationId xmlns:a16="http://schemas.microsoft.com/office/drawing/2014/main" id="{246657D9-F2FD-4B42-96A0-0F07B73C2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7457" y="5929864"/>
              <a:ext cx="592595" cy="1083152"/>
            </a:xfrm>
            <a:custGeom>
              <a:avLst/>
              <a:gdLst>
                <a:gd name="T0" fmla="*/ 665 w 666"/>
                <a:gd name="T1" fmla="*/ 1214 h 1215"/>
                <a:gd name="T2" fmla="*/ 0 w 666"/>
                <a:gd name="T3" fmla="*/ 1214 h 1215"/>
                <a:gd name="T4" fmla="*/ 0 w 666"/>
                <a:gd name="T5" fmla="*/ 333 h 1215"/>
                <a:gd name="T6" fmla="*/ 0 w 666"/>
                <a:gd name="T7" fmla="*/ 333 h 1215"/>
                <a:gd name="T8" fmla="*/ 333 w 666"/>
                <a:gd name="T9" fmla="*/ 0 h 1215"/>
                <a:gd name="T10" fmla="*/ 333 w 666"/>
                <a:gd name="T11" fmla="*/ 0 h 1215"/>
                <a:gd name="T12" fmla="*/ 665 w 666"/>
                <a:gd name="T13" fmla="*/ 333 h 1215"/>
                <a:gd name="T14" fmla="*/ 665 w 666"/>
                <a:gd name="T15" fmla="*/ 1214 h 1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6" h="1215">
                  <a:moveTo>
                    <a:pt x="665" y="1214"/>
                  </a:moveTo>
                  <a:lnTo>
                    <a:pt x="0" y="1214"/>
                  </a:lnTo>
                  <a:lnTo>
                    <a:pt x="0" y="333"/>
                  </a:lnTo>
                  <a:lnTo>
                    <a:pt x="0" y="333"/>
                  </a:lnTo>
                  <a:cubicBezTo>
                    <a:pt x="0" y="149"/>
                    <a:pt x="148" y="0"/>
                    <a:pt x="333" y="0"/>
                  </a:cubicBezTo>
                  <a:lnTo>
                    <a:pt x="333" y="0"/>
                  </a:lnTo>
                  <a:cubicBezTo>
                    <a:pt x="516" y="0"/>
                    <a:pt x="665" y="149"/>
                    <a:pt x="665" y="333"/>
                  </a:cubicBezTo>
                  <a:lnTo>
                    <a:pt x="665" y="121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60D27870-C088-4C7D-BA35-ED7B590B2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77524" y="5682624"/>
              <a:ext cx="893798" cy="630945"/>
            </a:xfrm>
            <a:custGeom>
              <a:avLst/>
              <a:gdLst>
                <a:gd name="connsiteX0" fmla="*/ 886930 w 893798"/>
                <a:gd name="connsiteY0" fmla="*/ 0 h 630945"/>
                <a:gd name="connsiteX1" fmla="*/ 893798 w 893798"/>
                <a:gd name="connsiteY1" fmla="*/ 7140 h 630945"/>
                <a:gd name="connsiteX2" fmla="*/ 893798 w 893798"/>
                <a:gd name="connsiteY2" fmla="*/ 623805 h 630945"/>
                <a:gd name="connsiteX3" fmla="*/ 886930 w 893798"/>
                <a:gd name="connsiteY3" fmla="*/ 630945 h 630945"/>
                <a:gd name="connsiteX4" fmla="*/ 879080 w 893798"/>
                <a:gd name="connsiteY4" fmla="*/ 623805 h 630945"/>
                <a:gd name="connsiteX5" fmla="*/ 879080 w 893798"/>
                <a:gd name="connsiteY5" fmla="*/ 7140 h 630945"/>
                <a:gd name="connsiteX6" fmla="*/ 886930 w 893798"/>
                <a:gd name="connsiteY6" fmla="*/ 0 h 630945"/>
                <a:gd name="connsiteX7" fmla="*/ 664804 w 893798"/>
                <a:gd name="connsiteY7" fmla="*/ 0 h 630945"/>
                <a:gd name="connsiteX8" fmla="*/ 670298 w 893798"/>
                <a:gd name="connsiteY8" fmla="*/ 7140 h 630945"/>
                <a:gd name="connsiteX9" fmla="*/ 670298 w 893798"/>
                <a:gd name="connsiteY9" fmla="*/ 623805 h 630945"/>
                <a:gd name="connsiteX10" fmla="*/ 664804 w 893798"/>
                <a:gd name="connsiteY10" fmla="*/ 630945 h 630945"/>
                <a:gd name="connsiteX11" fmla="*/ 659312 w 893798"/>
                <a:gd name="connsiteY11" fmla="*/ 623805 h 630945"/>
                <a:gd name="connsiteX12" fmla="*/ 659312 w 893798"/>
                <a:gd name="connsiteY12" fmla="*/ 7140 h 630945"/>
                <a:gd name="connsiteX13" fmla="*/ 664804 w 893798"/>
                <a:gd name="connsiteY13" fmla="*/ 0 h 630945"/>
                <a:gd name="connsiteX14" fmla="*/ 446408 w 893798"/>
                <a:gd name="connsiteY14" fmla="*/ 0 h 630945"/>
                <a:gd name="connsiteX15" fmla="*/ 454258 w 893798"/>
                <a:gd name="connsiteY15" fmla="*/ 7140 h 630945"/>
                <a:gd name="connsiteX16" fmla="*/ 454258 w 893798"/>
                <a:gd name="connsiteY16" fmla="*/ 623805 h 630945"/>
                <a:gd name="connsiteX17" fmla="*/ 446408 w 893798"/>
                <a:gd name="connsiteY17" fmla="*/ 630945 h 630945"/>
                <a:gd name="connsiteX18" fmla="*/ 439540 w 893798"/>
                <a:gd name="connsiteY18" fmla="*/ 623805 h 630945"/>
                <a:gd name="connsiteX19" fmla="*/ 439540 w 893798"/>
                <a:gd name="connsiteY19" fmla="*/ 7140 h 630945"/>
                <a:gd name="connsiteX20" fmla="*/ 446408 w 893798"/>
                <a:gd name="connsiteY20" fmla="*/ 0 h 630945"/>
                <a:gd name="connsiteX21" fmla="*/ 226050 w 893798"/>
                <a:gd name="connsiteY21" fmla="*/ 0 h 630945"/>
                <a:gd name="connsiteX22" fmla="*/ 230758 w 893798"/>
                <a:gd name="connsiteY22" fmla="*/ 7140 h 630945"/>
                <a:gd name="connsiteX23" fmla="*/ 230758 w 893798"/>
                <a:gd name="connsiteY23" fmla="*/ 623805 h 630945"/>
                <a:gd name="connsiteX24" fmla="*/ 226050 w 893798"/>
                <a:gd name="connsiteY24" fmla="*/ 630945 h 630945"/>
                <a:gd name="connsiteX25" fmla="*/ 219772 w 893798"/>
                <a:gd name="connsiteY25" fmla="*/ 623805 h 630945"/>
                <a:gd name="connsiteX26" fmla="*/ 219772 w 893798"/>
                <a:gd name="connsiteY26" fmla="*/ 7140 h 630945"/>
                <a:gd name="connsiteX27" fmla="*/ 226050 w 893798"/>
                <a:gd name="connsiteY27" fmla="*/ 0 h 630945"/>
                <a:gd name="connsiteX28" fmla="*/ 7850 w 893798"/>
                <a:gd name="connsiteY28" fmla="*/ 0 h 630945"/>
                <a:gd name="connsiteX29" fmla="*/ 14718 w 893798"/>
                <a:gd name="connsiteY29" fmla="*/ 7140 h 630945"/>
                <a:gd name="connsiteX30" fmla="*/ 14718 w 893798"/>
                <a:gd name="connsiteY30" fmla="*/ 623805 h 630945"/>
                <a:gd name="connsiteX31" fmla="*/ 7850 w 893798"/>
                <a:gd name="connsiteY31" fmla="*/ 630945 h 630945"/>
                <a:gd name="connsiteX32" fmla="*/ 0 w 893798"/>
                <a:gd name="connsiteY32" fmla="*/ 623805 h 630945"/>
                <a:gd name="connsiteX33" fmla="*/ 0 w 893798"/>
                <a:gd name="connsiteY33" fmla="*/ 7140 h 630945"/>
                <a:gd name="connsiteX34" fmla="*/ 7850 w 893798"/>
                <a:gd name="connsiteY34" fmla="*/ 0 h 63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93798" h="630945">
                  <a:moveTo>
                    <a:pt x="886930" y="0"/>
                  </a:moveTo>
                  <a:cubicBezTo>
                    <a:pt x="889874" y="0"/>
                    <a:pt x="893798" y="3570"/>
                    <a:pt x="893798" y="7140"/>
                  </a:cubicBezTo>
                  <a:lnTo>
                    <a:pt x="893798" y="623805"/>
                  </a:lnTo>
                  <a:cubicBezTo>
                    <a:pt x="893798" y="627375"/>
                    <a:pt x="889874" y="630945"/>
                    <a:pt x="886930" y="630945"/>
                  </a:cubicBezTo>
                  <a:cubicBezTo>
                    <a:pt x="883006" y="630945"/>
                    <a:pt x="879080" y="627375"/>
                    <a:pt x="879080" y="623805"/>
                  </a:cubicBezTo>
                  <a:lnTo>
                    <a:pt x="879080" y="7140"/>
                  </a:lnTo>
                  <a:cubicBezTo>
                    <a:pt x="879080" y="3570"/>
                    <a:pt x="883006" y="0"/>
                    <a:pt x="886930" y="0"/>
                  </a:cubicBezTo>
                  <a:close/>
                  <a:moveTo>
                    <a:pt x="664804" y="0"/>
                  </a:moveTo>
                  <a:cubicBezTo>
                    <a:pt x="667944" y="0"/>
                    <a:pt x="670298" y="3570"/>
                    <a:pt x="670298" y="7140"/>
                  </a:cubicBezTo>
                  <a:lnTo>
                    <a:pt x="670298" y="623805"/>
                  </a:lnTo>
                  <a:cubicBezTo>
                    <a:pt x="670298" y="627375"/>
                    <a:pt x="667944" y="630945"/>
                    <a:pt x="664804" y="630945"/>
                  </a:cubicBezTo>
                  <a:cubicBezTo>
                    <a:pt x="661666" y="630945"/>
                    <a:pt x="659312" y="627375"/>
                    <a:pt x="659312" y="623805"/>
                  </a:cubicBezTo>
                  <a:lnTo>
                    <a:pt x="659312" y="7140"/>
                  </a:lnTo>
                  <a:cubicBezTo>
                    <a:pt x="659312" y="3570"/>
                    <a:pt x="661666" y="0"/>
                    <a:pt x="664804" y="0"/>
                  </a:cubicBezTo>
                  <a:close/>
                  <a:moveTo>
                    <a:pt x="446408" y="0"/>
                  </a:moveTo>
                  <a:cubicBezTo>
                    <a:pt x="450334" y="0"/>
                    <a:pt x="454258" y="3570"/>
                    <a:pt x="454258" y="7140"/>
                  </a:cubicBezTo>
                  <a:lnTo>
                    <a:pt x="454258" y="623805"/>
                  </a:lnTo>
                  <a:cubicBezTo>
                    <a:pt x="454258" y="627375"/>
                    <a:pt x="450334" y="630945"/>
                    <a:pt x="446408" y="630945"/>
                  </a:cubicBezTo>
                  <a:cubicBezTo>
                    <a:pt x="442484" y="630945"/>
                    <a:pt x="439540" y="627375"/>
                    <a:pt x="439540" y="623805"/>
                  </a:cubicBezTo>
                  <a:lnTo>
                    <a:pt x="439540" y="7140"/>
                  </a:lnTo>
                  <a:cubicBezTo>
                    <a:pt x="439540" y="3570"/>
                    <a:pt x="442484" y="0"/>
                    <a:pt x="446408" y="0"/>
                  </a:cubicBezTo>
                  <a:close/>
                  <a:moveTo>
                    <a:pt x="226050" y="0"/>
                  </a:moveTo>
                  <a:cubicBezTo>
                    <a:pt x="229188" y="0"/>
                    <a:pt x="230758" y="3570"/>
                    <a:pt x="230758" y="7140"/>
                  </a:cubicBezTo>
                  <a:lnTo>
                    <a:pt x="230758" y="623805"/>
                  </a:lnTo>
                  <a:cubicBezTo>
                    <a:pt x="230758" y="627375"/>
                    <a:pt x="229188" y="630945"/>
                    <a:pt x="226050" y="630945"/>
                  </a:cubicBezTo>
                  <a:cubicBezTo>
                    <a:pt x="222126" y="630945"/>
                    <a:pt x="219772" y="627375"/>
                    <a:pt x="219772" y="623805"/>
                  </a:cubicBezTo>
                  <a:lnTo>
                    <a:pt x="219772" y="7140"/>
                  </a:lnTo>
                  <a:cubicBezTo>
                    <a:pt x="219772" y="3570"/>
                    <a:pt x="222126" y="0"/>
                    <a:pt x="226050" y="0"/>
                  </a:cubicBezTo>
                  <a:close/>
                  <a:moveTo>
                    <a:pt x="7850" y="0"/>
                  </a:moveTo>
                  <a:cubicBezTo>
                    <a:pt x="10794" y="0"/>
                    <a:pt x="14718" y="3570"/>
                    <a:pt x="14718" y="7140"/>
                  </a:cubicBezTo>
                  <a:lnTo>
                    <a:pt x="14718" y="623805"/>
                  </a:lnTo>
                  <a:cubicBezTo>
                    <a:pt x="14718" y="627375"/>
                    <a:pt x="10794" y="630945"/>
                    <a:pt x="7850" y="630945"/>
                  </a:cubicBezTo>
                  <a:cubicBezTo>
                    <a:pt x="3926" y="630945"/>
                    <a:pt x="0" y="627375"/>
                    <a:pt x="0" y="623805"/>
                  </a:cubicBezTo>
                  <a:lnTo>
                    <a:pt x="0" y="7140"/>
                  </a:lnTo>
                  <a:cubicBezTo>
                    <a:pt x="0" y="3570"/>
                    <a:pt x="3926" y="0"/>
                    <a:pt x="78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7C38142C-303C-4B85-9085-EEE39795A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7836" y="5914166"/>
              <a:ext cx="630944" cy="1117582"/>
            </a:xfrm>
            <a:custGeom>
              <a:avLst/>
              <a:gdLst>
                <a:gd name="connsiteX0" fmla="*/ 317880 w 630944"/>
                <a:gd name="connsiteY0" fmla="*/ 0 h 1117582"/>
                <a:gd name="connsiteX1" fmla="*/ 324748 w 630944"/>
                <a:gd name="connsiteY1" fmla="*/ 6238 h 1117582"/>
                <a:gd name="connsiteX2" fmla="*/ 324748 w 630944"/>
                <a:gd name="connsiteY2" fmla="*/ 549425 h 1117582"/>
                <a:gd name="connsiteX3" fmla="*/ 625590 w 630944"/>
                <a:gd name="connsiteY3" fmla="*/ 549425 h 1117582"/>
                <a:gd name="connsiteX4" fmla="*/ 630944 w 630944"/>
                <a:gd name="connsiteY4" fmla="*/ 554966 h 1117582"/>
                <a:gd name="connsiteX5" fmla="*/ 630944 w 630944"/>
                <a:gd name="connsiteY5" fmla="*/ 558659 h 1117582"/>
                <a:gd name="connsiteX6" fmla="*/ 625590 w 630944"/>
                <a:gd name="connsiteY6" fmla="*/ 564200 h 1117582"/>
                <a:gd name="connsiteX7" fmla="*/ 324748 w 630944"/>
                <a:gd name="connsiteY7" fmla="*/ 564200 h 1117582"/>
                <a:gd name="connsiteX8" fmla="*/ 324748 w 630944"/>
                <a:gd name="connsiteY8" fmla="*/ 1110452 h 1117582"/>
                <a:gd name="connsiteX9" fmla="*/ 317880 w 630944"/>
                <a:gd name="connsiteY9" fmla="*/ 1117582 h 1117582"/>
                <a:gd name="connsiteX10" fmla="*/ 310032 w 630944"/>
                <a:gd name="connsiteY10" fmla="*/ 1110452 h 1117582"/>
                <a:gd name="connsiteX11" fmla="*/ 310032 w 630944"/>
                <a:gd name="connsiteY11" fmla="*/ 564200 h 1117582"/>
                <a:gd name="connsiteX12" fmla="*/ 4462 w 630944"/>
                <a:gd name="connsiteY12" fmla="*/ 564200 h 1117582"/>
                <a:gd name="connsiteX13" fmla="*/ 0 w 630944"/>
                <a:gd name="connsiteY13" fmla="*/ 558659 h 1117582"/>
                <a:gd name="connsiteX14" fmla="*/ 0 w 630944"/>
                <a:gd name="connsiteY14" fmla="*/ 554966 h 1117582"/>
                <a:gd name="connsiteX15" fmla="*/ 4462 w 630944"/>
                <a:gd name="connsiteY15" fmla="*/ 549425 h 1117582"/>
                <a:gd name="connsiteX16" fmla="*/ 310032 w 630944"/>
                <a:gd name="connsiteY16" fmla="*/ 549425 h 1117582"/>
                <a:gd name="connsiteX17" fmla="*/ 310032 w 630944"/>
                <a:gd name="connsiteY17" fmla="*/ 6238 h 1117582"/>
                <a:gd name="connsiteX18" fmla="*/ 317880 w 630944"/>
                <a:gd name="connsiteY18" fmla="*/ 0 h 111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30944" h="1117582">
                  <a:moveTo>
                    <a:pt x="317880" y="0"/>
                  </a:moveTo>
                  <a:cubicBezTo>
                    <a:pt x="321804" y="0"/>
                    <a:pt x="324748" y="2673"/>
                    <a:pt x="324748" y="6238"/>
                  </a:cubicBezTo>
                  <a:lnTo>
                    <a:pt x="324748" y="549425"/>
                  </a:lnTo>
                  <a:lnTo>
                    <a:pt x="625590" y="549425"/>
                  </a:lnTo>
                  <a:cubicBezTo>
                    <a:pt x="628268" y="549425"/>
                    <a:pt x="630944" y="552195"/>
                    <a:pt x="630944" y="554966"/>
                  </a:cubicBezTo>
                  <a:lnTo>
                    <a:pt x="630944" y="558659"/>
                  </a:lnTo>
                  <a:cubicBezTo>
                    <a:pt x="630944" y="561430"/>
                    <a:pt x="628268" y="564200"/>
                    <a:pt x="625590" y="564200"/>
                  </a:cubicBezTo>
                  <a:lnTo>
                    <a:pt x="324748" y="564200"/>
                  </a:lnTo>
                  <a:lnTo>
                    <a:pt x="324748" y="1110452"/>
                  </a:lnTo>
                  <a:cubicBezTo>
                    <a:pt x="324748" y="1114017"/>
                    <a:pt x="321804" y="1117582"/>
                    <a:pt x="317880" y="1117582"/>
                  </a:cubicBezTo>
                  <a:cubicBezTo>
                    <a:pt x="312974" y="1117582"/>
                    <a:pt x="310032" y="1114017"/>
                    <a:pt x="310032" y="1110452"/>
                  </a:cubicBezTo>
                  <a:lnTo>
                    <a:pt x="310032" y="564200"/>
                  </a:lnTo>
                  <a:lnTo>
                    <a:pt x="4462" y="564200"/>
                  </a:lnTo>
                  <a:cubicBezTo>
                    <a:pt x="2678" y="564200"/>
                    <a:pt x="0" y="561430"/>
                    <a:pt x="0" y="558659"/>
                  </a:cubicBezTo>
                  <a:lnTo>
                    <a:pt x="0" y="554966"/>
                  </a:lnTo>
                  <a:cubicBezTo>
                    <a:pt x="0" y="552195"/>
                    <a:pt x="2678" y="549425"/>
                    <a:pt x="4462" y="549425"/>
                  </a:cubicBezTo>
                  <a:lnTo>
                    <a:pt x="310032" y="549425"/>
                  </a:lnTo>
                  <a:lnTo>
                    <a:pt x="310032" y="6238"/>
                  </a:lnTo>
                  <a:cubicBezTo>
                    <a:pt x="310032" y="2673"/>
                    <a:pt x="312974" y="0"/>
                    <a:pt x="3178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5" name="Freeform 119">
              <a:extLst>
                <a:ext uri="{FF2B5EF4-FFF2-40B4-BE49-F238E27FC236}">
                  <a16:creationId xmlns:a16="http://schemas.microsoft.com/office/drawing/2014/main" id="{AB600EDE-AB76-4A4C-9043-C49D8B6EA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1825" y="8033376"/>
              <a:ext cx="15698" cy="239394"/>
            </a:xfrm>
            <a:custGeom>
              <a:avLst/>
              <a:gdLst>
                <a:gd name="T0" fmla="*/ 9 w 19"/>
                <a:gd name="T1" fmla="*/ 269 h 270"/>
                <a:gd name="T2" fmla="*/ 9 w 19"/>
                <a:gd name="T3" fmla="*/ 269 h 270"/>
                <a:gd name="T4" fmla="*/ 9 w 19"/>
                <a:gd name="T5" fmla="*/ 269 h 270"/>
                <a:gd name="T6" fmla="*/ 0 w 19"/>
                <a:gd name="T7" fmla="*/ 260 h 270"/>
                <a:gd name="T8" fmla="*/ 0 w 19"/>
                <a:gd name="T9" fmla="*/ 9 h 270"/>
                <a:gd name="T10" fmla="*/ 0 w 19"/>
                <a:gd name="T11" fmla="*/ 9 h 270"/>
                <a:gd name="T12" fmla="*/ 9 w 19"/>
                <a:gd name="T13" fmla="*/ 0 h 270"/>
                <a:gd name="T14" fmla="*/ 9 w 19"/>
                <a:gd name="T15" fmla="*/ 0 h 270"/>
                <a:gd name="T16" fmla="*/ 18 w 19"/>
                <a:gd name="T17" fmla="*/ 9 h 270"/>
                <a:gd name="T18" fmla="*/ 18 w 19"/>
                <a:gd name="T19" fmla="*/ 260 h 270"/>
                <a:gd name="T20" fmla="*/ 18 w 19"/>
                <a:gd name="T21" fmla="*/ 260 h 270"/>
                <a:gd name="T22" fmla="*/ 9 w 19"/>
                <a:gd name="T23" fmla="*/ 26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270">
                  <a:moveTo>
                    <a:pt x="9" y="269"/>
                  </a:moveTo>
                  <a:lnTo>
                    <a:pt x="9" y="269"/>
                  </a:lnTo>
                  <a:lnTo>
                    <a:pt x="9" y="269"/>
                  </a:lnTo>
                  <a:cubicBezTo>
                    <a:pt x="4" y="269"/>
                    <a:pt x="0" y="266"/>
                    <a:pt x="0" y="260"/>
                  </a:cubicBezTo>
                  <a:lnTo>
                    <a:pt x="0" y="9"/>
                  </a:lnTo>
                  <a:lnTo>
                    <a:pt x="0" y="9"/>
                  </a:lnTo>
                  <a:cubicBezTo>
                    <a:pt x="0" y="4"/>
                    <a:pt x="4" y="0"/>
                    <a:pt x="9" y="0"/>
                  </a:cubicBezTo>
                  <a:lnTo>
                    <a:pt x="9" y="0"/>
                  </a:lnTo>
                  <a:cubicBezTo>
                    <a:pt x="14" y="0"/>
                    <a:pt x="18" y="4"/>
                    <a:pt x="18" y="9"/>
                  </a:cubicBezTo>
                  <a:lnTo>
                    <a:pt x="18" y="260"/>
                  </a:lnTo>
                  <a:lnTo>
                    <a:pt x="18" y="260"/>
                  </a:lnTo>
                  <a:cubicBezTo>
                    <a:pt x="18" y="266"/>
                    <a:pt x="14" y="269"/>
                    <a:pt x="9" y="26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FC988CA3-1DB5-4016-9B13-10B62AFE0307}"/>
              </a:ext>
            </a:extLst>
          </p:cNvPr>
          <p:cNvSpPr txBox="1"/>
          <p:nvPr/>
        </p:nvSpPr>
        <p:spPr>
          <a:xfrm>
            <a:off x="1520825" y="732771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REAL ESTATE INFOGRAPHIC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AC49C91-B262-4EC6-BC93-4B2A921DA427}"/>
              </a:ext>
            </a:extLst>
          </p:cNvPr>
          <p:cNvSpPr txBox="1"/>
          <p:nvPr/>
        </p:nvSpPr>
        <p:spPr>
          <a:xfrm>
            <a:off x="1520827" y="1868593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F4AD0C-CD1B-45CC-8D20-58A1FD7F54E4}"/>
              </a:ext>
            </a:extLst>
          </p:cNvPr>
          <p:cNvSpPr txBox="1"/>
          <p:nvPr/>
        </p:nvSpPr>
        <p:spPr>
          <a:xfrm>
            <a:off x="2906592" y="9660552"/>
            <a:ext cx="430693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59526F5-F0BA-4397-97CA-07991E1083CE}"/>
              </a:ext>
            </a:extLst>
          </p:cNvPr>
          <p:cNvSpPr txBox="1"/>
          <p:nvPr/>
        </p:nvSpPr>
        <p:spPr>
          <a:xfrm>
            <a:off x="2906593" y="10324114"/>
            <a:ext cx="430693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34D45E-F1AC-4C39-B63D-BDDB7B7A18D5}"/>
              </a:ext>
            </a:extLst>
          </p:cNvPr>
          <p:cNvSpPr txBox="1"/>
          <p:nvPr/>
        </p:nvSpPr>
        <p:spPr>
          <a:xfrm>
            <a:off x="10035356" y="9660552"/>
            <a:ext cx="430693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CE7538-044B-4847-A3DE-C80F8629025F}"/>
              </a:ext>
            </a:extLst>
          </p:cNvPr>
          <p:cNvSpPr txBox="1"/>
          <p:nvPr/>
        </p:nvSpPr>
        <p:spPr>
          <a:xfrm>
            <a:off x="10035357" y="10324114"/>
            <a:ext cx="430693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908BC-F37E-4A78-9EBF-AE75EB8D343C}"/>
              </a:ext>
            </a:extLst>
          </p:cNvPr>
          <p:cNvSpPr txBox="1"/>
          <p:nvPr/>
        </p:nvSpPr>
        <p:spPr>
          <a:xfrm>
            <a:off x="17148878" y="9660552"/>
            <a:ext cx="430693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48F393-0810-46BE-AB3A-BB8D69F85F12}"/>
              </a:ext>
            </a:extLst>
          </p:cNvPr>
          <p:cNvSpPr txBox="1"/>
          <p:nvPr/>
        </p:nvSpPr>
        <p:spPr>
          <a:xfrm>
            <a:off x="17148879" y="10324114"/>
            <a:ext cx="430693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reeform 2">
            <a:extLst>
              <a:ext uri="{FF2B5EF4-FFF2-40B4-BE49-F238E27FC236}">
                <a16:creationId xmlns:a16="http://schemas.microsoft.com/office/drawing/2014/main" id="{DC4640DA-8EFA-4071-961C-65103FEBB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543385"/>
            <a:ext cx="24377650" cy="2169781"/>
          </a:xfrm>
          <a:custGeom>
            <a:avLst/>
            <a:gdLst>
              <a:gd name="T0" fmla="*/ 27397 w 27398"/>
              <a:gd name="T1" fmla="*/ 2438 h 2439"/>
              <a:gd name="T2" fmla="*/ 0 w 27398"/>
              <a:gd name="T3" fmla="*/ 2438 h 2439"/>
              <a:gd name="T4" fmla="*/ 0 w 27398"/>
              <a:gd name="T5" fmla="*/ 0 h 2439"/>
              <a:gd name="T6" fmla="*/ 27397 w 27398"/>
              <a:gd name="T7" fmla="*/ 0 h 2439"/>
              <a:gd name="T8" fmla="*/ 27397 w 27398"/>
              <a:gd name="T9" fmla="*/ 2438 h 2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98" h="2439">
                <a:moveTo>
                  <a:pt x="27397" y="2438"/>
                </a:moveTo>
                <a:lnTo>
                  <a:pt x="0" y="2438"/>
                </a:lnTo>
                <a:lnTo>
                  <a:pt x="0" y="0"/>
                </a:lnTo>
                <a:lnTo>
                  <a:pt x="27397" y="0"/>
                </a:lnTo>
                <a:lnTo>
                  <a:pt x="27397" y="2438"/>
                </a:lnTo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354DFA9D-BD9A-47EA-9DB4-5FC1094A0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904" y="6780070"/>
            <a:ext cx="1399669" cy="1321382"/>
          </a:xfrm>
          <a:custGeom>
            <a:avLst/>
            <a:gdLst>
              <a:gd name="connsiteX0" fmla="*/ 161997 w 1399669"/>
              <a:gd name="connsiteY0" fmla="*/ 957297 h 1321382"/>
              <a:gd name="connsiteX1" fmla="*/ 175505 w 1399669"/>
              <a:gd name="connsiteY1" fmla="*/ 967520 h 1321382"/>
              <a:gd name="connsiteX2" fmla="*/ 167724 w 1399669"/>
              <a:gd name="connsiteY2" fmla="*/ 997420 h 1321382"/>
              <a:gd name="connsiteX3" fmla="*/ 137465 w 1399669"/>
              <a:gd name="connsiteY3" fmla="*/ 989505 h 1321382"/>
              <a:gd name="connsiteX4" fmla="*/ 145246 w 1399669"/>
              <a:gd name="connsiteY4" fmla="*/ 959605 h 1321382"/>
              <a:gd name="connsiteX5" fmla="*/ 161997 w 1399669"/>
              <a:gd name="connsiteY5" fmla="*/ 957297 h 1321382"/>
              <a:gd name="connsiteX6" fmla="*/ 126991 w 1399669"/>
              <a:gd name="connsiteY6" fmla="*/ 894518 h 1321382"/>
              <a:gd name="connsiteX7" fmla="*/ 140073 w 1399669"/>
              <a:gd name="connsiteY7" fmla="*/ 904741 h 1321382"/>
              <a:gd name="connsiteX8" fmla="*/ 132158 w 1399669"/>
              <a:gd name="connsiteY8" fmla="*/ 935520 h 1321382"/>
              <a:gd name="connsiteX9" fmla="*/ 102258 w 1399669"/>
              <a:gd name="connsiteY9" fmla="*/ 926726 h 1321382"/>
              <a:gd name="connsiteX10" fmla="*/ 109293 w 1399669"/>
              <a:gd name="connsiteY10" fmla="*/ 896826 h 1321382"/>
              <a:gd name="connsiteX11" fmla="*/ 126991 w 1399669"/>
              <a:gd name="connsiteY11" fmla="*/ 894518 h 1321382"/>
              <a:gd name="connsiteX12" fmla="*/ 149335 w 1399669"/>
              <a:gd name="connsiteY12" fmla="*/ 840864 h 1321382"/>
              <a:gd name="connsiteX13" fmla="*/ 136873 w 1399669"/>
              <a:gd name="connsiteY13" fmla="*/ 844423 h 1321382"/>
              <a:gd name="connsiteX14" fmla="*/ 47858 w 1399669"/>
              <a:gd name="connsiteY14" fmla="*/ 895145 h 1321382"/>
              <a:gd name="connsiteX15" fmla="*/ 36286 w 1399669"/>
              <a:gd name="connsiteY15" fmla="*/ 911162 h 1321382"/>
              <a:gd name="connsiteX16" fmla="*/ 38956 w 1399669"/>
              <a:gd name="connsiteY16" fmla="*/ 930739 h 1321382"/>
              <a:gd name="connsiteX17" fmla="*/ 236571 w 1399669"/>
              <a:gd name="connsiteY17" fmla="*/ 1272441 h 1321382"/>
              <a:gd name="connsiteX18" fmla="*/ 272177 w 1399669"/>
              <a:gd name="connsiteY18" fmla="*/ 1283119 h 1321382"/>
              <a:gd name="connsiteX19" fmla="*/ 360303 w 1399669"/>
              <a:gd name="connsiteY19" fmla="*/ 1231508 h 1321382"/>
              <a:gd name="connsiteX20" fmla="*/ 372765 w 1399669"/>
              <a:gd name="connsiteY20" fmla="*/ 1216380 h 1321382"/>
              <a:gd name="connsiteX21" fmla="*/ 370094 w 1399669"/>
              <a:gd name="connsiteY21" fmla="*/ 1195914 h 1321382"/>
              <a:gd name="connsiteX22" fmla="*/ 172480 w 1399669"/>
              <a:gd name="connsiteY22" fmla="*/ 854212 h 1321382"/>
              <a:gd name="connsiteX23" fmla="*/ 156457 w 1399669"/>
              <a:gd name="connsiteY23" fmla="*/ 841754 h 1321382"/>
              <a:gd name="connsiteX24" fmla="*/ 149335 w 1399669"/>
              <a:gd name="connsiteY24" fmla="*/ 840864 h 1321382"/>
              <a:gd name="connsiteX25" fmla="*/ 1236217 w 1399669"/>
              <a:gd name="connsiteY25" fmla="*/ 807050 h 1321382"/>
              <a:gd name="connsiteX26" fmla="*/ 1197050 w 1399669"/>
              <a:gd name="connsiteY26" fmla="*/ 818618 h 1321382"/>
              <a:gd name="connsiteX27" fmla="*/ 942465 w 1399669"/>
              <a:gd name="connsiteY27" fmla="*/ 1017944 h 1321382"/>
              <a:gd name="connsiteX28" fmla="*/ 1004776 w 1399669"/>
              <a:gd name="connsiteY28" fmla="*/ 1017944 h 1321382"/>
              <a:gd name="connsiteX29" fmla="*/ 1255800 w 1399669"/>
              <a:gd name="connsiteY29" fmla="*/ 819508 h 1321382"/>
              <a:gd name="connsiteX30" fmla="*/ 1260251 w 1399669"/>
              <a:gd name="connsiteY30" fmla="*/ 816838 h 1321382"/>
              <a:gd name="connsiteX31" fmla="*/ 1236217 w 1399669"/>
              <a:gd name="connsiteY31" fmla="*/ 807050 h 1321382"/>
              <a:gd name="connsiteX32" fmla="*/ 1135629 w 1399669"/>
              <a:gd name="connsiteY32" fmla="*/ 788363 h 1321382"/>
              <a:gd name="connsiteX33" fmla="*/ 1097352 w 1399669"/>
              <a:gd name="connsiteY33" fmla="*/ 799041 h 1321382"/>
              <a:gd name="connsiteX34" fmla="*/ 857900 w 1399669"/>
              <a:gd name="connsiteY34" fmla="*/ 987689 h 1321382"/>
              <a:gd name="connsiteX35" fmla="*/ 874813 w 1399669"/>
              <a:gd name="connsiteY35" fmla="*/ 1017944 h 1321382"/>
              <a:gd name="connsiteX36" fmla="*/ 886385 w 1399669"/>
              <a:gd name="connsiteY36" fmla="*/ 1017944 h 1321382"/>
              <a:gd name="connsiteX37" fmla="*/ 888166 w 1399669"/>
              <a:gd name="connsiteY37" fmla="*/ 1015274 h 1321382"/>
              <a:gd name="connsiteX38" fmla="*/ 1163224 w 1399669"/>
              <a:gd name="connsiteY38" fmla="*/ 799041 h 1321382"/>
              <a:gd name="connsiteX39" fmla="*/ 1135629 w 1399669"/>
              <a:gd name="connsiteY39" fmla="*/ 788363 h 1321382"/>
              <a:gd name="connsiteX40" fmla="*/ 727047 w 1399669"/>
              <a:gd name="connsiteY40" fmla="*/ 690480 h 1321382"/>
              <a:gd name="connsiteX41" fmla="*/ 456440 w 1399669"/>
              <a:gd name="connsiteY41" fmla="*/ 729633 h 1321382"/>
              <a:gd name="connsiteX42" fmla="*/ 380776 w 1399669"/>
              <a:gd name="connsiteY42" fmla="*/ 766117 h 1321382"/>
              <a:gd name="connsiteX43" fmla="*/ 224999 w 1399669"/>
              <a:gd name="connsiteY43" fmla="*/ 873788 h 1321382"/>
              <a:gd name="connsiteX44" fmla="*/ 390568 w 1399669"/>
              <a:gd name="connsiteY44" fmla="*/ 1160320 h 1321382"/>
              <a:gd name="connsiteX45" fmla="*/ 884605 w 1399669"/>
              <a:gd name="connsiteY45" fmla="*/ 1160320 h 1321382"/>
              <a:gd name="connsiteX46" fmla="*/ 1007447 w 1399669"/>
              <a:gd name="connsiteY46" fmla="*/ 1160320 h 1321382"/>
              <a:gd name="connsiteX47" fmla="*/ 1090231 w 1399669"/>
              <a:gd name="connsiteY47" fmla="*/ 1130955 h 1321382"/>
              <a:gd name="connsiteX48" fmla="*/ 1343926 w 1399669"/>
              <a:gd name="connsiteY48" fmla="*/ 930739 h 1321382"/>
              <a:gd name="connsiteX49" fmla="*/ 1363509 w 1399669"/>
              <a:gd name="connsiteY49" fmla="*/ 895145 h 1321382"/>
              <a:gd name="connsiteX50" fmla="*/ 1352827 w 1399669"/>
              <a:gd name="connsiteY50" fmla="*/ 855991 h 1321382"/>
              <a:gd name="connsiteX51" fmla="*/ 1317221 w 1399669"/>
              <a:gd name="connsiteY51" fmla="*/ 836415 h 1321382"/>
              <a:gd name="connsiteX52" fmla="*/ 1278054 w 1399669"/>
              <a:gd name="connsiteY52" fmla="*/ 847093 h 1321382"/>
              <a:gd name="connsiteX53" fmla="*/ 1024360 w 1399669"/>
              <a:gd name="connsiteY53" fmla="*/ 1047309 h 1321382"/>
              <a:gd name="connsiteX54" fmla="*/ 1007447 w 1399669"/>
              <a:gd name="connsiteY54" fmla="*/ 1053538 h 1321382"/>
              <a:gd name="connsiteX55" fmla="*/ 864131 w 1399669"/>
              <a:gd name="connsiteY55" fmla="*/ 1053538 h 1321382"/>
              <a:gd name="connsiteX56" fmla="*/ 850779 w 1399669"/>
              <a:gd name="connsiteY56" fmla="*/ 1046419 h 1321382"/>
              <a:gd name="connsiteX57" fmla="*/ 844548 w 1399669"/>
              <a:gd name="connsiteY57" fmla="*/ 1037521 h 1321382"/>
              <a:gd name="connsiteX58" fmla="*/ 826745 w 1399669"/>
              <a:gd name="connsiteY58" fmla="*/ 1004596 h 1321382"/>
              <a:gd name="connsiteX59" fmla="*/ 655835 w 1399669"/>
              <a:gd name="connsiteY59" fmla="*/ 894255 h 1321382"/>
              <a:gd name="connsiteX60" fmla="*/ 650494 w 1399669"/>
              <a:gd name="connsiteY60" fmla="*/ 892475 h 1321382"/>
              <a:gd name="connsiteX61" fmla="*/ 495607 w 1399669"/>
              <a:gd name="connsiteY61" fmla="*/ 914721 h 1321382"/>
              <a:gd name="connsiteX62" fmla="*/ 492936 w 1399669"/>
              <a:gd name="connsiteY62" fmla="*/ 915611 h 1321382"/>
              <a:gd name="connsiteX63" fmla="*/ 475133 w 1399669"/>
              <a:gd name="connsiteY63" fmla="*/ 900484 h 1321382"/>
              <a:gd name="connsiteX64" fmla="*/ 490266 w 1399669"/>
              <a:gd name="connsiteY64" fmla="*/ 880017 h 1321382"/>
              <a:gd name="connsiteX65" fmla="*/ 749301 w 1399669"/>
              <a:gd name="connsiteY65" fmla="*/ 843534 h 1321382"/>
              <a:gd name="connsiteX66" fmla="*/ 815173 w 1399669"/>
              <a:gd name="connsiteY66" fmla="*/ 755439 h 1321382"/>
              <a:gd name="connsiteX67" fmla="*/ 784908 w 1399669"/>
              <a:gd name="connsiteY67" fmla="*/ 705607 h 1321382"/>
              <a:gd name="connsiteX68" fmla="*/ 727047 w 1399669"/>
              <a:gd name="connsiteY68" fmla="*/ 690480 h 1321382"/>
              <a:gd name="connsiteX69" fmla="*/ 722597 w 1399669"/>
              <a:gd name="connsiteY69" fmla="*/ 654886 h 1321382"/>
              <a:gd name="connsiteX70" fmla="*/ 805381 w 1399669"/>
              <a:gd name="connsiteY70" fmla="*/ 676242 h 1321382"/>
              <a:gd name="connsiteX71" fmla="*/ 849889 w 1399669"/>
              <a:gd name="connsiteY71" fmla="*/ 750989 h 1321382"/>
              <a:gd name="connsiteX72" fmla="*/ 754642 w 1399669"/>
              <a:gd name="connsiteY72" fmla="*/ 878238 h 1321382"/>
              <a:gd name="connsiteX73" fmla="*/ 734169 w 1399669"/>
              <a:gd name="connsiteY73" fmla="*/ 880907 h 1321382"/>
              <a:gd name="connsiteX74" fmla="*/ 837427 w 1399669"/>
              <a:gd name="connsiteY74" fmla="*/ 959214 h 1321382"/>
              <a:gd name="connsiteX75" fmla="*/ 1075099 w 1399669"/>
              <a:gd name="connsiteY75" fmla="*/ 771456 h 1321382"/>
              <a:gd name="connsiteX76" fmla="*/ 1140970 w 1399669"/>
              <a:gd name="connsiteY76" fmla="*/ 752769 h 1321382"/>
              <a:gd name="connsiteX77" fmla="*/ 1194380 w 1399669"/>
              <a:gd name="connsiteY77" fmla="*/ 779464 h 1321382"/>
              <a:gd name="connsiteX78" fmla="*/ 1240668 w 1399669"/>
              <a:gd name="connsiteY78" fmla="*/ 771456 h 1321382"/>
              <a:gd name="connsiteX79" fmla="*/ 1296748 w 1399669"/>
              <a:gd name="connsiteY79" fmla="*/ 801711 h 1321382"/>
              <a:gd name="connsiteX80" fmla="*/ 1320782 w 1399669"/>
              <a:gd name="connsiteY80" fmla="*/ 801711 h 1321382"/>
              <a:gd name="connsiteX81" fmla="*/ 1380422 w 1399669"/>
              <a:gd name="connsiteY81" fmla="*/ 833745 h 1321382"/>
              <a:gd name="connsiteX82" fmla="*/ 1399116 w 1399669"/>
              <a:gd name="connsiteY82" fmla="*/ 899594 h 1321382"/>
              <a:gd name="connsiteX83" fmla="*/ 1366180 w 1399669"/>
              <a:gd name="connsiteY83" fmla="*/ 959214 h 1321382"/>
              <a:gd name="connsiteX84" fmla="*/ 1112485 w 1399669"/>
              <a:gd name="connsiteY84" fmla="*/ 1159430 h 1321382"/>
              <a:gd name="connsiteX85" fmla="*/ 1007447 w 1399669"/>
              <a:gd name="connsiteY85" fmla="*/ 1195024 h 1321382"/>
              <a:gd name="connsiteX86" fmla="*/ 656725 w 1399669"/>
              <a:gd name="connsiteY86" fmla="*/ 1195024 h 1321382"/>
              <a:gd name="connsiteX87" fmla="*/ 407481 w 1399669"/>
              <a:gd name="connsiteY87" fmla="*/ 1195024 h 1321382"/>
              <a:gd name="connsiteX88" fmla="*/ 407481 w 1399669"/>
              <a:gd name="connsiteY88" fmla="*/ 1225279 h 1321382"/>
              <a:gd name="connsiteX89" fmla="*/ 378106 w 1399669"/>
              <a:gd name="connsiteY89" fmla="*/ 1262652 h 1321382"/>
              <a:gd name="connsiteX90" fmla="*/ 289980 w 1399669"/>
              <a:gd name="connsiteY90" fmla="*/ 1313374 h 1321382"/>
              <a:gd name="connsiteX91" fmla="*/ 259715 w 1399669"/>
              <a:gd name="connsiteY91" fmla="*/ 1321382 h 1321382"/>
              <a:gd name="connsiteX92" fmla="*/ 206305 w 1399669"/>
              <a:gd name="connsiteY92" fmla="*/ 1290238 h 1321382"/>
              <a:gd name="connsiteX93" fmla="*/ 7801 w 1399669"/>
              <a:gd name="connsiteY93" fmla="*/ 948536 h 1321382"/>
              <a:gd name="connsiteX94" fmla="*/ 1570 w 1399669"/>
              <a:gd name="connsiteY94" fmla="*/ 902264 h 1321382"/>
              <a:gd name="connsiteX95" fmla="*/ 30945 w 1399669"/>
              <a:gd name="connsiteY95" fmla="*/ 864890 h 1321382"/>
              <a:gd name="connsiteX96" fmla="*/ 119070 w 1399669"/>
              <a:gd name="connsiteY96" fmla="*/ 813279 h 1321382"/>
              <a:gd name="connsiteX97" fmla="*/ 165358 w 1399669"/>
              <a:gd name="connsiteY97" fmla="*/ 807050 h 1321382"/>
              <a:gd name="connsiteX98" fmla="*/ 202745 w 1399669"/>
              <a:gd name="connsiteY98" fmla="*/ 835525 h 1321382"/>
              <a:gd name="connsiteX99" fmla="*/ 207196 w 1399669"/>
              <a:gd name="connsiteY99" fmla="*/ 842644 h 1321382"/>
              <a:gd name="connsiteX100" fmla="*/ 360303 w 1399669"/>
              <a:gd name="connsiteY100" fmla="*/ 737642 h 1321382"/>
              <a:gd name="connsiteX101" fmla="*/ 451099 w 1399669"/>
              <a:gd name="connsiteY101" fmla="*/ 694929 h 1321382"/>
              <a:gd name="connsiteX102" fmla="*/ 456440 w 1399669"/>
              <a:gd name="connsiteY102" fmla="*/ 693149 h 1321382"/>
              <a:gd name="connsiteX103" fmla="*/ 638587 w 1399669"/>
              <a:gd name="connsiteY103" fmla="*/ 412102 h 1321382"/>
              <a:gd name="connsiteX104" fmla="*/ 636810 w 1399669"/>
              <a:gd name="connsiteY104" fmla="*/ 413886 h 1321382"/>
              <a:gd name="connsiteX105" fmla="*/ 636810 w 1399669"/>
              <a:gd name="connsiteY105" fmla="*/ 583365 h 1321382"/>
              <a:gd name="connsiteX106" fmla="*/ 763876 w 1399669"/>
              <a:gd name="connsiteY106" fmla="*/ 583365 h 1321382"/>
              <a:gd name="connsiteX107" fmla="*/ 763876 w 1399669"/>
              <a:gd name="connsiteY107" fmla="*/ 413886 h 1321382"/>
              <a:gd name="connsiteX108" fmla="*/ 762099 w 1399669"/>
              <a:gd name="connsiteY108" fmla="*/ 412102 h 1321382"/>
              <a:gd name="connsiteX109" fmla="*/ 828742 w 1399669"/>
              <a:gd name="connsiteY109" fmla="*/ 35680 h 1321382"/>
              <a:gd name="connsiteX110" fmla="*/ 828742 w 1399669"/>
              <a:gd name="connsiteY110" fmla="*/ 107040 h 1321382"/>
              <a:gd name="connsiteX111" fmla="*/ 818968 w 1399669"/>
              <a:gd name="connsiteY111" fmla="*/ 122204 h 1321382"/>
              <a:gd name="connsiteX112" fmla="*/ 801196 w 1399669"/>
              <a:gd name="connsiteY112" fmla="*/ 122204 h 1321382"/>
              <a:gd name="connsiteX113" fmla="*/ 706119 w 1399669"/>
              <a:gd name="connsiteY113" fmla="*/ 61548 h 1321382"/>
              <a:gd name="connsiteX114" fmla="*/ 691013 w 1399669"/>
              <a:gd name="connsiteY114" fmla="*/ 62440 h 1321382"/>
              <a:gd name="connsiteX115" fmla="*/ 427106 w 1399669"/>
              <a:gd name="connsiteY115" fmla="*/ 244407 h 1321382"/>
              <a:gd name="connsiteX116" fmla="*/ 468869 w 1399669"/>
              <a:gd name="connsiteY116" fmla="*/ 243515 h 1321382"/>
              <a:gd name="connsiteX117" fmla="*/ 486641 w 1399669"/>
              <a:gd name="connsiteY117" fmla="*/ 262247 h 1321382"/>
              <a:gd name="connsiteX118" fmla="*/ 486641 w 1399669"/>
              <a:gd name="connsiteY118" fmla="*/ 578013 h 1321382"/>
              <a:gd name="connsiteX119" fmla="*/ 491972 w 1399669"/>
              <a:gd name="connsiteY119" fmla="*/ 583365 h 1321382"/>
              <a:gd name="connsiteX120" fmla="*/ 601267 w 1399669"/>
              <a:gd name="connsiteY120" fmla="*/ 583365 h 1321382"/>
              <a:gd name="connsiteX121" fmla="*/ 601267 w 1399669"/>
              <a:gd name="connsiteY121" fmla="*/ 413886 h 1321382"/>
              <a:gd name="connsiteX122" fmla="*/ 638587 w 1399669"/>
              <a:gd name="connsiteY122" fmla="*/ 377314 h 1321382"/>
              <a:gd name="connsiteX123" fmla="*/ 762099 w 1399669"/>
              <a:gd name="connsiteY123" fmla="*/ 377314 h 1321382"/>
              <a:gd name="connsiteX124" fmla="*/ 798531 w 1399669"/>
              <a:gd name="connsiteY124" fmla="*/ 413886 h 1321382"/>
              <a:gd name="connsiteX125" fmla="*/ 798531 w 1399669"/>
              <a:gd name="connsiteY125" fmla="*/ 583365 h 1321382"/>
              <a:gd name="connsiteX126" fmla="*/ 905160 w 1399669"/>
              <a:gd name="connsiteY126" fmla="*/ 583365 h 1321382"/>
              <a:gd name="connsiteX127" fmla="*/ 911380 w 1399669"/>
              <a:gd name="connsiteY127" fmla="*/ 578013 h 1321382"/>
              <a:gd name="connsiteX128" fmla="*/ 910491 w 1399669"/>
              <a:gd name="connsiteY128" fmla="*/ 261355 h 1321382"/>
              <a:gd name="connsiteX129" fmla="*/ 915823 w 1399669"/>
              <a:gd name="connsiteY129" fmla="*/ 248867 h 1321382"/>
              <a:gd name="connsiteX130" fmla="*/ 928263 w 1399669"/>
              <a:gd name="connsiteY130" fmla="*/ 243515 h 1321382"/>
              <a:gd name="connsiteX131" fmla="*/ 975357 w 1399669"/>
              <a:gd name="connsiteY131" fmla="*/ 243515 h 1321382"/>
              <a:gd name="connsiteX132" fmla="*/ 895386 w 1399669"/>
              <a:gd name="connsiteY132" fmla="*/ 181967 h 1321382"/>
              <a:gd name="connsiteX133" fmla="*/ 888277 w 1399669"/>
              <a:gd name="connsiteY133" fmla="*/ 167695 h 1321382"/>
              <a:gd name="connsiteX134" fmla="*/ 888277 w 1399669"/>
              <a:gd name="connsiteY134" fmla="*/ 35680 h 1321382"/>
              <a:gd name="connsiteX135" fmla="*/ 810971 w 1399669"/>
              <a:gd name="connsiteY135" fmla="*/ 0 h 1321382"/>
              <a:gd name="connsiteX136" fmla="*/ 898940 w 1399669"/>
              <a:gd name="connsiteY136" fmla="*/ 0 h 1321382"/>
              <a:gd name="connsiteX137" fmla="*/ 923820 w 1399669"/>
              <a:gd name="connsiteY137" fmla="*/ 24976 h 1321382"/>
              <a:gd name="connsiteX138" fmla="*/ 923820 w 1399669"/>
              <a:gd name="connsiteY138" fmla="*/ 159667 h 1321382"/>
              <a:gd name="connsiteX139" fmla="*/ 1011789 w 1399669"/>
              <a:gd name="connsiteY139" fmla="*/ 226567 h 1321382"/>
              <a:gd name="connsiteX140" fmla="*/ 1021563 w 1399669"/>
              <a:gd name="connsiteY140" fmla="*/ 259571 h 1321382"/>
              <a:gd name="connsiteX141" fmla="*/ 994017 w 1399669"/>
              <a:gd name="connsiteY141" fmla="*/ 279195 h 1321382"/>
              <a:gd name="connsiteX142" fmla="*/ 946034 w 1399669"/>
              <a:gd name="connsiteY142" fmla="*/ 279195 h 1321382"/>
              <a:gd name="connsiteX143" fmla="*/ 946034 w 1399669"/>
              <a:gd name="connsiteY143" fmla="*/ 578013 h 1321382"/>
              <a:gd name="connsiteX144" fmla="*/ 905160 w 1399669"/>
              <a:gd name="connsiteY144" fmla="*/ 619045 h 1321382"/>
              <a:gd name="connsiteX145" fmla="*/ 781648 w 1399669"/>
              <a:gd name="connsiteY145" fmla="*/ 619045 h 1321382"/>
              <a:gd name="connsiteX146" fmla="*/ 780759 w 1399669"/>
              <a:gd name="connsiteY146" fmla="*/ 619045 h 1321382"/>
              <a:gd name="connsiteX147" fmla="*/ 619927 w 1399669"/>
              <a:gd name="connsiteY147" fmla="*/ 619045 h 1321382"/>
              <a:gd name="connsiteX148" fmla="*/ 619038 w 1399669"/>
              <a:gd name="connsiteY148" fmla="*/ 619045 h 1321382"/>
              <a:gd name="connsiteX149" fmla="*/ 491972 w 1399669"/>
              <a:gd name="connsiteY149" fmla="*/ 619045 h 1321382"/>
              <a:gd name="connsiteX150" fmla="*/ 451098 w 1399669"/>
              <a:gd name="connsiteY150" fmla="*/ 578013 h 1321382"/>
              <a:gd name="connsiteX151" fmla="*/ 451098 w 1399669"/>
              <a:gd name="connsiteY151" fmla="*/ 279195 h 1321382"/>
              <a:gd name="connsiteX152" fmla="*/ 406669 w 1399669"/>
              <a:gd name="connsiteY152" fmla="*/ 279195 h 1321382"/>
              <a:gd name="connsiteX153" fmla="*/ 378234 w 1399669"/>
              <a:gd name="connsiteY153" fmla="*/ 258679 h 1321382"/>
              <a:gd name="connsiteX154" fmla="*/ 389786 w 1399669"/>
              <a:gd name="connsiteY154" fmla="*/ 225675 h 1321382"/>
              <a:gd name="connsiteX155" fmla="*/ 671464 w 1399669"/>
              <a:gd name="connsiteY155" fmla="*/ 33004 h 1321382"/>
              <a:gd name="connsiteX156" fmla="*/ 673242 w 1399669"/>
              <a:gd name="connsiteY156" fmla="*/ 31220 h 1321382"/>
              <a:gd name="connsiteX157" fmla="*/ 723890 w 1399669"/>
              <a:gd name="connsiteY157" fmla="*/ 31220 h 1321382"/>
              <a:gd name="connsiteX158" fmla="*/ 793199 w 1399669"/>
              <a:gd name="connsiteY158" fmla="*/ 75820 h 1321382"/>
              <a:gd name="connsiteX159" fmla="*/ 793199 w 1399669"/>
              <a:gd name="connsiteY159" fmla="*/ 17840 h 1321382"/>
              <a:gd name="connsiteX160" fmla="*/ 810971 w 1399669"/>
              <a:gd name="connsiteY160" fmla="*/ 0 h 1321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399669" h="1321382">
                <a:moveTo>
                  <a:pt x="161997" y="957297"/>
                </a:moveTo>
                <a:cubicBezTo>
                  <a:pt x="167508" y="958726"/>
                  <a:pt x="172479" y="962243"/>
                  <a:pt x="175505" y="967520"/>
                </a:cubicBezTo>
                <a:cubicBezTo>
                  <a:pt x="181557" y="978073"/>
                  <a:pt x="178099" y="992143"/>
                  <a:pt x="167724" y="997420"/>
                </a:cubicBezTo>
                <a:cubicBezTo>
                  <a:pt x="157350" y="1003576"/>
                  <a:pt x="143517" y="1000938"/>
                  <a:pt x="137465" y="989505"/>
                </a:cubicBezTo>
                <a:cubicBezTo>
                  <a:pt x="131413" y="978952"/>
                  <a:pt x="134871" y="965761"/>
                  <a:pt x="145246" y="959605"/>
                </a:cubicBezTo>
                <a:cubicBezTo>
                  <a:pt x="150433" y="956527"/>
                  <a:pt x="156485" y="955868"/>
                  <a:pt x="161997" y="957297"/>
                </a:cubicBezTo>
                <a:close/>
                <a:moveTo>
                  <a:pt x="126991" y="894518"/>
                </a:moveTo>
                <a:cubicBezTo>
                  <a:pt x="132598" y="895947"/>
                  <a:pt x="137434" y="899464"/>
                  <a:pt x="140073" y="904741"/>
                </a:cubicBezTo>
                <a:cubicBezTo>
                  <a:pt x="146228" y="915294"/>
                  <a:pt x="142711" y="929364"/>
                  <a:pt x="132158" y="935520"/>
                </a:cubicBezTo>
                <a:cubicBezTo>
                  <a:pt x="121605" y="940797"/>
                  <a:pt x="108414" y="937279"/>
                  <a:pt x="102258" y="926726"/>
                </a:cubicBezTo>
                <a:cubicBezTo>
                  <a:pt x="96102" y="916173"/>
                  <a:pt x="99620" y="902982"/>
                  <a:pt x="109293" y="896826"/>
                </a:cubicBezTo>
                <a:cubicBezTo>
                  <a:pt x="115009" y="893748"/>
                  <a:pt x="121385" y="893089"/>
                  <a:pt x="126991" y="894518"/>
                </a:cubicBezTo>
                <a:close/>
                <a:moveTo>
                  <a:pt x="149335" y="840864"/>
                </a:moveTo>
                <a:cubicBezTo>
                  <a:pt x="144885" y="840864"/>
                  <a:pt x="140434" y="841754"/>
                  <a:pt x="136873" y="844423"/>
                </a:cubicBezTo>
                <a:lnTo>
                  <a:pt x="47858" y="895145"/>
                </a:lnTo>
                <a:cubicBezTo>
                  <a:pt x="41627" y="897814"/>
                  <a:pt x="38066" y="904043"/>
                  <a:pt x="36286" y="911162"/>
                </a:cubicBezTo>
                <a:cubicBezTo>
                  <a:pt x="34505" y="918281"/>
                  <a:pt x="35395" y="924510"/>
                  <a:pt x="38956" y="930739"/>
                </a:cubicBezTo>
                <a:lnTo>
                  <a:pt x="236571" y="1272441"/>
                </a:lnTo>
                <a:cubicBezTo>
                  <a:pt x="243692" y="1284899"/>
                  <a:pt x="260605" y="1289348"/>
                  <a:pt x="272177" y="1283119"/>
                </a:cubicBezTo>
                <a:lnTo>
                  <a:pt x="360303" y="1231508"/>
                </a:lnTo>
                <a:cubicBezTo>
                  <a:pt x="366534" y="1227948"/>
                  <a:pt x="370984" y="1222609"/>
                  <a:pt x="372765" y="1216380"/>
                </a:cubicBezTo>
                <a:cubicBezTo>
                  <a:pt x="374545" y="1209261"/>
                  <a:pt x="373655" y="1202143"/>
                  <a:pt x="370094" y="1195914"/>
                </a:cubicBezTo>
                <a:lnTo>
                  <a:pt x="172480" y="854212"/>
                </a:lnTo>
                <a:cubicBezTo>
                  <a:pt x="168919" y="847983"/>
                  <a:pt x="163578" y="843534"/>
                  <a:pt x="156457" y="841754"/>
                </a:cubicBezTo>
                <a:cubicBezTo>
                  <a:pt x="154676" y="840864"/>
                  <a:pt x="152006" y="840864"/>
                  <a:pt x="149335" y="840864"/>
                </a:cubicBezTo>
                <a:close/>
                <a:moveTo>
                  <a:pt x="1236217" y="807050"/>
                </a:moveTo>
                <a:cubicBezTo>
                  <a:pt x="1221974" y="805270"/>
                  <a:pt x="1208622" y="808829"/>
                  <a:pt x="1197050" y="818618"/>
                </a:cubicBezTo>
                <a:lnTo>
                  <a:pt x="942465" y="1017944"/>
                </a:lnTo>
                <a:lnTo>
                  <a:pt x="1004776" y="1017944"/>
                </a:lnTo>
                <a:lnTo>
                  <a:pt x="1255800" y="819508"/>
                </a:lnTo>
                <a:cubicBezTo>
                  <a:pt x="1256691" y="818618"/>
                  <a:pt x="1258471" y="817728"/>
                  <a:pt x="1260251" y="816838"/>
                </a:cubicBezTo>
                <a:cubicBezTo>
                  <a:pt x="1253130" y="811499"/>
                  <a:pt x="1245118" y="807940"/>
                  <a:pt x="1236217" y="807050"/>
                </a:cubicBezTo>
                <a:close/>
                <a:moveTo>
                  <a:pt x="1135629" y="788363"/>
                </a:moveTo>
                <a:cubicBezTo>
                  <a:pt x="1122277" y="786583"/>
                  <a:pt x="1108925" y="791033"/>
                  <a:pt x="1097352" y="799041"/>
                </a:cubicBezTo>
                <a:lnTo>
                  <a:pt x="857900" y="987689"/>
                </a:lnTo>
                <a:cubicBezTo>
                  <a:pt x="864131" y="997477"/>
                  <a:pt x="869472" y="1008156"/>
                  <a:pt x="874813" y="1017944"/>
                </a:cubicBezTo>
                <a:lnTo>
                  <a:pt x="886385" y="1017944"/>
                </a:lnTo>
                <a:cubicBezTo>
                  <a:pt x="886385" y="1017054"/>
                  <a:pt x="887276" y="1016164"/>
                  <a:pt x="888166" y="1015274"/>
                </a:cubicBezTo>
                <a:lnTo>
                  <a:pt x="1163224" y="799041"/>
                </a:lnTo>
                <a:cubicBezTo>
                  <a:pt x="1156103" y="792812"/>
                  <a:pt x="1146311" y="789253"/>
                  <a:pt x="1135629" y="788363"/>
                </a:cubicBezTo>
                <a:close/>
                <a:moveTo>
                  <a:pt x="727047" y="690480"/>
                </a:moveTo>
                <a:lnTo>
                  <a:pt x="456440" y="729633"/>
                </a:lnTo>
                <a:cubicBezTo>
                  <a:pt x="431515" y="734972"/>
                  <a:pt x="405701" y="747430"/>
                  <a:pt x="380776" y="766117"/>
                </a:cubicBezTo>
                <a:lnTo>
                  <a:pt x="224999" y="873788"/>
                </a:lnTo>
                <a:lnTo>
                  <a:pt x="390568" y="1160320"/>
                </a:lnTo>
                <a:lnTo>
                  <a:pt x="884605" y="1160320"/>
                </a:lnTo>
                <a:lnTo>
                  <a:pt x="1007447" y="1160320"/>
                </a:lnTo>
                <a:cubicBezTo>
                  <a:pt x="1037712" y="1160320"/>
                  <a:pt x="1066197" y="1149642"/>
                  <a:pt x="1090231" y="1130955"/>
                </a:cubicBezTo>
                <a:lnTo>
                  <a:pt x="1343926" y="930739"/>
                </a:lnTo>
                <a:cubicBezTo>
                  <a:pt x="1355498" y="922730"/>
                  <a:pt x="1361729" y="909382"/>
                  <a:pt x="1363509" y="895145"/>
                </a:cubicBezTo>
                <a:cubicBezTo>
                  <a:pt x="1365290" y="880907"/>
                  <a:pt x="1361729" y="867560"/>
                  <a:pt x="1352827" y="855991"/>
                </a:cubicBezTo>
                <a:cubicBezTo>
                  <a:pt x="1343926" y="844423"/>
                  <a:pt x="1331464" y="838194"/>
                  <a:pt x="1317221" y="836415"/>
                </a:cubicBezTo>
                <a:cubicBezTo>
                  <a:pt x="1302979" y="834635"/>
                  <a:pt x="1288736" y="839084"/>
                  <a:pt x="1278054" y="847093"/>
                </a:cubicBezTo>
                <a:lnTo>
                  <a:pt x="1024360" y="1047309"/>
                </a:lnTo>
                <a:cubicBezTo>
                  <a:pt x="1019019" y="1051758"/>
                  <a:pt x="1012788" y="1053538"/>
                  <a:pt x="1007447" y="1053538"/>
                </a:cubicBezTo>
                <a:lnTo>
                  <a:pt x="864131" y="1053538"/>
                </a:lnTo>
                <a:cubicBezTo>
                  <a:pt x="859681" y="1053538"/>
                  <a:pt x="854340" y="1051758"/>
                  <a:pt x="850779" y="1046419"/>
                </a:cubicBezTo>
                <a:lnTo>
                  <a:pt x="844548" y="1037521"/>
                </a:lnTo>
                <a:cubicBezTo>
                  <a:pt x="839207" y="1025953"/>
                  <a:pt x="833866" y="1015274"/>
                  <a:pt x="826745" y="1004596"/>
                </a:cubicBezTo>
                <a:cubicBezTo>
                  <a:pt x="788468" y="945866"/>
                  <a:pt x="726157" y="905823"/>
                  <a:pt x="655835" y="894255"/>
                </a:cubicBezTo>
                <a:cubicBezTo>
                  <a:pt x="654055" y="894255"/>
                  <a:pt x="652274" y="893365"/>
                  <a:pt x="650494" y="892475"/>
                </a:cubicBezTo>
                <a:lnTo>
                  <a:pt x="495607" y="914721"/>
                </a:lnTo>
                <a:cubicBezTo>
                  <a:pt x="494716" y="914721"/>
                  <a:pt x="493826" y="915611"/>
                  <a:pt x="492936" y="915611"/>
                </a:cubicBezTo>
                <a:cubicBezTo>
                  <a:pt x="484035" y="915611"/>
                  <a:pt x="476913" y="908493"/>
                  <a:pt x="475133" y="900484"/>
                </a:cubicBezTo>
                <a:cubicBezTo>
                  <a:pt x="473353" y="890696"/>
                  <a:pt x="480474" y="880907"/>
                  <a:pt x="490266" y="880017"/>
                </a:cubicBezTo>
                <a:lnTo>
                  <a:pt x="749301" y="843534"/>
                </a:lnTo>
                <a:cubicBezTo>
                  <a:pt x="791139" y="837305"/>
                  <a:pt x="821404" y="797261"/>
                  <a:pt x="815173" y="755439"/>
                </a:cubicBezTo>
                <a:cubicBezTo>
                  <a:pt x="811612" y="735862"/>
                  <a:pt x="801821" y="717175"/>
                  <a:pt x="784908" y="705607"/>
                </a:cubicBezTo>
                <a:cubicBezTo>
                  <a:pt x="768885" y="693149"/>
                  <a:pt x="747521" y="687810"/>
                  <a:pt x="727047" y="690480"/>
                </a:cubicBezTo>
                <a:close/>
                <a:moveTo>
                  <a:pt x="722597" y="654886"/>
                </a:moveTo>
                <a:cubicBezTo>
                  <a:pt x="752862" y="651326"/>
                  <a:pt x="782237" y="658445"/>
                  <a:pt x="805381" y="676242"/>
                </a:cubicBezTo>
                <a:cubicBezTo>
                  <a:pt x="830306" y="694929"/>
                  <a:pt x="845438" y="721624"/>
                  <a:pt x="849889" y="750989"/>
                </a:cubicBezTo>
                <a:cubicBezTo>
                  <a:pt x="858791" y="812389"/>
                  <a:pt x="816063" y="869339"/>
                  <a:pt x="754642" y="878238"/>
                </a:cubicBezTo>
                <a:lnTo>
                  <a:pt x="734169" y="880907"/>
                </a:lnTo>
                <a:cubicBezTo>
                  <a:pt x="773335" y="898704"/>
                  <a:pt x="808942" y="925400"/>
                  <a:pt x="837427" y="959214"/>
                </a:cubicBezTo>
                <a:lnTo>
                  <a:pt x="1075099" y="771456"/>
                </a:lnTo>
                <a:cubicBezTo>
                  <a:pt x="1092902" y="756328"/>
                  <a:pt x="1116936" y="750099"/>
                  <a:pt x="1140970" y="752769"/>
                </a:cubicBezTo>
                <a:cubicBezTo>
                  <a:pt x="1161444" y="754549"/>
                  <a:pt x="1179247" y="764337"/>
                  <a:pt x="1194380" y="779464"/>
                </a:cubicBezTo>
                <a:cubicBezTo>
                  <a:pt x="1208622" y="772346"/>
                  <a:pt x="1223755" y="769676"/>
                  <a:pt x="1240668" y="771456"/>
                </a:cubicBezTo>
                <a:cubicBezTo>
                  <a:pt x="1262031" y="774125"/>
                  <a:pt x="1282505" y="784804"/>
                  <a:pt x="1296748" y="801711"/>
                </a:cubicBezTo>
                <a:cubicBezTo>
                  <a:pt x="1305649" y="800821"/>
                  <a:pt x="1312770" y="799931"/>
                  <a:pt x="1320782" y="801711"/>
                </a:cubicBezTo>
                <a:cubicBezTo>
                  <a:pt x="1344816" y="803490"/>
                  <a:pt x="1366180" y="815948"/>
                  <a:pt x="1380422" y="833745"/>
                </a:cubicBezTo>
                <a:cubicBezTo>
                  <a:pt x="1394665" y="853322"/>
                  <a:pt x="1401786" y="876458"/>
                  <a:pt x="1399116" y="899594"/>
                </a:cubicBezTo>
                <a:cubicBezTo>
                  <a:pt x="1396445" y="923620"/>
                  <a:pt x="1384873" y="944976"/>
                  <a:pt x="1366180" y="959214"/>
                </a:cubicBezTo>
                <a:lnTo>
                  <a:pt x="1112485" y="1159430"/>
                </a:lnTo>
                <a:cubicBezTo>
                  <a:pt x="1083110" y="1182566"/>
                  <a:pt x="1044833" y="1195024"/>
                  <a:pt x="1007447" y="1195024"/>
                </a:cubicBezTo>
                <a:lnTo>
                  <a:pt x="656725" y="1195024"/>
                </a:lnTo>
                <a:lnTo>
                  <a:pt x="407481" y="1195024"/>
                </a:lnTo>
                <a:cubicBezTo>
                  <a:pt x="409261" y="1204812"/>
                  <a:pt x="409261" y="1215490"/>
                  <a:pt x="407481" y="1225279"/>
                </a:cubicBezTo>
                <a:cubicBezTo>
                  <a:pt x="403030" y="1241296"/>
                  <a:pt x="392348" y="1253754"/>
                  <a:pt x="378106" y="1262652"/>
                </a:cubicBezTo>
                <a:lnTo>
                  <a:pt x="289980" y="1313374"/>
                </a:lnTo>
                <a:cubicBezTo>
                  <a:pt x="281079" y="1318713"/>
                  <a:pt x="270397" y="1321382"/>
                  <a:pt x="259715" y="1321382"/>
                </a:cubicBezTo>
                <a:cubicBezTo>
                  <a:pt x="238351" y="1321382"/>
                  <a:pt x="216987" y="1309814"/>
                  <a:pt x="206305" y="1290238"/>
                </a:cubicBezTo>
                <a:lnTo>
                  <a:pt x="7801" y="948536"/>
                </a:lnTo>
                <a:cubicBezTo>
                  <a:pt x="679" y="934298"/>
                  <a:pt x="-1991" y="917391"/>
                  <a:pt x="1570" y="902264"/>
                </a:cubicBezTo>
                <a:cubicBezTo>
                  <a:pt x="6020" y="886246"/>
                  <a:pt x="16702" y="872009"/>
                  <a:pt x="30945" y="864890"/>
                </a:cubicBezTo>
                <a:lnTo>
                  <a:pt x="119070" y="813279"/>
                </a:lnTo>
                <a:cubicBezTo>
                  <a:pt x="132423" y="805270"/>
                  <a:pt x="149335" y="802601"/>
                  <a:pt x="165358" y="807050"/>
                </a:cubicBezTo>
                <a:cubicBezTo>
                  <a:pt x="181381" y="811499"/>
                  <a:pt x="194733" y="822177"/>
                  <a:pt x="202745" y="835525"/>
                </a:cubicBezTo>
                <a:lnTo>
                  <a:pt x="207196" y="842644"/>
                </a:lnTo>
                <a:lnTo>
                  <a:pt x="360303" y="737642"/>
                </a:lnTo>
                <a:cubicBezTo>
                  <a:pt x="388788" y="715395"/>
                  <a:pt x="419053" y="701158"/>
                  <a:pt x="451099" y="694929"/>
                </a:cubicBezTo>
                <a:lnTo>
                  <a:pt x="456440" y="693149"/>
                </a:lnTo>
                <a:close/>
                <a:moveTo>
                  <a:pt x="638587" y="412102"/>
                </a:moveTo>
                <a:cubicBezTo>
                  <a:pt x="638587" y="412102"/>
                  <a:pt x="636810" y="412994"/>
                  <a:pt x="636810" y="413886"/>
                </a:cubicBezTo>
                <a:lnTo>
                  <a:pt x="636810" y="583365"/>
                </a:lnTo>
                <a:lnTo>
                  <a:pt x="763876" y="583365"/>
                </a:lnTo>
                <a:lnTo>
                  <a:pt x="763876" y="413886"/>
                </a:lnTo>
                <a:cubicBezTo>
                  <a:pt x="763876" y="412994"/>
                  <a:pt x="762988" y="412102"/>
                  <a:pt x="762099" y="412102"/>
                </a:cubicBezTo>
                <a:close/>
                <a:moveTo>
                  <a:pt x="828742" y="35680"/>
                </a:moveTo>
                <a:lnTo>
                  <a:pt x="828742" y="107040"/>
                </a:lnTo>
                <a:cubicBezTo>
                  <a:pt x="828742" y="113284"/>
                  <a:pt x="825188" y="119528"/>
                  <a:pt x="818968" y="122204"/>
                </a:cubicBezTo>
                <a:cubicBezTo>
                  <a:pt x="813637" y="125772"/>
                  <a:pt x="806528" y="125772"/>
                  <a:pt x="801196" y="122204"/>
                </a:cubicBezTo>
                <a:lnTo>
                  <a:pt x="706119" y="61548"/>
                </a:lnTo>
                <a:cubicBezTo>
                  <a:pt x="701676" y="59764"/>
                  <a:pt x="695456" y="59764"/>
                  <a:pt x="691013" y="62440"/>
                </a:cubicBezTo>
                <a:lnTo>
                  <a:pt x="427106" y="244407"/>
                </a:lnTo>
                <a:lnTo>
                  <a:pt x="468869" y="243515"/>
                </a:lnTo>
                <a:cubicBezTo>
                  <a:pt x="478643" y="243515"/>
                  <a:pt x="486641" y="251543"/>
                  <a:pt x="486641" y="262247"/>
                </a:cubicBezTo>
                <a:lnTo>
                  <a:pt x="486641" y="578013"/>
                </a:lnTo>
                <a:cubicBezTo>
                  <a:pt x="486641" y="580689"/>
                  <a:pt x="489306" y="583365"/>
                  <a:pt x="491972" y="583365"/>
                </a:cubicBezTo>
                <a:lnTo>
                  <a:pt x="601267" y="583365"/>
                </a:lnTo>
                <a:lnTo>
                  <a:pt x="601267" y="413886"/>
                </a:lnTo>
                <a:cubicBezTo>
                  <a:pt x="601267" y="393370"/>
                  <a:pt x="618150" y="377314"/>
                  <a:pt x="638587" y="377314"/>
                </a:cubicBezTo>
                <a:lnTo>
                  <a:pt x="762099" y="377314"/>
                </a:lnTo>
                <a:cubicBezTo>
                  <a:pt x="782536" y="377314"/>
                  <a:pt x="798531" y="393370"/>
                  <a:pt x="798531" y="413886"/>
                </a:cubicBezTo>
                <a:lnTo>
                  <a:pt x="798531" y="583365"/>
                </a:lnTo>
                <a:lnTo>
                  <a:pt x="905160" y="583365"/>
                </a:lnTo>
                <a:cubicBezTo>
                  <a:pt x="907826" y="583365"/>
                  <a:pt x="911380" y="580689"/>
                  <a:pt x="911380" y="578013"/>
                </a:cubicBezTo>
                <a:lnTo>
                  <a:pt x="910491" y="261355"/>
                </a:lnTo>
                <a:cubicBezTo>
                  <a:pt x="910491" y="256895"/>
                  <a:pt x="912268" y="251543"/>
                  <a:pt x="915823" y="248867"/>
                </a:cubicBezTo>
                <a:cubicBezTo>
                  <a:pt x="918488" y="245299"/>
                  <a:pt x="922931" y="243515"/>
                  <a:pt x="928263" y="243515"/>
                </a:cubicBezTo>
                <a:lnTo>
                  <a:pt x="975357" y="243515"/>
                </a:lnTo>
                <a:lnTo>
                  <a:pt x="895386" y="181967"/>
                </a:lnTo>
                <a:cubicBezTo>
                  <a:pt x="890943" y="178399"/>
                  <a:pt x="888277" y="173047"/>
                  <a:pt x="888277" y="167695"/>
                </a:cubicBezTo>
                <a:lnTo>
                  <a:pt x="888277" y="35680"/>
                </a:lnTo>
                <a:close/>
                <a:moveTo>
                  <a:pt x="810971" y="0"/>
                </a:moveTo>
                <a:lnTo>
                  <a:pt x="898940" y="0"/>
                </a:lnTo>
                <a:cubicBezTo>
                  <a:pt x="913157" y="0"/>
                  <a:pt x="923820" y="11596"/>
                  <a:pt x="923820" y="24976"/>
                </a:cubicBezTo>
                <a:lnTo>
                  <a:pt x="923820" y="159667"/>
                </a:lnTo>
                <a:lnTo>
                  <a:pt x="1011789" y="226567"/>
                </a:lnTo>
                <a:cubicBezTo>
                  <a:pt x="1021563" y="233703"/>
                  <a:pt x="1025118" y="247083"/>
                  <a:pt x="1021563" y="259571"/>
                </a:cubicBezTo>
                <a:cubicBezTo>
                  <a:pt x="1018009" y="271167"/>
                  <a:pt x="1006457" y="279195"/>
                  <a:pt x="994017" y="279195"/>
                </a:cubicBezTo>
                <a:lnTo>
                  <a:pt x="946034" y="279195"/>
                </a:lnTo>
                <a:lnTo>
                  <a:pt x="946034" y="578013"/>
                </a:lnTo>
                <a:cubicBezTo>
                  <a:pt x="946034" y="600313"/>
                  <a:pt x="928263" y="619045"/>
                  <a:pt x="905160" y="619045"/>
                </a:cubicBezTo>
                <a:lnTo>
                  <a:pt x="781648" y="619045"/>
                </a:lnTo>
                <a:cubicBezTo>
                  <a:pt x="780759" y="619045"/>
                  <a:pt x="780759" y="619045"/>
                  <a:pt x="780759" y="619045"/>
                </a:cubicBezTo>
                <a:lnTo>
                  <a:pt x="619927" y="619045"/>
                </a:lnTo>
                <a:lnTo>
                  <a:pt x="619038" y="619045"/>
                </a:lnTo>
                <a:lnTo>
                  <a:pt x="491972" y="619045"/>
                </a:lnTo>
                <a:cubicBezTo>
                  <a:pt x="469758" y="619045"/>
                  <a:pt x="451098" y="600313"/>
                  <a:pt x="451098" y="578013"/>
                </a:cubicBezTo>
                <a:lnTo>
                  <a:pt x="451098" y="279195"/>
                </a:lnTo>
                <a:lnTo>
                  <a:pt x="406669" y="279195"/>
                </a:lnTo>
                <a:cubicBezTo>
                  <a:pt x="393340" y="279195"/>
                  <a:pt x="382677" y="271167"/>
                  <a:pt x="378234" y="258679"/>
                </a:cubicBezTo>
                <a:cubicBezTo>
                  <a:pt x="374680" y="246191"/>
                  <a:pt x="379123" y="233703"/>
                  <a:pt x="389786" y="225675"/>
                </a:cubicBezTo>
                <a:lnTo>
                  <a:pt x="671464" y="33004"/>
                </a:lnTo>
                <a:cubicBezTo>
                  <a:pt x="672353" y="32112"/>
                  <a:pt x="673242" y="32112"/>
                  <a:pt x="673242" y="31220"/>
                </a:cubicBezTo>
                <a:cubicBezTo>
                  <a:pt x="689236" y="23192"/>
                  <a:pt x="707896" y="23192"/>
                  <a:pt x="723890" y="31220"/>
                </a:cubicBezTo>
                <a:lnTo>
                  <a:pt x="793199" y="75820"/>
                </a:lnTo>
                <a:lnTo>
                  <a:pt x="793199" y="17840"/>
                </a:lnTo>
                <a:cubicBezTo>
                  <a:pt x="793199" y="8028"/>
                  <a:pt x="801196" y="0"/>
                  <a:pt x="8109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DA9C4ED-7CD6-476F-9D24-410900000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991" y="9684143"/>
            <a:ext cx="1400018" cy="1132476"/>
          </a:xfrm>
          <a:custGeom>
            <a:avLst/>
            <a:gdLst>
              <a:gd name="connsiteX0" fmla="*/ 157865 w 1400018"/>
              <a:gd name="connsiteY0" fmla="*/ 764466 h 1132476"/>
              <a:gd name="connsiteX1" fmla="*/ 171266 w 1400018"/>
              <a:gd name="connsiteY1" fmla="*/ 774689 h 1132476"/>
              <a:gd name="connsiteX2" fmla="*/ 162620 w 1400018"/>
              <a:gd name="connsiteY2" fmla="*/ 804591 h 1132476"/>
              <a:gd name="connsiteX3" fmla="*/ 133225 w 1400018"/>
              <a:gd name="connsiteY3" fmla="*/ 796676 h 1132476"/>
              <a:gd name="connsiteX4" fmla="*/ 141871 w 1400018"/>
              <a:gd name="connsiteY4" fmla="*/ 766774 h 1132476"/>
              <a:gd name="connsiteX5" fmla="*/ 157865 w 1400018"/>
              <a:gd name="connsiteY5" fmla="*/ 764466 h 1132476"/>
              <a:gd name="connsiteX6" fmla="*/ 124705 w 1400018"/>
              <a:gd name="connsiteY6" fmla="*/ 701688 h 1132476"/>
              <a:gd name="connsiteX7" fmla="*/ 138552 w 1400018"/>
              <a:gd name="connsiteY7" fmla="*/ 711911 h 1132476"/>
              <a:gd name="connsiteX8" fmla="*/ 130313 w 1400018"/>
              <a:gd name="connsiteY8" fmla="*/ 741813 h 1132476"/>
              <a:gd name="connsiteX9" fmla="*/ 98269 w 1400018"/>
              <a:gd name="connsiteY9" fmla="*/ 733898 h 1132476"/>
              <a:gd name="connsiteX10" fmla="*/ 107425 w 1400018"/>
              <a:gd name="connsiteY10" fmla="*/ 703996 h 1132476"/>
              <a:gd name="connsiteX11" fmla="*/ 124705 w 1400018"/>
              <a:gd name="connsiteY11" fmla="*/ 701688 h 1132476"/>
              <a:gd name="connsiteX12" fmla="*/ 1236791 w 1400018"/>
              <a:gd name="connsiteY12" fmla="*/ 616726 h 1132476"/>
              <a:gd name="connsiteX13" fmla="*/ 1196734 w 1400018"/>
              <a:gd name="connsiteY13" fmla="*/ 628306 h 1132476"/>
              <a:gd name="connsiteX14" fmla="*/ 943039 w 1400018"/>
              <a:gd name="connsiteY14" fmla="*/ 827836 h 1132476"/>
              <a:gd name="connsiteX15" fmla="*/ 1004460 w 1400018"/>
              <a:gd name="connsiteY15" fmla="*/ 827836 h 1132476"/>
              <a:gd name="connsiteX16" fmla="*/ 1256375 w 1400018"/>
              <a:gd name="connsiteY16" fmla="*/ 630088 h 1132476"/>
              <a:gd name="connsiteX17" fmla="*/ 1260825 w 1400018"/>
              <a:gd name="connsiteY17" fmla="*/ 626525 h 1132476"/>
              <a:gd name="connsiteX18" fmla="*/ 1236791 w 1400018"/>
              <a:gd name="connsiteY18" fmla="*/ 616726 h 1132476"/>
              <a:gd name="connsiteX19" fmla="*/ 348190 w 1400018"/>
              <a:gd name="connsiteY19" fmla="*/ 599456 h 1132476"/>
              <a:gd name="connsiteX20" fmla="*/ 367795 w 1400018"/>
              <a:gd name="connsiteY20" fmla="*/ 932346 h 1132476"/>
              <a:gd name="connsiteX21" fmla="*/ 366906 w 1400018"/>
              <a:gd name="connsiteY21" fmla="*/ 930805 h 1132476"/>
              <a:gd name="connsiteX22" fmla="*/ 344782 w 1400018"/>
              <a:gd name="connsiteY22" fmla="*/ 601800 h 1132476"/>
              <a:gd name="connsiteX23" fmla="*/ 1136203 w 1400018"/>
              <a:gd name="connsiteY23" fmla="*/ 598020 h 1132476"/>
              <a:gd name="connsiteX24" fmla="*/ 1097036 w 1400018"/>
              <a:gd name="connsiteY24" fmla="*/ 609600 h 1132476"/>
              <a:gd name="connsiteX25" fmla="*/ 858475 w 1400018"/>
              <a:gd name="connsiteY25" fmla="*/ 798441 h 1132476"/>
              <a:gd name="connsiteX26" fmla="*/ 874497 w 1400018"/>
              <a:gd name="connsiteY26" fmla="*/ 827836 h 1132476"/>
              <a:gd name="connsiteX27" fmla="*/ 886069 w 1400018"/>
              <a:gd name="connsiteY27" fmla="*/ 827836 h 1132476"/>
              <a:gd name="connsiteX28" fmla="*/ 887850 w 1400018"/>
              <a:gd name="connsiteY28" fmla="*/ 826055 h 1132476"/>
              <a:gd name="connsiteX29" fmla="*/ 1162908 w 1400018"/>
              <a:gd name="connsiteY29" fmla="*/ 609600 h 1132476"/>
              <a:gd name="connsiteX30" fmla="*/ 1136203 w 1400018"/>
              <a:gd name="connsiteY30" fmla="*/ 598020 h 1132476"/>
              <a:gd name="connsiteX31" fmla="*/ 728512 w 1400018"/>
              <a:gd name="connsiteY31" fmla="*/ 500928 h 1132476"/>
              <a:gd name="connsiteX32" fmla="*/ 457014 w 1400018"/>
              <a:gd name="connsiteY32" fmla="*/ 540121 h 1132476"/>
              <a:gd name="connsiteX33" fmla="*/ 381351 w 1400018"/>
              <a:gd name="connsiteY33" fmla="*/ 576642 h 1132476"/>
              <a:gd name="connsiteX34" fmla="*/ 348190 w 1400018"/>
              <a:gd name="connsiteY34" fmla="*/ 599456 h 1132476"/>
              <a:gd name="connsiteX35" fmla="*/ 345744 w 1400018"/>
              <a:gd name="connsiteY35" fmla="*/ 557936 h 1132476"/>
              <a:gd name="connsiteX36" fmla="*/ 359097 w 1400018"/>
              <a:gd name="connsiteY36" fmla="*/ 548138 h 1132476"/>
              <a:gd name="connsiteX37" fmla="*/ 341294 w 1400018"/>
              <a:gd name="connsiteY37" fmla="*/ 549919 h 1132476"/>
              <a:gd name="connsiteX38" fmla="*/ 344782 w 1400018"/>
              <a:gd name="connsiteY38" fmla="*/ 601800 h 1132476"/>
              <a:gd name="connsiteX39" fmla="*/ 224683 w 1400018"/>
              <a:gd name="connsiteY39" fmla="*/ 684424 h 1132476"/>
              <a:gd name="connsiteX40" fmla="*/ 366906 w 1400018"/>
              <a:gd name="connsiteY40" fmla="*/ 930805 h 1132476"/>
              <a:gd name="connsiteX41" fmla="*/ 373339 w 1400018"/>
              <a:gd name="connsiteY41" fmla="*/ 1026476 h 1132476"/>
              <a:gd name="connsiteX42" fmla="*/ 370669 w 1400018"/>
              <a:gd name="connsiteY42" fmla="*/ 1006879 h 1132476"/>
              <a:gd name="connsiteX43" fmla="*/ 172164 w 1400018"/>
              <a:gd name="connsiteY43" fmla="*/ 663937 h 1132476"/>
              <a:gd name="connsiteX44" fmla="*/ 149910 w 1400018"/>
              <a:gd name="connsiteY44" fmla="*/ 650575 h 1132476"/>
              <a:gd name="connsiteX45" fmla="*/ 136558 w 1400018"/>
              <a:gd name="connsiteY45" fmla="*/ 654138 h 1132476"/>
              <a:gd name="connsiteX46" fmla="*/ 49322 w 1400018"/>
              <a:gd name="connsiteY46" fmla="*/ 705802 h 1132476"/>
              <a:gd name="connsiteX47" fmla="*/ 36860 w 1400018"/>
              <a:gd name="connsiteY47" fmla="*/ 721836 h 1132476"/>
              <a:gd name="connsiteX48" fmla="*/ 38640 w 1400018"/>
              <a:gd name="connsiteY48" fmla="*/ 741433 h 1132476"/>
              <a:gd name="connsiteX49" fmla="*/ 237145 w 1400018"/>
              <a:gd name="connsiteY49" fmla="*/ 1083484 h 1132476"/>
              <a:gd name="connsiteX50" fmla="*/ 272752 w 1400018"/>
              <a:gd name="connsiteY50" fmla="*/ 1092392 h 1132476"/>
              <a:gd name="connsiteX51" fmla="*/ 360877 w 1400018"/>
              <a:gd name="connsiteY51" fmla="*/ 1042510 h 1132476"/>
              <a:gd name="connsiteX52" fmla="*/ 373339 w 1400018"/>
              <a:gd name="connsiteY52" fmla="*/ 1026476 h 1132476"/>
              <a:gd name="connsiteX53" fmla="*/ 367795 w 1400018"/>
              <a:gd name="connsiteY53" fmla="*/ 932346 h 1132476"/>
              <a:gd name="connsiteX54" fmla="*/ 390252 w 1400018"/>
              <a:gd name="connsiteY54" fmla="*/ 971249 h 1132476"/>
              <a:gd name="connsiteX55" fmla="*/ 884289 w 1400018"/>
              <a:gd name="connsiteY55" fmla="*/ 971249 h 1132476"/>
              <a:gd name="connsiteX56" fmla="*/ 885179 w 1400018"/>
              <a:gd name="connsiteY56" fmla="*/ 971249 h 1132476"/>
              <a:gd name="connsiteX57" fmla="*/ 1008021 w 1400018"/>
              <a:gd name="connsiteY57" fmla="*/ 971249 h 1132476"/>
              <a:gd name="connsiteX58" fmla="*/ 1090805 w 1400018"/>
              <a:gd name="connsiteY58" fmla="*/ 941854 h 1132476"/>
              <a:gd name="connsiteX59" fmla="*/ 1343610 w 1400018"/>
              <a:gd name="connsiteY59" fmla="*/ 741433 h 1132476"/>
              <a:gd name="connsiteX60" fmla="*/ 1364083 w 1400018"/>
              <a:gd name="connsiteY60" fmla="*/ 705802 h 1132476"/>
              <a:gd name="connsiteX61" fmla="*/ 1352511 w 1400018"/>
              <a:gd name="connsiteY61" fmla="*/ 666609 h 1132476"/>
              <a:gd name="connsiteX62" fmla="*/ 1316905 w 1400018"/>
              <a:gd name="connsiteY62" fmla="*/ 647012 h 1132476"/>
              <a:gd name="connsiteX63" fmla="*/ 1278628 w 1400018"/>
              <a:gd name="connsiteY63" fmla="*/ 657701 h 1132476"/>
              <a:gd name="connsiteX64" fmla="*/ 1024934 w 1400018"/>
              <a:gd name="connsiteY64" fmla="*/ 858122 h 1132476"/>
              <a:gd name="connsiteX65" fmla="*/ 1008021 w 1400018"/>
              <a:gd name="connsiteY65" fmla="*/ 864358 h 1132476"/>
              <a:gd name="connsiteX66" fmla="*/ 865596 w 1400018"/>
              <a:gd name="connsiteY66" fmla="*/ 864358 h 1132476"/>
              <a:gd name="connsiteX67" fmla="*/ 851353 w 1400018"/>
              <a:gd name="connsiteY67" fmla="*/ 857232 h 1132476"/>
              <a:gd name="connsiteX68" fmla="*/ 845122 w 1400018"/>
              <a:gd name="connsiteY68" fmla="*/ 848324 h 1132476"/>
              <a:gd name="connsiteX69" fmla="*/ 827319 w 1400018"/>
              <a:gd name="connsiteY69" fmla="*/ 815366 h 1132476"/>
              <a:gd name="connsiteX70" fmla="*/ 655519 w 1400018"/>
              <a:gd name="connsiteY70" fmla="*/ 704912 h 1132476"/>
              <a:gd name="connsiteX71" fmla="*/ 651068 w 1400018"/>
              <a:gd name="connsiteY71" fmla="*/ 703130 h 1132476"/>
              <a:gd name="connsiteX72" fmla="*/ 495291 w 1400018"/>
              <a:gd name="connsiteY72" fmla="*/ 725399 h 1132476"/>
              <a:gd name="connsiteX73" fmla="*/ 493510 w 1400018"/>
              <a:gd name="connsiteY73" fmla="*/ 725399 h 1132476"/>
              <a:gd name="connsiteX74" fmla="*/ 475707 w 1400018"/>
              <a:gd name="connsiteY74" fmla="*/ 710256 h 1132476"/>
              <a:gd name="connsiteX75" fmla="*/ 490840 w 1400018"/>
              <a:gd name="connsiteY75" fmla="*/ 690659 h 1132476"/>
              <a:gd name="connsiteX76" fmla="*/ 748985 w 1400018"/>
              <a:gd name="connsiteY76" fmla="*/ 653248 h 1132476"/>
              <a:gd name="connsiteX77" fmla="*/ 814857 w 1400018"/>
              <a:gd name="connsiteY77" fmla="*/ 565953 h 1132476"/>
              <a:gd name="connsiteX78" fmla="*/ 785482 w 1400018"/>
              <a:gd name="connsiteY78" fmla="*/ 515180 h 1132476"/>
              <a:gd name="connsiteX79" fmla="*/ 728512 w 1400018"/>
              <a:gd name="connsiteY79" fmla="*/ 500928 h 1132476"/>
              <a:gd name="connsiteX80" fmla="*/ 727622 w 1400018"/>
              <a:gd name="connsiteY80" fmla="*/ 360188 h 1132476"/>
              <a:gd name="connsiteX81" fmla="*/ 597659 w 1400018"/>
              <a:gd name="connsiteY81" fmla="*/ 374440 h 1132476"/>
              <a:gd name="connsiteX82" fmla="*/ 538908 w 1400018"/>
              <a:gd name="connsiteY82" fmla="*/ 492020 h 1132476"/>
              <a:gd name="connsiteX83" fmla="*/ 723171 w 1400018"/>
              <a:gd name="connsiteY83" fmla="*/ 465297 h 1132476"/>
              <a:gd name="connsiteX84" fmla="*/ 755216 w 1400018"/>
              <a:gd name="connsiteY84" fmla="*/ 465297 h 1132476"/>
              <a:gd name="connsiteX85" fmla="*/ 760557 w 1400018"/>
              <a:gd name="connsiteY85" fmla="*/ 68909 h 1132476"/>
              <a:gd name="connsiteX86" fmla="*/ 692905 w 1400018"/>
              <a:gd name="connsiteY86" fmla="*/ 78708 h 1132476"/>
              <a:gd name="connsiteX87" fmla="*/ 711599 w 1400018"/>
              <a:gd name="connsiteY87" fmla="*/ 87615 h 1132476"/>
              <a:gd name="connsiteX88" fmla="*/ 771239 w 1400018"/>
              <a:gd name="connsiteY88" fmla="*/ 141061 h 1132476"/>
              <a:gd name="connsiteX89" fmla="*/ 825539 w 1400018"/>
              <a:gd name="connsiteY89" fmla="*/ 77817 h 1132476"/>
              <a:gd name="connsiteX90" fmla="*/ 760557 w 1400018"/>
              <a:gd name="connsiteY90" fmla="*/ 68909 h 1132476"/>
              <a:gd name="connsiteX91" fmla="*/ 556489 w 1400018"/>
              <a:gd name="connsiteY91" fmla="*/ 59556 h 1132476"/>
              <a:gd name="connsiteX92" fmla="*/ 512204 w 1400018"/>
              <a:gd name="connsiteY92" fmla="*/ 64455 h 1132476"/>
              <a:gd name="connsiteX93" fmla="*/ 447222 w 1400018"/>
              <a:gd name="connsiteY93" fmla="*/ 122355 h 1132476"/>
              <a:gd name="connsiteX94" fmla="*/ 432980 w 1400018"/>
              <a:gd name="connsiteY94" fmla="*/ 150859 h 1132476"/>
              <a:gd name="connsiteX95" fmla="*/ 475707 w 1400018"/>
              <a:gd name="connsiteY95" fmla="*/ 273784 h 1132476"/>
              <a:gd name="connsiteX96" fmla="*/ 484609 w 1400018"/>
              <a:gd name="connsiteY96" fmla="*/ 286255 h 1132476"/>
              <a:gd name="connsiteX97" fmla="*/ 446332 w 1400018"/>
              <a:gd name="connsiteY97" fmla="*/ 353062 h 1132476"/>
              <a:gd name="connsiteX98" fmla="*/ 455234 w 1400018"/>
              <a:gd name="connsiteY98" fmla="*/ 359297 h 1132476"/>
              <a:gd name="connsiteX99" fmla="*/ 463245 w 1400018"/>
              <a:gd name="connsiteY99" fmla="*/ 370877 h 1132476"/>
              <a:gd name="connsiteX100" fmla="*/ 461465 w 1400018"/>
              <a:gd name="connsiteY100" fmla="*/ 384238 h 1132476"/>
              <a:gd name="connsiteX101" fmla="*/ 436540 w 1400018"/>
              <a:gd name="connsiteY101" fmla="*/ 418978 h 1132476"/>
              <a:gd name="connsiteX102" fmla="*/ 423188 w 1400018"/>
              <a:gd name="connsiteY102" fmla="*/ 426995 h 1132476"/>
              <a:gd name="connsiteX103" fmla="*/ 400934 w 1400018"/>
              <a:gd name="connsiteY103" fmla="*/ 428776 h 1132476"/>
              <a:gd name="connsiteX104" fmla="*/ 413396 w 1400018"/>
              <a:gd name="connsiteY104" fmla="*/ 447482 h 1132476"/>
              <a:gd name="connsiteX105" fmla="*/ 415177 w 1400018"/>
              <a:gd name="connsiteY105" fmla="*/ 465297 h 1132476"/>
              <a:gd name="connsiteX106" fmla="*/ 408055 w 1400018"/>
              <a:gd name="connsiteY106" fmla="*/ 477768 h 1132476"/>
              <a:gd name="connsiteX107" fmla="*/ 393813 w 1400018"/>
              <a:gd name="connsiteY107" fmla="*/ 487566 h 1132476"/>
              <a:gd name="connsiteX108" fmla="*/ 371559 w 1400018"/>
              <a:gd name="connsiteY108" fmla="*/ 488457 h 1132476"/>
              <a:gd name="connsiteX109" fmla="*/ 383131 w 1400018"/>
              <a:gd name="connsiteY109" fmla="*/ 508054 h 1132476"/>
              <a:gd name="connsiteX110" fmla="*/ 384021 w 1400018"/>
              <a:gd name="connsiteY110" fmla="*/ 525869 h 1132476"/>
              <a:gd name="connsiteX111" fmla="*/ 380460 w 1400018"/>
              <a:gd name="connsiteY111" fmla="*/ 533886 h 1132476"/>
              <a:gd name="connsiteX112" fmla="*/ 450783 w 1400018"/>
              <a:gd name="connsiteY112" fmla="*/ 505381 h 1132476"/>
              <a:gd name="connsiteX113" fmla="*/ 457014 w 1400018"/>
              <a:gd name="connsiteY113" fmla="*/ 503600 h 1132476"/>
              <a:gd name="connsiteX114" fmla="*/ 496181 w 1400018"/>
              <a:gd name="connsiteY114" fmla="*/ 498255 h 1132476"/>
              <a:gd name="connsiteX115" fmla="*/ 567393 w 1400018"/>
              <a:gd name="connsiteY115" fmla="*/ 355734 h 1132476"/>
              <a:gd name="connsiteX116" fmla="*/ 611011 w 1400018"/>
              <a:gd name="connsiteY116" fmla="*/ 340591 h 1132476"/>
              <a:gd name="connsiteX117" fmla="*/ 732962 w 1400018"/>
              <a:gd name="connsiteY117" fmla="*/ 300507 h 1132476"/>
              <a:gd name="connsiteX118" fmla="*/ 747205 w 1400018"/>
              <a:gd name="connsiteY118" fmla="*/ 272002 h 1132476"/>
              <a:gd name="connsiteX119" fmla="*/ 758777 w 1400018"/>
              <a:gd name="connsiteY119" fmla="*/ 208759 h 1132476"/>
              <a:gd name="connsiteX120" fmla="*/ 611011 w 1400018"/>
              <a:gd name="connsiteY120" fmla="*/ 146405 h 1132476"/>
              <a:gd name="connsiteX121" fmla="*/ 607450 w 1400018"/>
              <a:gd name="connsiteY121" fmla="*/ 125027 h 1132476"/>
              <a:gd name="connsiteX122" fmla="*/ 634155 w 1400018"/>
              <a:gd name="connsiteY122" fmla="*/ 116120 h 1132476"/>
              <a:gd name="connsiteX123" fmla="*/ 644837 w 1400018"/>
              <a:gd name="connsiteY123" fmla="*/ 134825 h 1132476"/>
              <a:gd name="connsiteX124" fmla="*/ 748985 w 1400018"/>
              <a:gd name="connsiteY124" fmla="*/ 173128 h 1132476"/>
              <a:gd name="connsiteX125" fmla="*/ 696466 w 1400018"/>
              <a:gd name="connsiteY125" fmla="*/ 119683 h 1132476"/>
              <a:gd name="connsiteX126" fmla="*/ 599439 w 1400018"/>
              <a:gd name="connsiteY126" fmla="*/ 70691 h 1132476"/>
              <a:gd name="connsiteX127" fmla="*/ 556489 w 1400018"/>
              <a:gd name="connsiteY127" fmla="*/ 59556 h 1132476"/>
              <a:gd name="connsiteX128" fmla="*/ 992888 w 1400018"/>
              <a:gd name="connsiteY128" fmla="*/ 38623 h 1132476"/>
              <a:gd name="connsiteX129" fmla="*/ 956392 w 1400018"/>
              <a:gd name="connsiteY129" fmla="*/ 49313 h 1132476"/>
              <a:gd name="connsiteX130" fmla="*/ 969744 w 1400018"/>
              <a:gd name="connsiteY130" fmla="*/ 99195 h 1132476"/>
              <a:gd name="connsiteX131" fmla="*/ 965293 w 1400018"/>
              <a:gd name="connsiteY131" fmla="*/ 117010 h 1132476"/>
              <a:gd name="connsiteX132" fmla="*/ 947490 w 1400018"/>
              <a:gd name="connsiteY132" fmla="*/ 120573 h 1132476"/>
              <a:gd name="connsiteX133" fmla="*/ 863815 w 1400018"/>
              <a:gd name="connsiteY133" fmla="*/ 93851 h 1132476"/>
              <a:gd name="connsiteX134" fmla="*/ 855804 w 1400018"/>
              <a:gd name="connsiteY134" fmla="*/ 96523 h 1132476"/>
              <a:gd name="connsiteX135" fmla="*/ 792603 w 1400018"/>
              <a:gd name="connsiteY135" fmla="*/ 172237 h 1132476"/>
              <a:gd name="connsiteX136" fmla="*/ 865596 w 1400018"/>
              <a:gd name="connsiteY136" fmla="*/ 144624 h 1132476"/>
              <a:gd name="connsiteX137" fmla="*/ 866486 w 1400018"/>
              <a:gd name="connsiteY137" fmla="*/ 145515 h 1132476"/>
              <a:gd name="connsiteX138" fmla="*/ 886960 w 1400018"/>
              <a:gd name="connsiteY138" fmla="*/ 143733 h 1132476"/>
              <a:gd name="connsiteX139" fmla="*/ 895861 w 1400018"/>
              <a:gd name="connsiteY139" fmla="*/ 169565 h 1132476"/>
              <a:gd name="connsiteX140" fmla="*/ 877168 w 1400018"/>
              <a:gd name="connsiteY140" fmla="*/ 180254 h 1132476"/>
              <a:gd name="connsiteX141" fmla="*/ 793493 w 1400018"/>
              <a:gd name="connsiteY141" fmla="*/ 206977 h 1132476"/>
              <a:gd name="connsiteX142" fmla="*/ 779251 w 1400018"/>
              <a:gd name="connsiteY142" fmla="*/ 287145 h 1132476"/>
              <a:gd name="connsiteX143" fmla="*/ 764118 w 1400018"/>
              <a:gd name="connsiteY143" fmla="*/ 315650 h 1132476"/>
              <a:gd name="connsiteX144" fmla="*/ 756107 w 1400018"/>
              <a:gd name="connsiteY144" fmla="*/ 330793 h 1132476"/>
              <a:gd name="connsiteX145" fmla="*/ 796164 w 1400018"/>
              <a:gd name="connsiteY145" fmla="*/ 480440 h 1132476"/>
              <a:gd name="connsiteX146" fmla="*/ 806845 w 1400018"/>
              <a:gd name="connsiteY146" fmla="*/ 486676 h 1132476"/>
              <a:gd name="connsiteX147" fmla="*/ 832660 w 1400018"/>
              <a:gd name="connsiteY147" fmla="*/ 515180 h 1132476"/>
              <a:gd name="connsiteX148" fmla="*/ 1118400 w 1400018"/>
              <a:gd name="connsiteY148" fmla="*/ 437684 h 1132476"/>
              <a:gd name="connsiteX149" fmla="*/ 1054309 w 1400018"/>
              <a:gd name="connsiteY149" fmla="*/ 199851 h 1132476"/>
              <a:gd name="connsiteX150" fmla="*/ 1056979 w 1400018"/>
              <a:gd name="connsiteY150" fmla="*/ 186490 h 1132476"/>
              <a:gd name="connsiteX151" fmla="*/ 1067661 w 1400018"/>
              <a:gd name="connsiteY151" fmla="*/ 178473 h 1132476"/>
              <a:gd name="connsiteX152" fmla="*/ 1090805 w 1400018"/>
              <a:gd name="connsiteY152" fmla="*/ 172237 h 1132476"/>
              <a:gd name="connsiteX153" fmla="*/ 1030275 w 1400018"/>
              <a:gd name="connsiteY153" fmla="*/ 146405 h 1132476"/>
              <a:gd name="connsiteX154" fmla="*/ 1018703 w 1400018"/>
              <a:gd name="connsiteY154" fmla="*/ 133935 h 1132476"/>
              <a:gd name="connsiteX155" fmla="*/ 996449 w 1400018"/>
              <a:gd name="connsiteY155" fmla="*/ 321 h 1132476"/>
              <a:gd name="connsiteX156" fmla="*/ 1014252 w 1400018"/>
              <a:gd name="connsiteY156" fmla="*/ 3884 h 1132476"/>
              <a:gd name="connsiteX157" fmla="*/ 1024934 w 1400018"/>
              <a:gd name="connsiteY157" fmla="*/ 17245 h 1132476"/>
              <a:gd name="connsiteX158" fmla="*/ 1050748 w 1400018"/>
              <a:gd name="connsiteY158" fmla="*/ 117010 h 1132476"/>
              <a:gd name="connsiteX159" fmla="*/ 1129082 w 1400018"/>
              <a:gd name="connsiteY159" fmla="*/ 149078 h 1132476"/>
              <a:gd name="connsiteX160" fmla="*/ 1145995 w 1400018"/>
              <a:gd name="connsiteY160" fmla="*/ 175800 h 1132476"/>
              <a:gd name="connsiteX161" fmla="*/ 1126412 w 1400018"/>
              <a:gd name="connsiteY161" fmla="*/ 198960 h 1132476"/>
              <a:gd name="connsiteX162" fmla="*/ 1093476 w 1400018"/>
              <a:gd name="connsiteY162" fmla="*/ 207868 h 1132476"/>
              <a:gd name="connsiteX163" fmla="*/ 1153116 w 1400018"/>
              <a:gd name="connsiteY163" fmla="*/ 427885 h 1132476"/>
              <a:gd name="connsiteX164" fmla="*/ 1149556 w 1400018"/>
              <a:gd name="connsiteY164" fmla="*/ 455499 h 1132476"/>
              <a:gd name="connsiteX165" fmla="*/ 1127302 w 1400018"/>
              <a:gd name="connsiteY165" fmla="*/ 472423 h 1132476"/>
              <a:gd name="connsiteX166" fmla="*/ 846902 w 1400018"/>
              <a:gd name="connsiteY166" fmla="*/ 547247 h 1132476"/>
              <a:gd name="connsiteX167" fmla="*/ 850463 w 1400018"/>
              <a:gd name="connsiteY167" fmla="*/ 561499 h 1132476"/>
              <a:gd name="connsiteX168" fmla="*/ 755216 w 1400018"/>
              <a:gd name="connsiteY168" fmla="*/ 688878 h 1132476"/>
              <a:gd name="connsiteX169" fmla="*/ 733853 w 1400018"/>
              <a:gd name="connsiteY169" fmla="*/ 690659 h 1132476"/>
              <a:gd name="connsiteX170" fmla="*/ 837111 w 1400018"/>
              <a:gd name="connsiteY170" fmla="*/ 769937 h 1132476"/>
              <a:gd name="connsiteX171" fmla="*/ 1074783 w 1400018"/>
              <a:gd name="connsiteY171" fmla="*/ 581096 h 1132476"/>
              <a:gd name="connsiteX172" fmla="*/ 1140654 w 1400018"/>
              <a:gd name="connsiteY172" fmla="*/ 562390 h 1132476"/>
              <a:gd name="connsiteX173" fmla="*/ 1194064 w 1400018"/>
              <a:gd name="connsiteY173" fmla="*/ 589113 h 1132476"/>
              <a:gd name="connsiteX174" fmla="*/ 1240352 w 1400018"/>
              <a:gd name="connsiteY174" fmla="*/ 581987 h 1132476"/>
              <a:gd name="connsiteX175" fmla="*/ 1297322 w 1400018"/>
              <a:gd name="connsiteY175" fmla="*/ 611382 h 1132476"/>
              <a:gd name="connsiteX176" fmla="*/ 1322246 w 1400018"/>
              <a:gd name="connsiteY176" fmla="*/ 611382 h 1132476"/>
              <a:gd name="connsiteX177" fmla="*/ 1380996 w 1400018"/>
              <a:gd name="connsiteY177" fmla="*/ 644340 h 1132476"/>
              <a:gd name="connsiteX178" fmla="*/ 1399690 w 1400018"/>
              <a:gd name="connsiteY178" fmla="*/ 710256 h 1132476"/>
              <a:gd name="connsiteX179" fmla="*/ 1365864 w 1400018"/>
              <a:gd name="connsiteY179" fmla="*/ 769937 h 1132476"/>
              <a:gd name="connsiteX180" fmla="*/ 1112169 w 1400018"/>
              <a:gd name="connsiteY180" fmla="*/ 969467 h 1132476"/>
              <a:gd name="connsiteX181" fmla="*/ 1008021 w 1400018"/>
              <a:gd name="connsiteY181" fmla="*/ 1005988 h 1132476"/>
              <a:gd name="connsiteX182" fmla="*/ 656409 w 1400018"/>
              <a:gd name="connsiteY182" fmla="*/ 1005988 h 1132476"/>
              <a:gd name="connsiteX183" fmla="*/ 408055 w 1400018"/>
              <a:gd name="connsiteY183" fmla="*/ 1005988 h 1132476"/>
              <a:gd name="connsiteX184" fmla="*/ 407165 w 1400018"/>
              <a:gd name="connsiteY184" fmla="*/ 1035383 h 1132476"/>
              <a:gd name="connsiteX185" fmla="*/ 377790 w 1400018"/>
              <a:gd name="connsiteY185" fmla="*/ 1072795 h 1132476"/>
              <a:gd name="connsiteX186" fmla="*/ 290555 w 1400018"/>
              <a:gd name="connsiteY186" fmla="*/ 1124459 h 1132476"/>
              <a:gd name="connsiteX187" fmla="*/ 260289 w 1400018"/>
              <a:gd name="connsiteY187" fmla="*/ 1132476 h 1132476"/>
              <a:gd name="connsiteX188" fmla="*/ 205990 w 1400018"/>
              <a:gd name="connsiteY188" fmla="*/ 1101300 h 1132476"/>
              <a:gd name="connsiteX189" fmla="*/ 8375 w 1400018"/>
              <a:gd name="connsiteY189" fmla="*/ 758357 h 1132476"/>
              <a:gd name="connsiteX190" fmla="*/ 2144 w 1400018"/>
              <a:gd name="connsiteY190" fmla="*/ 712038 h 1132476"/>
              <a:gd name="connsiteX191" fmla="*/ 31519 w 1400018"/>
              <a:gd name="connsiteY191" fmla="*/ 673735 h 1132476"/>
              <a:gd name="connsiteX192" fmla="*/ 119644 w 1400018"/>
              <a:gd name="connsiteY192" fmla="*/ 623852 h 1132476"/>
              <a:gd name="connsiteX193" fmla="*/ 204209 w 1400018"/>
              <a:gd name="connsiteY193" fmla="*/ 646122 h 1132476"/>
              <a:gd name="connsiteX194" fmla="*/ 207770 w 1400018"/>
              <a:gd name="connsiteY194" fmla="*/ 652357 h 1132476"/>
              <a:gd name="connsiteX195" fmla="*/ 316369 w 1400018"/>
              <a:gd name="connsiteY195" fmla="*/ 577533 h 1132476"/>
              <a:gd name="connsiteX196" fmla="*/ 309248 w 1400018"/>
              <a:gd name="connsiteY196" fmla="*/ 565953 h 1132476"/>
              <a:gd name="connsiteX197" fmla="*/ 307468 w 1400018"/>
              <a:gd name="connsiteY197" fmla="*/ 532104 h 1132476"/>
              <a:gd name="connsiteX198" fmla="*/ 335062 w 1400018"/>
              <a:gd name="connsiteY198" fmla="*/ 515180 h 1132476"/>
              <a:gd name="connsiteX199" fmla="*/ 344854 w 1400018"/>
              <a:gd name="connsiteY199" fmla="*/ 514289 h 1132476"/>
              <a:gd name="connsiteX200" fmla="*/ 339513 w 1400018"/>
              <a:gd name="connsiteY200" fmla="*/ 505381 h 1132476"/>
              <a:gd name="connsiteX201" fmla="*/ 336843 w 1400018"/>
              <a:gd name="connsiteY201" fmla="*/ 472423 h 1132476"/>
              <a:gd name="connsiteX202" fmla="*/ 364438 w 1400018"/>
              <a:gd name="connsiteY202" fmla="*/ 453717 h 1132476"/>
              <a:gd name="connsiteX203" fmla="*/ 375120 w 1400018"/>
              <a:gd name="connsiteY203" fmla="*/ 452827 h 1132476"/>
              <a:gd name="connsiteX204" fmla="*/ 368888 w 1400018"/>
              <a:gd name="connsiteY204" fmla="*/ 444810 h 1132476"/>
              <a:gd name="connsiteX205" fmla="*/ 367998 w 1400018"/>
              <a:gd name="connsiteY205" fmla="*/ 411852 h 1132476"/>
              <a:gd name="connsiteX206" fmla="*/ 394703 w 1400018"/>
              <a:gd name="connsiteY206" fmla="*/ 393146 h 1132476"/>
              <a:gd name="connsiteX207" fmla="*/ 412506 w 1400018"/>
              <a:gd name="connsiteY207" fmla="*/ 392255 h 1132476"/>
              <a:gd name="connsiteX208" fmla="*/ 421408 w 1400018"/>
              <a:gd name="connsiteY208" fmla="*/ 379784 h 1132476"/>
              <a:gd name="connsiteX209" fmla="*/ 408945 w 1400018"/>
              <a:gd name="connsiteY209" fmla="*/ 360188 h 1132476"/>
              <a:gd name="connsiteX210" fmla="*/ 415177 w 1400018"/>
              <a:gd name="connsiteY210" fmla="*/ 334356 h 1132476"/>
              <a:gd name="connsiteX211" fmla="*/ 444552 w 1400018"/>
              <a:gd name="connsiteY211" fmla="*/ 295162 h 1132476"/>
              <a:gd name="connsiteX212" fmla="*/ 400934 w 1400018"/>
              <a:gd name="connsiteY212" fmla="*/ 134825 h 1132476"/>
              <a:gd name="connsiteX213" fmla="*/ 415177 w 1400018"/>
              <a:gd name="connsiteY213" fmla="*/ 105430 h 1132476"/>
              <a:gd name="connsiteX214" fmla="*/ 501522 w 1400018"/>
              <a:gd name="connsiteY214" fmla="*/ 31497 h 1132476"/>
              <a:gd name="connsiteX215" fmla="*/ 614572 w 1400018"/>
              <a:gd name="connsiteY215" fmla="*/ 39514 h 1132476"/>
              <a:gd name="connsiteX216" fmla="*/ 651068 w 1400018"/>
              <a:gd name="connsiteY216" fmla="*/ 57329 h 1132476"/>
              <a:gd name="connsiteX217" fmla="*/ 760557 w 1400018"/>
              <a:gd name="connsiteY217" fmla="*/ 32388 h 1132476"/>
              <a:gd name="connsiteX218" fmla="*/ 872717 w 1400018"/>
              <a:gd name="connsiteY218" fmla="*/ 59111 h 1132476"/>
              <a:gd name="connsiteX219" fmla="*/ 872717 w 1400018"/>
              <a:gd name="connsiteY219" fmla="*/ 60002 h 1132476"/>
              <a:gd name="connsiteX220" fmla="*/ 927017 w 1400018"/>
              <a:gd name="connsiteY220" fmla="*/ 76926 h 1132476"/>
              <a:gd name="connsiteX221" fmla="*/ 917225 w 1400018"/>
              <a:gd name="connsiteY221" fmla="*/ 40405 h 1132476"/>
              <a:gd name="connsiteX222" fmla="*/ 930577 w 1400018"/>
              <a:gd name="connsiteY222" fmla="*/ 19027 h 113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</a:cxnLst>
            <a:rect l="l" t="t" r="r" b="b"/>
            <a:pathLst>
              <a:path w="1400018" h="1132476">
                <a:moveTo>
                  <a:pt x="157865" y="764466"/>
                </a:moveTo>
                <a:cubicBezTo>
                  <a:pt x="163268" y="765895"/>
                  <a:pt x="168240" y="769413"/>
                  <a:pt x="171266" y="774689"/>
                </a:cubicBezTo>
                <a:cubicBezTo>
                  <a:pt x="177318" y="785243"/>
                  <a:pt x="172995" y="798435"/>
                  <a:pt x="162620" y="804591"/>
                </a:cubicBezTo>
                <a:cubicBezTo>
                  <a:pt x="152245" y="810748"/>
                  <a:pt x="139277" y="807230"/>
                  <a:pt x="133225" y="796676"/>
                </a:cubicBezTo>
                <a:cubicBezTo>
                  <a:pt x="127173" y="786122"/>
                  <a:pt x="130631" y="772051"/>
                  <a:pt x="141871" y="766774"/>
                </a:cubicBezTo>
                <a:cubicBezTo>
                  <a:pt x="146626" y="763696"/>
                  <a:pt x="152462" y="763036"/>
                  <a:pt x="157865" y="764466"/>
                </a:cubicBezTo>
                <a:close/>
                <a:moveTo>
                  <a:pt x="124705" y="701688"/>
                </a:moveTo>
                <a:cubicBezTo>
                  <a:pt x="130313" y="703117"/>
                  <a:pt x="135348" y="706635"/>
                  <a:pt x="138552" y="711911"/>
                </a:cubicBezTo>
                <a:cubicBezTo>
                  <a:pt x="145877" y="722465"/>
                  <a:pt x="141299" y="735657"/>
                  <a:pt x="130313" y="741813"/>
                </a:cubicBezTo>
                <a:cubicBezTo>
                  <a:pt x="119326" y="747970"/>
                  <a:pt x="104678" y="744452"/>
                  <a:pt x="98269" y="733898"/>
                </a:cubicBezTo>
                <a:cubicBezTo>
                  <a:pt x="91861" y="723344"/>
                  <a:pt x="95523" y="709273"/>
                  <a:pt x="107425" y="703996"/>
                </a:cubicBezTo>
                <a:cubicBezTo>
                  <a:pt x="112918" y="700918"/>
                  <a:pt x="119098" y="700259"/>
                  <a:pt x="124705" y="701688"/>
                </a:cubicBezTo>
                <a:close/>
                <a:moveTo>
                  <a:pt x="1236791" y="616726"/>
                </a:moveTo>
                <a:cubicBezTo>
                  <a:pt x="1221658" y="614945"/>
                  <a:pt x="1208306" y="619399"/>
                  <a:pt x="1196734" y="628306"/>
                </a:cubicBezTo>
                <a:lnTo>
                  <a:pt x="943039" y="827836"/>
                </a:lnTo>
                <a:lnTo>
                  <a:pt x="1004460" y="827836"/>
                </a:lnTo>
                <a:lnTo>
                  <a:pt x="1256375" y="630088"/>
                </a:lnTo>
                <a:cubicBezTo>
                  <a:pt x="1258155" y="628306"/>
                  <a:pt x="1259045" y="627416"/>
                  <a:pt x="1260825" y="626525"/>
                </a:cubicBezTo>
                <a:cubicBezTo>
                  <a:pt x="1252814" y="621180"/>
                  <a:pt x="1245693" y="618508"/>
                  <a:pt x="1236791" y="616726"/>
                </a:cubicBezTo>
                <a:close/>
                <a:moveTo>
                  <a:pt x="348190" y="599456"/>
                </a:moveTo>
                <a:lnTo>
                  <a:pt x="367795" y="932346"/>
                </a:lnTo>
                <a:lnTo>
                  <a:pt x="366906" y="930805"/>
                </a:lnTo>
                <a:lnTo>
                  <a:pt x="344782" y="601800"/>
                </a:lnTo>
                <a:close/>
                <a:moveTo>
                  <a:pt x="1136203" y="598020"/>
                </a:moveTo>
                <a:cubicBezTo>
                  <a:pt x="1121961" y="596239"/>
                  <a:pt x="1108609" y="599802"/>
                  <a:pt x="1097036" y="609600"/>
                </a:cubicBezTo>
                <a:lnTo>
                  <a:pt x="858475" y="798441"/>
                </a:lnTo>
                <a:cubicBezTo>
                  <a:pt x="864706" y="807349"/>
                  <a:pt x="870047" y="818038"/>
                  <a:pt x="874497" y="827836"/>
                </a:cubicBezTo>
                <a:lnTo>
                  <a:pt x="886069" y="827836"/>
                </a:lnTo>
                <a:cubicBezTo>
                  <a:pt x="886960" y="827836"/>
                  <a:pt x="886960" y="826946"/>
                  <a:pt x="887850" y="826055"/>
                </a:cubicBezTo>
                <a:lnTo>
                  <a:pt x="1162908" y="609600"/>
                </a:lnTo>
                <a:cubicBezTo>
                  <a:pt x="1155787" y="603365"/>
                  <a:pt x="1146885" y="599802"/>
                  <a:pt x="1136203" y="598020"/>
                </a:cubicBezTo>
                <a:close/>
                <a:moveTo>
                  <a:pt x="728512" y="500928"/>
                </a:moveTo>
                <a:lnTo>
                  <a:pt x="457014" y="540121"/>
                </a:lnTo>
                <a:cubicBezTo>
                  <a:pt x="432090" y="544575"/>
                  <a:pt x="406275" y="557936"/>
                  <a:pt x="381351" y="576642"/>
                </a:cubicBezTo>
                <a:lnTo>
                  <a:pt x="348190" y="599456"/>
                </a:lnTo>
                <a:lnTo>
                  <a:pt x="345744" y="557936"/>
                </a:lnTo>
                <a:lnTo>
                  <a:pt x="359097" y="548138"/>
                </a:lnTo>
                <a:lnTo>
                  <a:pt x="341294" y="549919"/>
                </a:lnTo>
                <a:lnTo>
                  <a:pt x="344782" y="601800"/>
                </a:lnTo>
                <a:lnTo>
                  <a:pt x="224683" y="684424"/>
                </a:lnTo>
                <a:lnTo>
                  <a:pt x="366906" y="930805"/>
                </a:lnTo>
                <a:lnTo>
                  <a:pt x="373339" y="1026476"/>
                </a:lnTo>
                <a:cubicBezTo>
                  <a:pt x="374229" y="1019350"/>
                  <a:pt x="374229" y="1013114"/>
                  <a:pt x="370669" y="1006879"/>
                </a:cubicBezTo>
                <a:lnTo>
                  <a:pt x="172164" y="663937"/>
                </a:lnTo>
                <a:cubicBezTo>
                  <a:pt x="167713" y="655920"/>
                  <a:pt x="158811" y="650575"/>
                  <a:pt x="149910" y="650575"/>
                </a:cubicBezTo>
                <a:cubicBezTo>
                  <a:pt x="145459" y="650575"/>
                  <a:pt x="141008" y="652357"/>
                  <a:pt x="136558" y="654138"/>
                </a:cubicBezTo>
                <a:lnTo>
                  <a:pt x="49322" y="705802"/>
                </a:lnTo>
                <a:cubicBezTo>
                  <a:pt x="43091" y="708475"/>
                  <a:pt x="38640" y="714710"/>
                  <a:pt x="36860" y="721836"/>
                </a:cubicBezTo>
                <a:cubicBezTo>
                  <a:pt x="35079" y="728071"/>
                  <a:pt x="35970" y="735197"/>
                  <a:pt x="38640" y="741433"/>
                </a:cubicBezTo>
                <a:lnTo>
                  <a:pt x="237145" y="1083484"/>
                </a:lnTo>
                <a:cubicBezTo>
                  <a:pt x="244266" y="1095955"/>
                  <a:pt x="260289" y="1100409"/>
                  <a:pt x="272752" y="1092392"/>
                </a:cubicBezTo>
                <a:lnTo>
                  <a:pt x="360877" y="1042510"/>
                </a:lnTo>
                <a:cubicBezTo>
                  <a:pt x="367108" y="1038946"/>
                  <a:pt x="371559" y="1033602"/>
                  <a:pt x="373339" y="1026476"/>
                </a:cubicBezTo>
                <a:lnTo>
                  <a:pt x="367795" y="932346"/>
                </a:lnTo>
                <a:lnTo>
                  <a:pt x="390252" y="971249"/>
                </a:lnTo>
                <a:lnTo>
                  <a:pt x="884289" y="971249"/>
                </a:lnTo>
                <a:cubicBezTo>
                  <a:pt x="885179" y="971249"/>
                  <a:pt x="885179" y="971249"/>
                  <a:pt x="885179" y="971249"/>
                </a:cubicBezTo>
                <a:lnTo>
                  <a:pt x="1008021" y="971249"/>
                </a:lnTo>
                <a:cubicBezTo>
                  <a:pt x="1037396" y="971249"/>
                  <a:pt x="1067661" y="960560"/>
                  <a:pt x="1090805" y="941854"/>
                </a:cubicBezTo>
                <a:lnTo>
                  <a:pt x="1343610" y="741433"/>
                </a:lnTo>
                <a:cubicBezTo>
                  <a:pt x="1355182" y="732525"/>
                  <a:pt x="1362303" y="720055"/>
                  <a:pt x="1364083" y="705802"/>
                </a:cubicBezTo>
                <a:cubicBezTo>
                  <a:pt x="1365864" y="691550"/>
                  <a:pt x="1361413" y="678189"/>
                  <a:pt x="1352511" y="666609"/>
                </a:cubicBezTo>
                <a:cubicBezTo>
                  <a:pt x="1343610" y="655029"/>
                  <a:pt x="1332038" y="647903"/>
                  <a:pt x="1316905" y="647012"/>
                </a:cubicBezTo>
                <a:cubicBezTo>
                  <a:pt x="1303553" y="645231"/>
                  <a:pt x="1289310" y="648794"/>
                  <a:pt x="1278628" y="657701"/>
                </a:cubicBezTo>
                <a:lnTo>
                  <a:pt x="1024934" y="858122"/>
                </a:lnTo>
                <a:cubicBezTo>
                  <a:pt x="1020483" y="861685"/>
                  <a:pt x="1014252" y="864358"/>
                  <a:pt x="1008021" y="864358"/>
                </a:cubicBezTo>
                <a:lnTo>
                  <a:pt x="865596" y="864358"/>
                </a:lnTo>
                <a:cubicBezTo>
                  <a:pt x="860255" y="864358"/>
                  <a:pt x="854914" y="861685"/>
                  <a:pt x="851353" y="857232"/>
                </a:cubicBezTo>
                <a:lnTo>
                  <a:pt x="845122" y="848324"/>
                </a:lnTo>
                <a:cubicBezTo>
                  <a:pt x="839781" y="836744"/>
                  <a:pt x="833550" y="826055"/>
                  <a:pt x="827319" y="815366"/>
                </a:cubicBezTo>
                <a:cubicBezTo>
                  <a:pt x="788152" y="756576"/>
                  <a:pt x="726731" y="715601"/>
                  <a:pt x="655519" y="704912"/>
                </a:cubicBezTo>
                <a:cubicBezTo>
                  <a:pt x="654629" y="704912"/>
                  <a:pt x="652848" y="704021"/>
                  <a:pt x="651068" y="703130"/>
                </a:cubicBezTo>
                <a:lnTo>
                  <a:pt x="495291" y="725399"/>
                </a:lnTo>
                <a:cubicBezTo>
                  <a:pt x="494400" y="725399"/>
                  <a:pt x="494400" y="725399"/>
                  <a:pt x="493510" y="725399"/>
                </a:cubicBezTo>
                <a:cubicBezTo>
                  <a:pt x="484609" y="725399"/>
                  <a:pt x="476597" y="719164"/>
                  <a:pt x="475707" y="710256"/>
                </a:cubicBezTo>
                <a:cubicBezTo>
                  <a:pt x="473927" y="701349"/>
                  <a:pt x="481048" y="691550"/>
                  <a:pt x="490840" y="690659"/>
                </a:cubicBezTo>
                <a:lnTo>
                  <a:pt x="748985" y="653248"/>
                </a:lnTo>
                <a:cubicBezTo>
                  <a:pt x="792603" y="647012"/>
                  <a:pt x="821088" y="607819"/>
                  <a:pt x="814857" y="565953"/>
                </a:cubicBezTo>
                <a:cubicBezTo>
                  <a:pt x="812186" y="546356"/>
                  <a:pt x="801505" y="527650"/>
                  <a:pt x="785482" y="515180"/>
                </a:cubicBezTo>
                <a:cubicBezTo>
                  <a:pt x="768569" y="503600"/>
                  <a:pt x="748985" y="498255"/>
                  <a:pt x="728512" y="500928"/>
                </a:cubicBezTo>
                <a:close/>
                <a:moveTo>
                  <a:pt x="727622" y="360188"/>
                </a:moveTo>
                <a:cubicBezTo>
                  <a:pt x="691125" y="388692"/>
                  <a:pt x="641276" y="394927"/>
                  <a:pt x="597659" y="374440"/>
                </a:cubicBezTo>
                <a:lnTo>
                  <a:pt x="538908" y="492020"/>
                </a:lnTo>
                <a:lnTo>
                  <a:pt x="723171" y="465297"/>
                </a:lnTo>
                <a:cubicBezTo>
                  <a:pt x="733853" y="463516"/>
                  <a:pt x="744534" y="463516"/>
                  <a:pt x="755216" y="465297"/>
                </a:cubicBezTo>
                <a:close/>
                <a:moveTo>
                  <a:pt x="760557" y="68909"/>
                </a:moveTo>
                <a:cubicBezTo>
                  <a:pt x="735633" y="68909"/>
                  <a:pt x="713379" y="71582"/>
                  <a:pt x="692905" y="78708"/>
                </a:cubicBezTo>
                <a:lnTo>
                  <a:pt x="711599" y="87615"/>
                </a:lnTo>
                <a:cubicBezTo>
                  <a:pt x="737413" y="100086"/>
                  <a:pt x="756997" y="118792"/>
                  <a:pt x="771239" y="141061"/>
                </a:cubicBezTo>
                <a:lnTo>
                  <a:pt x="825539" y="77817"/>
                </a:lnTo>
                <a:cubicBezTo>
                  <a:pt x="805955" y="71582"/>
                  <a:pt x="783701" y="68909"/>
                  <a:pt x="760557" y="68909"/>
                </a:cubicBezTo>
                <a:close/>
                <a:moveTo>
                  <a:pt x="556489" y="59556"/>
                </a:moveTo>
                <a:cubicBezTo>
                  <a:pt x="541801" y="58443"/>
                  <a:pt x="526891" y="60002"/>
                  <a:pt x="512204" y="64455"/>
                </a:cubicBezTo>
                <a:cubicBezTo>
                  <a:pt x="484609" y="75145"/>
                  <a:pt x="460575" y="95632"/>
                  <a:pt x="447222" y="122355"/>
                </a:cubicBezTo>
                <a:lnTo>
                  <a:pt x="432980" y="150859"/>
                </a:lnTo>
                <a:cubicBezTo>
                  <a:pt x="410726" y="195397"/>
                  <a:pt x="427639" y="243498"/>
                  <a:pt x="475707" y="273784"/>
                </a:cubicBezTo>
                <a:cubicBezTo>
                  <a:pt x="480158" y="277347"/>
                  <a:pt x="482828" y="280910"/>
                  <a:pt x="484609" y="286255"/>
                </a:cubicBezTo>
                <a:cubicBezTo>
                  <a:pt x="485499" y="293381"/>
                  <a:pt x="487279" y="300507"/>
                  <a:pt x="446332" y="353062"/>
                </a:cubicBezTo>
                <a:lnTo>
                  <a:pt x="455234" y="359297"/>
                </a:lnTo>
                <a:cubicBezTo>
                  <a:pt x="459684" y="361969"/>
                  <a:pt x="462355" y="366423"/>
                  <a:pt x="463245" y="370877"/>
                </a:cubicBezTo>
                <a:cubicBezTo>
                  <a:pt x="465025" y="375331"/>
                  <a:pt x="463245" y="380675"/>
                  <a:pt x="461465" y="384238"/>
                </a:cubicBezTo>
                <a:lnTo>
                  <a:pt x="436540" y="418978"/>
                </a:lnTo>
                <a:cubicBezTo>
                  <a:pt x="433870" y="424322"/>
                  <a:pt x="428529" y="426995"/>
                  <a:pt x="423188" y="426995"/>
                </a:cubicBezTo>
                <a:lnTo>
                  <a:pt x="400934" y="428776"/>
                </a:lnTo>
                <a:lnTo>
                  <a:pt x="413396" y="447482"/>
                </a:lnTo>
                <a:cubicBezTo>
                  <a:pt x="416957" y="452827"/>
                  <a:pt x="416957" y="459062"/>
                  <a:pt x="415177" y="465297"/>
                </a:cubicBezTo>
                <a:lnTo>
                  <a:pt x="408055" y="477768"/>
                </a:lnTo>
                <a:cubicBezTo>
                  <a:pt x="406275" y="483112"/>
                  <a:pt x="400044" y="487566"/>
                  <a:pt x="393813" y="487566"/>
                </a:cubicBezTo>
                <a:lnTo>
                  <a:pt x="371559" y="488457"/>
                </a:lnTo>
                <a:lnTo>
                  <a:pt x="383131" y="508054"/>
                </a:lnTo>
                <a:cubicBezTo>
                  <a:pt x="386692" y="513398"/>
                  <a:pt x="387582" y="520524"/>
                  <a:pt x="384021" y="525869"/>
                </a:cubicBezTo>
                <a:lnTo>
                  <a:pt x="380460" y="533886"/>
                </a:lnTo>
                <a:cubicBezTo>
                  <a:pt x="403605" y="519634"/>
                  <a:pt x="426749" y="509835"/>
                  <a:pt x="450783" y="505381"/>
                </a:cubicBezTo>
                <a:lnTo>
                  <a:pt x="457014" y="503600"/>
                </a:lnTo>
                <a:lnTo>
                  <a:pt x="496181" y="498255"/>
                </a:lnTo>
                <a:lnTo>
                  <a:pt x="567393" y="355734"/>
                </a:lnTo>
                <a:cubicBezTo>
                  <a:pt x="574515" y="339700"/>
                  <a:pt x="594988" y="333465"/>
                  <a:pt x="611011" y="340591"/>
                </a:cubicBezTo>
                <a:cubicBezTo>
                  <a:pt x="655519" y="363751"/>
                  <a:pt x="710709" y="345045"/>
                  <a:pt x="732962" y="300507"/>
                </a:cubicBezTo>
                <a:lnTo>
                  <a:pt x="747205" y="272002"/>
                </a:lnTo>
                <a:cubicBezTo>
                  <a:pt x="756997" y="251515"/>
                  <a:pt x="760557" y="230137"/>
                  <a:pt x="758777" y="208759"/>
                </a:cubicBezTo>
                <a:cubicBezTo>
                  <a:pt x="688455" y="208759"/>
                  <a:pt x="628814" y="182926"/>
                  <a:pt x="611011" y="146405"/>
                </a:cubicBezTo>
                <a:cubicBezTo>
                  <a:pt x="605670" y="140170"/>
                  <a:pt x="604780" y="132153"/>
                  <a:pt x="607450" y="125027"/>
                </a:cubicBezTo>
                <a:cubicBezTo>
                  <a:pt x="612791" y="115229"/>
                  <a:pt x="624363" y="111666"/>
                  <a:pt x="634155" y="116120"/>
                </a:cubicBezTo>
                <a:cubicBezTo>
                  <a:pt x="642166" y="119683"/>
                  <a:pt x="645727" y="127699"/>
                  <a:pt x="644837" y="134825"/>
                </a:cubicBezTo>
                <a:cubicBezTo>
                  <a:pt x="659079" y="153531"/>
                  <a:pt x="696466" y="170456"/>
                  <a:pt x="748985" y="173128"/>
                </a:cubicBezTo>
                <a:cubicBezTo>
                  <a:pt x="738303" y="149968"/>
                  <a:pt x="719610" y="131262"/>
                  <a:pt x="696466" y="119683"/>
                </a:cubicBezTo>
                <a:lnTo>
                  <a:pt x="599439" y="70691"/>
                </a:lnTo>
                <a:cubicBezTo>
                  <a:pt x="585642" y="64456"/>
                  <a:pt x="571176" y="60670"/>
                  <a:pt x="556489" y="59556"/>
                </a:cubicBezTo>
                <a:close/>
                <a:moveTo>
                  <a:pt x="992888" y="38623"/>
                </a:moveTo>
                <a:lnTo>
                  <a:pt x="956392" y="49313"/>
                </a:lnTo>
                <a:lnTo>
                  <a:pt x="969744" y="99195"/>
                </a:lnTo>
                <a:cubicBezTo>
                  <a:pt x="971524" y="105430"/>
                  <a:pt x="969744" y="111666"/>
                  <a:pt x="965293" y="117010"/>
                </a:cubicBezTo>
                <a:cubicBezTo>
                  <a:pt x="959952" y="120573"/>
                  <a:pt x="953721" y="122355"/>
                  <a:pt x="947490" y="120573"/>
                </a:cubicBezTo>
                <a:lnTo>
                  <a:pt x="863815" y="93851"/>
                </a:lnTo>
                <a:cubicBezTo>
                  <a:pt x="861145" y="93851"/>
                  <a:pt x="858475" y="94741"/>
                  <a:pt x="855804" y="96523"/>
                </a:cubicBezTo>
                <a:lnTo>
                  <a:pt x="792603" y="172237"/>
                </a:lnTo>
                <a:cubicBezTo>
                  <a:pt x="822868" y="167784"/>
                  <a:pt x="849573" y="157985"/>
                  <a:pt x="865596" y="144624"/>
                </a:cubicBezTo>
                <a:lnTo>
                  <a:pt x="866486" y="145515"/>
                </a:lnTo>
                <a:cubicBezTo>
                  <a:pt x="871827" y="141061"/>
                  <a:pt x="879838" y="140170"/>
                  <a:pt x="886960" y="143733"/>
                </a:cubicBezTo>
                <a:cubicBezTo>
                  <a:pt x="896751" y="148187"/>
                  <a:pt x="900312" y="159767"/>
                  <a:pt x="895861" y="169565"/>
                </a:cubicBezTo>
                <a:cubicBezTo>
                  <a:pt x="892300" y="176691"/>
                  <a:pt x="884289" y="181145"/>
                  <a:pt x="877168" y="180254"/>
                </a:cubicBezTo>
                <a:cubicBezTo>
                  <a:pt x="854914" y="193616"/>
                  <a:pt x="825539" y="202523"/>
                  <a:pt x="793493" y="206977"/>
                </a:cubicBezTo>
                <a:cubicBezTo>
                  <a:pt x="796164" y="233700"/>
                  <a:pt x="791713" y="262204"/>
                  <a:pt x="779251" y="287145"/>
                </a:cubicBezTo>
                <a:lnTo>
                  <a:pt x="764118" y="315650"/>
                </a:lnTo>
                <a:cubicBezTo>
                  <a:pt x="762338" y="320994"/>
                  <a:pt x="759667" y="325448"/>
                  <a:pt x="756107" y="330793"/>
                </a:cubicBezTo>
                <a:lnTo>
                  <a:pt x="796164" y="480440"/>
                </a:lnTo>
                <a:cubicBezTo>
                  <a:pt x="799724" y="482222"/>
                  <a:pt x="802395" y="484003"/>
                  <a:pt x="806845" y="486676"/>
                </a:cubicBezTo>
                <a:cubicBezTo>
                  <a:pt x="816637" y="494692"/>
                  <a:pt x="825539" y="503600"/>
                  <a:pt x="832660" y="515180"/>
                </a:cubicBezTo>
                <a:lnTo>
                  <a:pt x="1118400" y="437684"/>
                </a:lnTo>
                <a:lnTo>
                  <a:pt x="1054309" y="199851"/>
                </a:lnTo>
                <a:cubicBezTo>
                  <a:pt x="1053419" y="195397"/>
                  <a:pt x="1054309" y="190943"/>
                  <a:pt x="1056979" y="186490"/>
                </a:cubicBezTo>
                <a:cubicBezTo>
                  <a:pt x="1058760" y="182036"/>
                  <a:pt x="1062320" y="179363"/>
                  <a:pt x="1067661" y="178473"/>
                </a:cubicBezTo>
                <a:lnTo>
                  <a:pt x="1090805" y="172237"/>
                </a:lnTo>
                <a:lnTo>
                  <a:pt x="1030275" y="146405"/>
                </a:lnTo>
                <a:cubicBezTo>
                  <a:pt x="1024934" y="143733"/>
                  <a:pt x="1020483" y="140170"/>
                  <a:pt x="1018703" y="133935"/>
                </a:cubicBezTo>
                <a:close/>
                <a:moveTo>
                  <a:pt x="996449" y="321"/>
                </a:moveTo>
                <a:cubicBezTo>
                  <a:pt x="1002680" y="-570"/>
                  <a:pt x="1008911" y="321"/>
                  <a:pt x="1014252" y="3884"/>
                </a:cubicBezTo>
                <a:cubicBezTo>
                  <a:pt x="1018703" y="6556"/>
                  <a:pt x="1023153" y="11901"/>
                  <a:pt x="1024934" y="17245"/>
                </a:cubicBezTo>
                <a:lnTo>
                  <a:pt x="1050748" y="117010"/>
                </a:lnTo>
                <a:lnTo>
                  <a:pt x="1129082" y="149078"/>
                </a:lnTo>
                <a:cubicBezTo>
                  <a:pt x="1139764" y="153531"/>
                  <a:pt x="1146885" y="164221"/>
                  <a:pt x="1145995" y="175800"/>
                </a:cubicBezTo>
                <a:cubicBezTo>
                  <a:pt x="1145105" y="186490"/>
                  <a:pt x="1136203" y="196288"/>
                  <a:pt x="1126412" y="198960"/>
                </a:cubicBezTo>
                <a:lnTo>
                  <a:pt x="1093476" y="207868"/>
                </a:lnTo>
                <a:lnTo>
                  <a:pt x="1153116" y="427885"/>
                </a:lnTo>
                <a:cubicBezTo>
                  <a:pt x="1155787" y="437684"/>
                  <a:pt x="1154007" y="447482"/>
                  <a:pt x="1149556" y="455499"/>
                </a:cubicBezTo>
                <a:cubicBezTo>
                  <a:pt x="1144215" y="463516"/>
                  <a:pt x="1136203" y="469751"/>
                  <a:pt x="1127302" y="472423"/>
                </a:cubicBezTo>
                <a:lnTo>
                  <a:pt x="846902" y="547247"/>
                </a:lnTo>
                <a:cubicBezTo>
                  <a:pt x="848683" y="552592"/>
                  <a:pt x="849573" y="556155"/>
                  <a:pt x="850463" y="561499"/>
                </a:cubicBezTo>
                <a:cubicBezTo>
                  <a:pt x="859365" y="622071"/>
                  <a:pt x="816637" y="679080"/>
                  <a:pt x="755216" y="688878"/>
                </a:cubicBezTo>
                <a:lnTo>
                  <a:pt x="733853" y="690659"/>
                </a:lnTo>
                <a:cubicBezTo>
                  <a:pt x="774800" y="709365"/>
                  <a:pt x="809516" y="736088"/>
                  <a:pt x="837111" y="769937"/>
                </a:cubicBezTo>
                <a:lnTo>
                  <a:pt x="1074783" y="581096"/>
                </a:lnTo>
                <a:cubicBezTo>
                  <a:pt x="1094366" y="566844"/>
                  <a:pt x="1116620" y="560609"/>
                  <a:pt x="1140654" y="562390"/>
                </a:cubicBezTo>
                <a:cubicBezTo>
                  <a:pt x="1161128" y="565062"/>
                  <a:pt x="1179821" y="573970"/>
                  <a:pt x="1194064" y="589113"/>
                </a:cubicBezTo>
                <a:cubicBezTo>
                  <a:pt x="1208306" y="582878"/>
                  <a:pt x="1224329" y="579314"/>
                  <a:pt x="1240352" y="581987"/>
                </a:cubicBezTo>
                <a:cubicBezTo>
                  <a:pt x="1262606" y="584659"/>
                  <a:pt x="1282189" y="594457"/>
                  <a:pt x="1297322" y="611382"/>
                </a:cubicBezTo>
                <a:cubicBezTo>
                  <a:pt x="1305333" y="611382"/>
                  <a:pt x="1313345" y="610491"/>
                  <a:pt x="1322246" y="611382"/>
                </a:cubicBezTo>
                <a:cubicBezTo>
                  <a:pt x="1345390" y="614054"/>
                  <a:pt x="1365864" y="626525"/>
                  <a:pt x="1380996" y="644340"/>
                </a:cubicBezTo>
                <a:cubicBezTo>
                  <a:pt x="1396129" y="663046"/>
                  <a:pt x="1401470" y="686206"/>
                  <a:pt x="1399690" y="710256"/>
                </a:cubicBezTo>
                <a:cubicBezTo>
                  <a:pt x="1396129" y="734307"/>
                  <a:pt x="1384557" y="754794"/>
                  <a:pt x="1365864" y="769937"/>
                </a:cubicBezTo>
                <a:lnTo>
                  <a:pt x="1112169" y="969467"/>
                </a:lnTo>
                <a:cubicBezTo>
                  <a:pt x="1082794" y="992627"/>
                  <a:pt x="1045407" y="1005988"/>
                  <a:pt x="1008021" y="1005988"/>
                </a:cubicBezTo>
                <a:lnTo>
                  <a:pt x="656409" y="1005988"/>
                </a:lnTo>
                <a:lnTo>
                  <a:pt x="408055" y="1005988"/>
                </a:lnTo>
                <a:cubicBezTo>
                  <a:pt x="409836" y="1015787"/>
                  <a:pt x="409836" y="1025585"/>
                  <a:pt x="407165" y="1035383"/>
                </a:cubicBezTo>
                <a:cubicBezTo>
                  <a:pt x="403605" y="1051417"/>
                  <a:pt x="392923" y="1064778"/>
                  <a:pt x="377790" y="1072795"/>
                </a:cubicBezTo>
                <a:lnTo>
                  <a:pt x="290555" y="1124459"/>
                </a:lnTo>
                <a:cubicBezTo>
                  <a:pt x="280763" y="1129804"/>
                  <a:pt x="270081" y="1132476"/>
                  <a:pt x="260289" y="1132476"/>
                </a:cubicBezTo>
                <a:cubicBezTo>
                  <a:pt x="238926" y="1132476"/>
                  <a:pt x="217562" y="1120896"/>
                  <a:pt x="205990" y="1101300"/>
                </a:cubicBezTo>
                <a:lnTo>
                  <a:pt x="8375" y="758357"/>
                </a:lnTo>
                <a:cubicBezTo>
                  <a:pt x="363" y="744105"/>
                  <a:pt x="-2307" y="728071"/>
                  <a:pt x="2144" y="712038"/>
                </a:cubicBezTo>
                <a:cubicBezTo>
                  <a:pt x="6594" y="696004"/>
                  <a:pt x="17276" y="682643"/>
                  <a:pt x="31519" y="673735"/>
                </a:cubicBezTo>
                <a:lnTo>
                  <a:pt x="119644" y="623852"/>
                </a:lnTo>
                <a:cubicBezTo>
                  <a:pt x="149020" y="606037"/>
                  <a:pt x="186406" y="616726"/>
                  <a:pt x="204209" y="646122"/>
                </a:cubicBezTo>
                <a:lnTo>
                  <a:pt x="207770" y="652357"/>
                </a:lnTo>
                <a:lnTo>
                  <a:pt x="316369" y="577533"/>
                </a:lnTo>
                <a:lnTo>
                  <a:pt x="309248" y="565953"/>
                </a:lnTo>
                <a:cubicBezTo>
                  <a:pt x="303017" y="556155"/>
                  <a:pt x="302127" y="542793"/>
                  <a:pt x="307468" y="532104"/>
                </a:cubicBezTo>
                <a:cubicBezTo>
                  <a:pt x="312809" y="522306"/>
                  <a:pt x="322600" y="515180"/>
                  <a:pt x="335062" y="515180"/>
                </a:cubicBezTo>
                <a:lnTo>
                  <a:pt x="344854" y="514289"/>
                </a:lnTo>
                <a:lnTo>
                  <a:pt x="339513" y="505381"/>
                </a:lnTo>
                <a:cubicBezTo>
                  <a:pt x="332392" y="494692"/>
                  <a:pt x="331502" y="483112"/>
                  <a:pt x="336843" y="472423"/>
                </a:cubicBezTo>
                <a:cubicBezTo>
                  <a:pt x="342184" y="461734"/>
                  <a:pt x="352866" y="454608"/>
                  <a:pt x="364438" y="453717"/>
                </a:cubicBezTo>
                <a:lnTo>
                  <a:pt x="375120" y="452827"/>
                </a:lnTo>
                <a:lnTo>
                  <a:pt x="368888" y="444810"/>
                </a:lnTo>
                <a:cubicBezTo>
                  <a:pt x="362657" y="435011"/>
                  <a:pt x="362657" y="422541"/>
                  <a:pt x="367998" y="411852"/>
                </a:cubicBezTo>
                <a:cubicBezTo>
                  <a:pt x="373339" y="401163"/>
                  <a:pt x="383131" y="394036"/>
                  <a:pt x="394703" y="393146"/>
                </a:cubicBezTo>
                <a:lnTo>
                  <a:pt x="412506" y="392255"/>
                </a:lnTo>
                <a:lnTo>
                  <a:pt x="421408" y="379784"/>
                </a:lnTo>
                <a:cubicBezTo>
                  <a:pt x="415177" y="375331"/>
                  <a:pt x="409836" y="368204"/>
                  <a:pt x="408945" y="360188"/>
                </a:cubicBezTo>
                <a:cubicBezTo>
                  <a:pt x="407165" y="351280"/>
                  <a:pt x="409836" y="341482"/>
                  <a:pt x="415177" y="334356"/>
                </a:cubicBezTo>
                <a:cubicBezTo>
                  <a:pt x="430309" y="315650"/>
                  <a:pt x="439211" y="303179"/>
                  <a:pt x="444552" y="295162"/>
                </a:cubicBezTo>
                <a:cubicBezTo>
                  <a:pt x="390252" y="255078"/>
                  <a:pt x="373339" y="191834"/>
                  <a:pt x="400934" y="134825"/>
                </a:cubicBezTo>
                <a:lnTo>
                  <a:pt x="415177" y="105430"/>
                </a:lnTo>
                <a:cubicBezTo>
                  <a:pt x="432980" y="70691"/>
                  <a:pt x="463245" y="43968"/>
                  <a:pt x="501522" y="31497"/>
                </a:cubicBezTo>
                <a:cubicBezTo>
                  <a:pt x="538908" y="19027"/>
                  <a:pt x="579856" y="21699"/>
                  <a:pt x="614572" y="39514"/>
                </a:cubicBezTo>
                <a:lnTo>
                  <a:pt x="651068" y="57329"/>
                </a:lnTo>
                <a:cubicBezTo>
                  <a:pt x="679553" y="42186"/>
                  <a:pt x="718720" y="32388"/>
                  <a:pt x="760557" y="32388"/>
                </a:cubicBezTo>
                <a:cubicBezTo>
                  <a:pt x="802395" y="32388"/>
                  <a:pt x="844232" y="43077"/>
                  <a:pt x="872717" y="59111"/>
                </a:cubicBezTo>
                <a:cubicBezTo>
                  <a:pt x="872717" y="59111"/>
                  <a:pt x="872717" y="59111"/>
                  <a:pt x="872717" y="60002"/>
                </a:cubicBezTo>
                <a:lnTo>
                  <a:pt x="927017" y="76926"/>
                </a:lnTo>
                <a:lnTo>
                  <a:pt x="917225" y="40405"/>
                </a:lnTo>
                <a:cubicBezTo>
                  <a:pt x="914554" y="31497"/>
                  <a:pt x="919895" y="21699"/>
                  <a:pt x="930577" y="1902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5" name="Freeform 10">
            <a:extLst>
              <a:ext uri="{FF2B5EF4-FFF2-40B4-BE49-F238E27FC236}">
                <a16:creationId xmlns:a16="http://schemas.microsoft.com/office/drawing/2014/main" id="{ADEAA472-B803-4D02-ABC5-1D658906D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128" y="3955042"/>
            <a:ext cx="1455674" cy="1349736"/>
          </a:xfrm>
          <a:custGeom>
            <a:avLst/>
            <a:gdLst>
              <a:gd name="T0" fmla="*/ 1535 w 1637"/>
              <a:gd name="T1" fmla="*/ 720 h 1518"/>
              <a:gd name="T2" fmla="*/ 1173 w 1637"/>
              <a:gd name="T3" fmla="*/ 655 h 1518"/>
              <a:gd name="T4" fmla="*/ 1257 w 1637"/>
              <a:gd name="T5" fmla="*/ 620 h 1518"/>
              <a:gd name="T6" fmla="*/ 805 w 1637"/>
              <a:gd name="T7" fmla="*/ 416 h 1518"/>
              <a:gd name="T8" fmla="*/ 421 w 1637"/>
              <a:gd name="T9" fmla="*/ 379 h 1518"/>
              <a:gd name="T10" fmla="*/ 965 w 1637"/>
              <a:gd name="T11" fmla="*/ 102 h 1518"/>
              <a:gd name="T12" fmla="*/ 1218 w 1637"/>
              <a:gd name="T13" fmla="*/ 179 h 1518"/>
              <a:gd name="T14" fmla="*/ 1218 w 1637"/>
              <a:gd name="T15" fmla="*/ 139 h 1518"/>
              <a:gd name="T16" fmla="*/ 1570 w 1637"/>
              <a:gd name="T17" fmla="*/ 618 h 1518"/>
              <a:gd name="T18" fmla="*/ 722 w 1637"/>
              <a:gd name="T19" fmla="*/ 1432 h 1518"/>
              <a:gd name="T20" fmla="*/ 704 w 1637"/>
              <a:gd name="T21" fmla="*/ 1247 h 1518"/>
              <a:gd name="T22" fmla="*/ 763 w 1637"/>
              <a:gd name="T23" fmla="*/ 1379 h 1518"/>
              <a:gd name="T24" fmla="*/ 413 w 1637"/>
              <a:gd name="T25" fmla="*/ 1312 h 1518"/>
              <a:gd name="T26" fmla="*/ 669 w 1637"/>
              <a:gd name="T27" fmla="*/ 1267 h 1518"/>
              <a:gd name="T28" fmla="*/ 273 w 1637"/>
              <a:gd name="T29" fmla="*/ 1245 h 1518"/>
              <a:gd name="T30" fmla="*/ 547 w 1637"/>
              <a:gd name="T31" fmla="*/ 984 h 1518"/>
              <a:gd name="T32" fmla="*/ 655 w 1637"/>
              <a:gd name="T33" fmla="*/ 951 h 1518"/>
              <a:gd name="T34" fmla="*/ 676 w 1637"/>
              <a:gd name="T35" fmla="*/ 1114 h 1518"/>
              <a:gd name="T36" fmla="*/ 273 w 1637"/>
              <a:gd name="T37" fmla="*/ 1245 h 1518"/>
              <a:gd name="T38" fmla="*/ 197 w 1637"/>
              <a:gd name="T39" fmla="*/ 936 h 1518"/>
              <a:gd name="T40" fmla="*/ 559 w 1637"/>
              <a:gd name="T41" fmla="*/ 829 h 1518"/>
              <a:gd name="T42" fmla="*/ 219 w 1637"/>
              <a:gd name="T43" fmla="*/ 1098 h 1518"/>
              <a:gd name="T44" fmla="*/ 55 w 1637"/>
              <a:gd name="T45" fmla="*/ 869 h 1518"/>
              <a:gd name="T46" fmla="*/ 259 w 1637"/>
              <a:gd name="T47" fmla="*/ 650 h 1518"/>
              <a:gd name="T48" fmla="*/ 347 w 1637"/>
              <a:gd name="T49" fmla="*/ 803 h 1518"/>
              <a:gd name="T50" fmla="*/ 55 w 1637"/>
              <a:gd name="T51" fmla="*/ 869 h 1518"/>
              <a:gd name="T52" fmla="*/ 1277 w 1637"/>
              <a:gd name="T53" fmla="*/ 96 h 1518"/>
              <a:gd name="T54" fmla="*/ 945 w 1637"/>
              <a:gd name="T55" fmla="*/ 68 h 1518"/>
              <a:gd name="T56" fmla="*/ 759 w 1637"/>
              <a:gd name="T57" fmla="*/ 71 h 1518"/>
              <a:gd name="T58" fmla="*/ 683 w 1637"/>
              <a:gd name="T59" fmla="*/ 6 h 1518"/>
              <a:gd name="T60" fmla="*/ 748 w 1637"/>
              <a:gd name="T61" fmla="*/ 109 h 1518"/>
              <a:gd name="T62" fmla="*/ 384 w 1637"/>
              <a:gd name="T63" fmla="*/ 367 h 1518"/>
              <a:gd name="T64" fmla="*/ 825 w 1637"/>
              <a:gd name="T65" fmla="*/ 450 h 1518"/>
              <a:gd name="T66" fmla="*/ 1186 w 1637"/>
              <a:gd name="T67" fmla="*/ 757 h 1518"/>
              <a:gd name="T68" fmla="*/ 1312 w 1637"/>
              <a:gd name="T69" fmla="*/ 1152 h 1518"/>
              <a:gd name="T70" fmla="*/ 1038 w 1637"/>
              <a:gd name="T71" fmla="*/ 854 h 1518"/>
              <a:gd name="T72" fmla="*/ 1022 w 1637"/>
              <a:gd name="T73" fmla="*/ 908 h 1518"/>
              <a:gd name="T74" fmla="*/ 1156 w 1637"/>
              <a:gd name="T75" fmla="*/ 1139 h 1518"/>
              <a:gd name="T76" fmla="*/ 1095 w 1637"/>
              <a:gd name="T77" fmla="*/ 1336 h 1518"/>
              <a:gd name="T78" fmla="*/ 1021 w 1637"/>
              <a:gd name="T79" fmla="*/ 1261 h 1518"/>
              <a:gd name="T80" fmla="*/ 815 w 1637"/>
              <a:gd name="T81" fmla="*/ 982 h 1518"/>
              <a:gd name="T82" fmla="*/ 987 w 1637"/>
              <a:gd name="T83" fmla="*/ 1281 h 1518"/>
              <a:gd name="T84" fmla="*/ 704 w 1637"/>
              <a:gd name="T85" fmla="*/ 1144 h 1518"/>
              <a:gd name="T86" fmla="*/ 665 w 1637"/>
              <a:gd name="T87" fmla="*/ 913 h 1518"/>
              <a:gd name="T88" fmla="*/ 594 w 1637"/>
              <a:gd name="T89" fmla="*/ 808 h 1518"/>
              <a:gd name="T90" fmla="*/ 413 w 1637"/>
              <a:gd name="T91" fmla="*/ 662 h 1518"/>
              <a:gd name="T92" fmla="*/ 149 w 1637"/>
              <a:gd name="T93" fmla="*/ 617 h 1518"/>
              <a:gd name="T94" fmla="*/ 102 w 1637"/>
              <a:gd name="T95" fmla="*/ 365 h 1518"/>
              <a:gd name="T96" fmla="*/ 85 w 1637"/>
              <a:gd name="T97" fmla="*/ 414 h 1518"/>
              <a:gd name="T98" fmla="*/ 68 w 1637"/>
              <a:gd name="T99" fmla="*/ 713 h 1518"/>
              <a:gd name="T100" fmla="*/ 22 w 1637"/>
              <a:gd name="T101" fmla="*/ 889 h 1518"/>
              <a:gd name="T102" fmla="*/ 130 w 1637"/>
              <a:gd name="T103" fmla="*/ 1076 h 1518"/>
              <a:gd name="T104" fmla="*/ 236 w 1637"/>
              <a:gd name="T105" fmla="*/ 1140 h 1518"/>
              <a:gd name="T106" fmla="*/ 344 w 1637"/>
              <a:gd name="T107" fmla="*/ 1329 h 1518"/>
              <a:gd name="T108" fmla="*/ 458 w 1637"/>
              <a:gd name="T109" fmla="*/ 1517 h 1518"/>
              <a:gd name="T110" fmla="*/ 677 w 1637"/>
              <a:gd name="T111" fmla="*/ 1484 h 1518"/>
              <a:gd name="T112" fmla="*/ 911 w 1637"/>
              <a:gd name="T113" fmla="*/ 1454 h 1518"/>
              <a:gd name="T114" fmla="*/ 1037 w 1637"/>
              <a:gd name="T115" fmla="*/ 1350 h 1518"/>
              <a:gd name="T116" fmla="*/ 1182 w 1637"/>
              <a:gd name="T117" fmla="*/ 1361 h 1518"/>
              <a:gd name="T118" fmla="*/ 1267 w 1637"/>
              <a:gd name="T119" fmla="*/ 1203 h 1518"/>
              <a:gd name="T120" fmla="*/ 1379 w 1637"/>
              <a:gd name="T121" fmla="*/ 1011 h 1518"/>
              <a:gd name="T122" fmla="*/ 1540 w 1637"/>
              <a:gd name="T123" fmla="*/ 780 h 1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7" h="1518">
                <a:moveTo>
                  <a:pt x="1577" y="672"/>
                </a:moveTo>
                <a:lnTo>
                  <a:pt x="1577" y="672"/>
                </a:lnTo>
                <a:cubicBezTo>
                  <a:pt x="1572" y="690"/>
                  <a:pt x="1560" y="706"/>
                  <a:pt x="1544" y="715"/>
                </a:cubicBezTo>
                <a:lnTo>
                  <a:pt x="1535" y="720"/>
                </a:lnTo>
                <a:lnTo>
                  <a:pt x="1535" y="720"/>
                </a:lnTo>
                <a:cubicBezTo>
                  <a:pt x="1515" y="732"/>
                  <a:pt x="1502" y="754"/>
                  <a:pt x="1501" y="778"/>
                </a:cubicBezTo>
                <a:lnTo>
                  <a:pt x="1501" y="778"/>
                </a:lnTo>
                <a:cubicBezTo>
                  <a:pt x="1497" y="850"/>
                  <a:pt x="1458" y="913"/>
                  <a:pt x="1396" y="949"/>
                </a:cubicBezTo>
                <a:lnTo>
                  <a:pt x="1356" y="972"/>
                </a:lnTo>
                <a:lnTo>
                  <a:pt x="1173" y="655"/>
                </a:lnTo>
                <a:lnTo>
                  <a:pt x="1173" y="655"/>
                </a:lnTo>
                <a:cubicBezTo>
                  <a:pt x="1196" y="655"/>
                  <a:pt x="1220" y="652"/>
                  <a:pt x="1243" y="645"/>
                </a:cubicBezTo>
                <a:lnTo>
                  <a:pt x="1243" y="645"/>
                </a:lnTo>
                <a:cubicBezTo>
                  <a:pt x="1254" y="641"/>
                  <a:pt x="1259" y="631"/>
                  <a:pt x="1257" y="620"/>
                </a:cubicBezTo>
                <a:lnTo>
                  <a:pt x="1257" y="620"/>
                </a:lnTo>
                <a:cubicBezTo>
                  <a:pt x="1254" y="610"/>
                  <a:pt x="1242" y="604"/>
                  <a:pt x="1232" y="606"/>
                </a:cubicBezTo>
                <a:lnTo>
                  <a:pt x="1232" y="606"/>
                </a:lnTo>
                <a:cubicBezTo>
                  <a:pt x="1124" y="639"/>
                  <a:pt x="1017" y="583"/>
                  <a:pt x="906" y="439"/>
                </a:cubicBezTo>
                <a:lnTo>
                  <a:pt x="906" y="439"/>
                </a:lnTo>
                <a:cubicBezTo>
                  <a:pt x="881" y="407"/>
                  <a:pt x="837" y="397"/>
                  <a:pt x="805" y="416"/>
                </a:cubicBezTo>
                <a:lnTo>
                  <a:pt x="803" y="417"/>
                </a:lnTo>
                <a:lnTo>
                  <a:pt x="803" y="417"/>
                </a:lnTo>
                <a:cubicBezTo>
                  <a:pt x="801" y="419"/>
                  <a:pt x="547" y="594"/>
                  <a:pt x="443" y="452"/>
                </a:cubicBezTo>
                <a:lnTo>
                  <a:pt x="443" y="452"/>
                </a:lnTo>
                <a:cubicBezTo>
                  <a:pt x="423" y="422"/>
                  <a:pt x="416" y="397"/>
                  <a:pt x="421" y="379"/>
                </a:cubicBezTo>
                <a:lnTo>
                  <a:pt x="421" y="379"/>
                </a:lnTo>
                <a:cubicBezTo>
                  <a:pt x="427" y="361"/>
                  <a:pt x="444" y="346"/>
                  <a:pt x="477" y="332"/>
                </a:cubicBezTo>
                <a:lnTo>
                  <a:pt x="477" y="332"/>
                </a:lnTo>
                <a:cubicBezTo>
                  <a:pt x="492" y="326"/>
                  <a:pt x="843" y="178"/>
                  <a:pt x="965" y="102"/>
                </a:cubicBezTo>
                <a:lnTo>
                  <a:pt x="965" y="102"/>
                </a:lnTo>
                <a:cubicBezTo>
                  <a:pt x="1006" y="78"/>
                  <a:pt x="1050" y="73"/>
                  <a:pt x="1092" y="87"/>
                </a:cubicBezTo>
                <a:lnTo>
                  <a:pt x="1092" y="87"/>
                </a:lnTo>
                <a:cubicBezTo>
                  <a:pt x="1132" y="99"/>
                  <a:pt x="1167" y="130"/>
                  <a:pt x="1192" y="171"/>
                </a:cubicBezTo>
                <a:lnTo>
                  <a:pt x="1192" y="171"/>
                </a:lnTo>
                <a:cubicBezTo>
                  <a:pt x="1197" y="181"/>
                  <a:pt x="1209" y="184"/>
                  <a:pt x="1218" y="179"/>
                </a:cubicBezTo>
                <a:lnTo>
                  <a:pt x="1218" y="179"/>
                </a:lnTo>
                <a:cubicBezTo>
                  <a:pt x="1229" y="173"/>
                  <a:pt x="1231" y="161"/>
                  <a:pt x="1226" y="152"/>
                </a:cubicBezTo>
                <a:lnTo>
                  <a:pt x="1226" y="152"/>
                </a:lnTo>
                <a:cubicBezTo>
                  <a:pt x="1224" y="147"/>
                  <a:pt x="1221" y="143"/>
                  <a:pt x="1218" y="139"/>
                </a:cubicBezTo>
                <a:lnTo>
                  <a:pt x="1218" y="139"/>
                </a:lnTo>
                <a:cubicBezTo>
                  <a:pt x="1233" y="132"/>
                  <a:pt x="1250" y="130"/>
                  <a:pt x="1266" y="134"/>
                </a:cubicBezTo>
                <a:lnTo>
                  <a:pt x="1266" y="134"/>
                </a:lnTo>
                <a:cubicBezTo>
                  <a:pt x="1284" y="139"/>
                  <a:pt x="1300" y="151"/>
                  <a:pt x="1309" y="167"/>
                </a:cubicBezTo>
                <a:lnTo>
                  <a:pt x="1570" y="618"/>
                </a:lnTo>
                <a:lnTo>
                  <a:pt x="1570" y="618"/>
                </a:lnTo>
                <a:cubicBezTo>
                  <a:pt x="1580" y="634"/>
                  <a:pt x="1581" y="654"/>
                  <a:pt x="1577" y="672"/>
                </a:cubicBezTo>
                <a:close/>
                <a:moveTo>
                  <a:pt x="763" y="1379"/>
                </a:moveTo>
                <a:lnTo>
                  <a:pt x="763" y="1379"/>
                </a:lnTo>
                <a:cubicBezTo>
                  <a:pt x="757" y="1401"/>
                  <a:pt x="742" y="1421"/>
                  <a:pt x="722" y="1432"/>
                </a:cubicBezTo>
                <a:lnTo>
                  <a:pt x="722" y="1432"/>
                </a:lnTo>
                <a:cubicBezTo>
                  <a:pt x="695" y="1447"/>
                  <a:pt x="663" y="1447"/>
                  <a:pt x="637" y="1433"/>
                </a:cubicBezTo>
                <a:lnTo>
                  <a:pt x="657" y="1422"/>
                </a:lnTo>
                <a:lnTo>
                  <a:pt x="657" y="1422"/>
                </a:lnTo>
                <a:cubicBezTo>
                  <a:pt x="718" y="1387"/>
                  <a:pt x="739" y="1308"/>
                  <a:pt x="704" y="1247"/>
                </a:cubicBezTo>
                <a:lnTo>
                  <a:pt x="704" y="1247"/>
                </a:lnTo>
                <a:cubicBezTo>
                  <a:pt x="687" y="1217"/>
                  <a:pt x="659" y="1197"/>
                  <a:pt x="628" y="1188"/>
                </a:cubicBezTo>
                <a:lnTo>
                  <a:pt x="670" y="1165"/>
                </a:lnTo>
                <a:lnTo>
                  <a:pt x="754" y="1311"/>
                </a:lnTo>
                <a:lnTo>
                  <a:pt x="754" y="1311"/>
                </a:lnTo>
                <a:cubicBezTo>
                  <a:pt x="766" y="1331"/>
                  <a:pt x="769" y="1356"/>
                  <a:pt x="763" y="1379"/>
                </a:cubicBezTo>
                <a:close/>
                <a:moveTo>
                  <a:pt x="502" y="1465"/>
                </a:moveTo>
                <a:lnTo>
                  <a:pt x="502" y="1465"/>
                </a:lnTo>
                <a:cubicBezTo>
                  <a:pt x="460" y="1490"/>
                  <a:pt x="406" y="1475"/>
                  <a:pt x="382" y="1432"/>
                </a:cubicBezTo>
                <a:lnTo>
                  <a:pt x="382" y="1432"/>
                </a:lnTo>
                <a:cubicBezTo>
                  <a:pt x="357" y="1390"/>
                  <a:pt x="372" y="1336"/>
                  <a:pt x="413" y="1312"/>
                </a:cubicBezTo>
                <a:lnTo>
                  <a:pt x="548" y="1234"/>
                </a:lnTo>
                <a:lnTo>
                  <a:pt x="548" y="1234"/>
                </a:lnTo>
                <a:cubicBezTo>
                  <a:pt x="568" y="1223"/>
                  <a:pt x="593" y="1219"/>
                  <a:pt x="616" y="1225"/>
                </a:cubicBezTo>
                <a:lnTo>
                  <a:pt x="616" y="1225"/>
                </a:lnTo>
                <a:cubicBezTo>
                  <a:pt x="638" y="1231"/>
                  <a:pt x="657" y="1246"/>
                  <a:pt x="669" y="1267"/>
                </a:cubicBezTo>
                <a:lnTo>
                  <a:pt x="669" y="1267"/>
                </a:lnTo>
                <a:cubicBezTo>
                  <a:pt x="693" y="1309"/>
                  <a:pt x="679" y="1363"/>
                  <a:pt x="637" y="1388"/>
                </a:cubicBezTo>
                <a:lnTo>
                  <a:pt x="502" y="1465"/>
                </a:lnTo>
                <a:close/>
                <a:moveTo>
                  <a:pt x="273" y="1245"/>
                </a:moveTo>
                <a:lnTo>
                  <a:pt x="273" y="1245"/>
                </a:lnTo>
                <a:cubicBezTo>
                  <a:pt x="261" y="1225"/>
                  <a:pt x="258" y="1201"/>
                  <a:pt x="264" y="1177"/>
                </a:cubicBezTo>
                <a:lnTo>
                  <a:pt x="264" y="1177"/>
                </a:lnTo>
                <a:cubicBezTo>
                  <a:pt x="271" y="1154"/>
                  <a:pt x="285" y="1136"/>
                  <a:pt x="306" y="1123"/>
                </a:cubicBezTo>
                <a:lnTo>
                  <a:pt x="547" y="984"/>
                </a:lnTo>
                <a:lnTo>
                  <a:pt x="547" y="984"/>
                </a:lnTo>
                <a:lnTo>
                  <a:pt x="547" y="984"/>
                </a:lnTo>
                <a:lnTo>
                  <a:pt x="588" y="961"/>
                </a:lnTo>
                <a:lnTo>
                  <a:pt x="588" y="961"/>
                </a:lnTo>
                <a:cubicBezTo>
                  <a:pt x="609" y="949"/>
                  <a:pt x="633" y="945"/>
                  <a:pt x="655" y="951"/>
                </a:cubicBezTo>
                <a:lnTo>
                  <a:pt x="655" y="951"/>
                </a:lnTo>
                <a:cubicBezTo>
                  <a:pt x="678" y="958"/>
                  <a:pt x="697" y="973"/>
                  <a:pt x="709" y="993"/>
                </a:cubicBezTo>
                <a:lnTo>
                  <a:pt x="709" y="993"/>
                </a:lnTo>
                <a:cubicBezTo>
                  <a:pt x="721" y="1014"/>
                  <a:pt x="723" y="1037"/>
                  <a:pt x="718" y="1060"/>
                </a:cubicBezTo>
                <a:lnTo>
                  <a:pt x="718" y="1060"/>
                </a:lnTo>
                <a:cubicBezTo>
                  <a:pt x="712" y="1083"/>
                  <a:pt x="697" y="1102"/>
                  <a:pt x="676" y="1114"/>
                </a:cubicBezTo>
                <a:lnTo>
                  <a:pt x="394" y="1278"/>
                </a:lnTo>
                <a:lnTo>
                  <a:pt x="394" y="1278"/>
                </a:lnTo>
                <a:cubicBezTo>
                  <a:pt x="373" y="1289"/>
                  <a:pt x="349" y="1292"/>
                  <a:pt x="327" y="1286"/>
                </a:cubicBezTo>
                <a:lnTo>
                  <a:pt x="327" y="1286"/>
                </a:lnTo>
                <a:cubicBezTo>
                  <a:pt x="304" y="1280"/>
                  <a:pt x="285" y="1265"/>
                  <a:pt x="273" y="1245"/>
                </a:cubicBezTo>
                <a:lnTo>
                  <a:pt x="164" y="1057"/>
                </a:lnTo>
                <a:lnTo>
                  <a:pt x="164" y="1057"/>
                </a:lnTo>
                <a:cubicBezTo>
                  <a:pt x="153" y="1036"/>
                  <a:pt x="150" y="1012"/>
                  <a:pt x="156" y="990"/>
                </a:cubicBezTo>
                <a:lnTo>
                  <a:pt x="156" y="990"/>
                </a:lnTo>
                <a:cubicBezTo>
                  <a:pt x="162" y="967"/>
                  <a:pt x="176" y="948"/>
                  <a:pt x="197" y="936"/>
                </a:cubicBezTo>
                <a:lnTo>
                  <a:pt x="439" y="796"/>
                </a:lnTo>
                <a:lnTo>
                  <a:pt x="439" y="796"/>
                </a:lnTo>
                <a:cubicBezTo>
                  <a:pt x="459" y="784"/>
                  <a:pt x="483" y="781"/>
                  <a:pt x="506" y="788"/>
                </a:cubicBezTo>
                <a:lnTo>
                  <a:pt x="506" y="788"/>
                </a:lnTo>
                <a:cubicBezTo>
                  <a:pt x="528" y="794"/>
                  <a:pt x="548" y="808"/>
                  <a:pt x="559" y="829"/>
                </a:cubicBezTo>
                <a:lnTo>
                  <a:pt x="559" y="829"/>
                </a:lnTo>
                <a:cubicBezTo>
                  <a:pt x="584" y="871"/>
                  <a:pt x="569" y="925"/>
                  <a:pt x="528" y="949"/>
                </a:cubicBezTo>
                <a:lnTo>
                  <a:pt x="285" y="1089"/>
                </a:lnTo>
                <a:lnTo>
                  <a:pt x="285" y="1089"/>
                </a:lnTo>
                <a:cubicBezTo>
                  <a:pt x="265" y="1101"/>
                  <a:pt x="242" y="1104"/>
                  <a:pt x="219" y="1098"/>
                </a:cubicBezTo>
                <a:lnTo>
                  <a:pt x="219" y="1098"/>
                </a:lnTo>
                <a:cubicBezTo>
                  <a:pt x="195" y="1092"/>
                  <a:pt x="176" y="1077"/>
                  <a:pt x="164" y="1057"/>
                </a:cubicBezTo>
                <a:lnTo>
                  <a:pt x="273" y="1245"/>
                </a:lnTo>
                <a:close/>
                <a:moveTo>
                  <a:pt x="55" y="869"/>
                </a:moveTo>
                <a:lnTo>
                  <a:pt x="55" y="869"/>
                </a:lnTo>
                <a:cubicBezTo>
                  <a:pt x="44" y="849"/>
                  <a:pt x="41" y="824"/>
                  <a:pt x="47" y="801"/>
                </a:cubicBezTo>
                <a:lnTo>
                  <a:pt x="47" y="801"/>
                </a:lnTo>
                <a:cubicBezTo>
                  <a:pt x="53" y="778"/>
                  <a:pt x="68" y="759"/>
                  <a:pt x="88" y="748"/>
                </a:cubicBezTo>
                <a:lnTo>
                  <a:pt x="259" y="650"/>
                </a:lnTo>
                <a:lnTo>
                  <a:pt x="259" y="650"/>
                </a:lnTo>
                <a:cubicBezTo>
                  <a:pt x="279" y="638"/>
                  <a:pt x="303" y="634"/>
                  <a:pt x="325" y="640"/>
                </a:cubicBezTo>
                <a:lnTo>
                  <a:pt x="325" y="640"/>
                </a:lnTo>
                <a:cubicBezTo>
                  <a:pt x="348" y="647"/>
                  <a:pt x="367" y="662"/>
                  <a:pt x="379" y="683"/>
                </a:cubicBezTo>
                <a:lnTo>
                  <a:pt x="379" y="683"/>
                </a:lnTo>
                <a:cubicBezTo>
                  <a:pt x="404" y="725"/>
                  <a:pt x="390" y="778"/>
                  <a:pt x="347" y="803"/>
                </a:cubicBezTo>
                <a:lnTo>
                  <a:pt x="177" y="901"/>
                </a:lnTo>
                <a:lnTo>
                  <a:pt x="177" y="901"/>
                </a:lnTo>
                <a:cubicBezTo>
                  <a:pt x="157" y="913"/>
                  <a:pt x="133" y="916"/>
                  <a:pt x="110" y="910"/>
                </a:cubicBezTo>
                <a:lnTo>
                  <a:pt x="110" y="910"/>
                </a:lnTo>
                <a:cubicBezTo>
                  <a:pt x="87" y="904"/>
                  <a:pt x="68" y="890"/>
                  <a:pt x="55" y="869"/>
                </a:cubicBezTo>
                <a:close/>
                <a:moveTo>
                  <a:pt x="1604" y="598"/>
                </a:moveTo>
                <a:lnTo>
                  <a:pt x="1344" y="147"/>
                </a:lnTo>
                <a:lnTo>
                  <a:pt x="1344" y="147"/>
                </a:lnTo>
                <a:cubicBezTo>
                  <a:pt x="1329" y="122"/>
                  <a:pt x="1305" y="104"/>
                  <a:pt x="1277" y="96"/>
                </a:cubicBezTo>
                <a:lnTo>
                  <a:pt x="1277" y="96"/>
                </a:lnTo>
                <a:cubicBezTo>
                  <a:pt x="1248" y="88"/>
                  <a:pt x="1218" y="92"/>
                  <a:pt x="1193" y="106"/>
                </a:cubicBezTo>
                <a:lnTo>
                  <a:pt x="1193" y="106"/>
                </a:lnTo>
                <a:cubicBezTo>
                  <a:pt x="1168" y="80"/>
                  <a:pt x="1137" y="59"/>
                  <a:pt x="1104" y="48"/>
                </a:cubicBezTo>
                <a:lnTo>
                  <a:pt x="1104" y="48"/>
                </a:lnTo>
                <a:cubicBezTo>
                  <a:pt x="1052" y="31"/>
                  <a:pt x="996" y="38"/>
                  <a:pt x="945" y="68"/>
                </a:cubicBezTo>
                <a:lnTo>
                  <a:pt x="945" y="68"/>
                </a:lnTo>
                <a:cubicBezTo>
                  <a:pt x="920" y="82"/>
                  <a:pt x="887" y="101"/>
                  <a:pt x="848" y="120"/>
                </a:cubicBezTo>
                <a:lnTo>
                  <a:pt x="848" y="120"/>
                </a:lnTo>
                <a:cubicBezTo>
                  <a:pt x="822" y="98"/>
                  <a:pt x="793" y="81"/>
                  <a:pt x="759" y="71"/>
                </a:cubicBezTo>
                <a:lnTo>
                  <a:pt x="759" y="71"/>
                </a:lnTo>
                <a:cubicBezTo>
                  <a:pt x="748" y="67"/>
                  <a:pt x="737" y="59"/>
                  <a:pt x="731" y="49"/>
                </a:cubicBezTo>
                <a:lnTo>
                  <a:pt x="711" y="13"/>
                </a:lnTo>
                <a:lnTo>
                  <a:pt x="711" y="13"/>
                </a:lnTo>
                <a:cubicBezTo>
                  <a:pt x="706" y="3"/>
                  <a:pt x="693" y="0"/>
                  <a:pt x="683" y="6"/>
                </a:cubicBezTo>
                <a:lnTo>
                  <a:pt x="683" y="6"/>
                </a:lnTo>
                <a:cubicBezTo>
                  <a:pt x="674" y="11"/>
                  <a:pt x="670" y="23"/>
                  <a:pt x="676" y="33"/>
                </a:cubicBezTo>
                <a:lnTo>
                  <a:pt x="697" y="68"/>
                </a:lnTo>
                <a:lnTo>
                  <a:pt x="697" y="68"/>
                </a:lnTo>
                <a:cubicBezTo>
                  <a:pt x="707" y="88"/>
                  <a:pt x="726" y="102"/>
                  <a:pt x="748" y="109"/>
                </a:cubicBezTo>
                <a:lnTo>
                  <a:pt x="748" y="109"/>
                </a:lnTo>
                <a:cubicBezTo>
                  <a:pt x="770" y="116"/>
                  <a:pt x="790" y="126"/>
                  <a:pt x="809" y="140"/>
                </a:cubicBezTo>
                <a:lnTo>
                  <a:pt x="809" y="140"/>
                </a:lnTo>
                <a:cubicBezTo>
                  <a:pt x="659" y="212"/>
                  <a:pt x="464" y="295"/>
                  <a:pt x="462" y="295"/>
                </a:cubicBezTo>
                <a:lnTo>
                  <a:pt x="462" y="295"/>
                </a:lnTo>
                <a:cubicBezTo>
                  <a:pt x="434" y="308"/>
                  <a:pt x="396" y="327"/>
                  <a:pt x="384" y="367"/>
                </a:cubicBezTo>
                <a:lnTo>
                  <a:pt x="384" y="367"/>
                </a:lnTo>
                <a:cubicBezTo>
                  <a:pt x="374" y="397"/>
                  <a:pt x="383" y="433"/>
                  <a:pt x="410" y="475"/>
                </a:cubicBezTo>
                <a:lnTo>
                  <a:pt x="410" y="475"/>
                </a:lnTo>
                <a:cubicBezTo>
                  <a:pt x="536" y="646"/>
                  <a:pt x="805" y="464"/>
                  <a:pt x="825" y="450"/>
                </a:cubicBezTo>
                <a:lnTo>
                  <a:pt x="825" y="450"/>
                </a:lnTo>
                <a:cubicBezTo>
                  <a:pt x="841" y="441"/>
                  <a:pt x="861" y="446"/>
                  <a:pt x="874" y="462"/>
                </a:cubicBezTo>
                <a:lnTo>
                  <a:pt x="874" y="462"/>
                </a:lnTo>
                <a:cubicBezTo>
                  <a:pt x="958" y="571"/>
                  <a:pt x="1040" y="634"/>
                  <a:pt x="1124" y="651"/>
                </a:cubicBezTo>
                <a:lnTo>
                  <a:pt x="1186" y="757"/>
                </a:lnTo>
                <a:lnTo>
                  <a:pt x="1186" y="757"/>
                </a:lnTo>
                <a:lnTo>
                  <a:pt x="1343" y="1030"/>
                </a:lnTo>
                <a:lnTo>
                  <a:pt x="1343" y="1030"/>
                </a:lnTo>
                <a:cubicBezTo>
                  <a:pt x="1355" y="1051"/>
                  <a:pt x="1359" y="1074"/>
                  <a:pt x="1353" y="1098"/>
                </a:cubicBezTo>
                <a:lnTo>
                  <a:pt x="1353" y="1098"/>
                </a:lnTo>
                <a:cubicBezTo>
                  <a:pt x="1347" y="1120"/>
                  <a:pt x="1331" y="1140"/>
                  <a:pt x="1312" y="1152"/>
                </a:cubicBezTo>
                <a:lnTo>
                  <a:pt x="1312" y="1152"/>
                </a:lnTo>
                <a:cubicBezTo>
                  <a:pt x="1269" y="1176"/>
                  <a:pt x="1215" y="1161"/>
                  <a:pt x="1190" y="1119"/>
                </a:cubicBezTo>
                <a:lnTo>
                  <a:pt x="1171" y="1087"/>
                </a:lnTo>
                <a:lnTo>
                  <a:pt x="1038" y="854"/>
                </a:lnTo>
                <a:lnTo>
                  <a:pt x="1038" y="854"/>
                </a:lnTo>
                <a:cubicBezTo>
                  <a:pt x="1032" y="844"/>
                  <a:pt x="1020" y="841"/>
                  <a:pt x="1010" y="847"/>
                </a:cubicBezTo>
                <a:lnTo>
                  <a:pt x="1010" y="847"/>
                </a:lnTo>
                <a:cubicBezTo>
                  <a:pt x="1001" y="852"/>
                  <a:pt x="998" y="865"/>
                  <a:pt x="1002" y="874"/>
                </a:cubicBezTo>
                <a:lnTo>
                  <a:pt x="1022" y="908"/>
                </a:lnTo>
                <a:lnTo>
                  <a:pt x="1022" y="908"/>
                </a:lnTo>
                <a:lnTo>
                  <a:pt x="1022" y="908"/>
                </a:lnTo>
                <a:lnTo>
                  <a:pt x="1137" y="1106"/>
                </a:lnTo>
                <a:lnTo>
                  <a:pt x="1156" y="1139"/>
                </a:lnTo>
                <a:lnTo>
                  <a:pt x="1156" y="1139"/>
                </a:lnTo>
                <a:lnTo>
                  <a:pt x="1156" y="1139"/>
                </a:lnTo>
                <a:lnTo>
                  <a:pt x="1195" y="1206"/>
                </a:lnTo>
                <a:lnTo>
                  <a:pt x="1195" y="1206"/>
                </a:lnTo>
                <a:cubicBezTo>
                  <a:pt x="1219" y="1248"/>
                  <a:pt x="1205" y="1302"/>
                  <a:pt x="1162" y="1327"/>
                </a:cubicBezTo>
                <a:lnTo>
                  <a:pt x="1162" y="1327"/>
                </a:lnTo>
                <a:cubicBezTo>
                  <a:pt x="1141" y="1338"/>
                  <a:pt x="1118" y="1342"/>
                  <a:pt x="1095" y="1336"/>
                </a:cubicBezTo>
                <a:lnTo>
                  <a:pt x="1095" y="1336"/>
                </a:lnTo>
                <a:cubicBezTo>
                  <a:pt x="1072" y="1330"/>
                  <a:pt x="1053" y="1315"/>
                  <a:pt x="1041" y="1294"/>
                </a:cubicBezTo>
                <a:lnTo>
                  <a:pt x="1021" y="1261"/>
                </a:lnTo>
                <a:lnTo>
                  <a:pt x="1021" y="1261"/>
                </a:lnTo>
                <a:lnTo>
                  <a:pt x="1021" y="1261"/>
                </a:lnTo>
                <a:lnTo>
                  <a:pt x="850" y="962"/>
                </a:lnTo>
                <a:lnTo>
                  <a:pt x="850" y="962"/>
                </a:lnTo>
                <a:cubicBezTo>
                  <a:pt x="844" y="953"/>
                  <a:pt x="832" y="949"/>
                  <a:pt x="822" y="956"/>
                </a:cubicBezTo>
                <a:lnTo>
                  <a:pt x="822" y="956"/>
                </a:lnTo>
                <a:cubicBezTo>
                  <a:pt x="813" y="961"/>
                  <a:pt x="809" y="973"/>
                  <a:pt x="815" y="982"/>
                </a:cubicBezTo>
                <a:lnTo>
                  <a:pt x="834" y="1016"/>
                </a:lnTo>
                <a:lnTo>
                  <a:pt x="834" y="1016"/>
                </a:lnTo>
                <a:cubicBezTo>
                  <a:pt x="835" y="1016"/>
                  <a:pt x="835" y="1016"/>
                  <a:pt x="835" y="1016"/>
                </a:cubicBezTo>
                <a:lnTo>
                  <a:pt x="987" y="1281"/>
                </a:lnTo>
                <a:lnTo>
                  <a:pt x="987" y="1281"/>
                </a:lnTo>
                <a:cubicBezTo>
                  <a:pt x="1012" y="1323"/>
                  <a:pt x="998" y="1378"/>
                  <a:pt x="955" y="1402"/>
                </a:cubicBezTo>
                <a:lnTo>
                  <a:pt x="955" y="1402"/>
                </a:lnTo>
                <a:cubicBezTo>
                  <a:pt x="913" y="1426"/>
                  <a:pt x="858" y="1412"/>
                  <a:pt x="834" y="1369"/>
                </a:cubicBezTo>
                <a:lnTo>
                  <a:pt x="704" y="1144"/>
                </a:lnTo>
                <a:lnTo>
                  <a:pt x="704" y="1144"/>
                </a:lnTo>
                <a:cubicBezTo>
                  <a:pt x="729" y="1127"/>
                  <a:pt x="748" y="1101"/>
                  <a:pt x="756" y="1070"/>
                </a:cubicBezTo>
                <a:lnTo>
                  <a:pt x="756" y="1070"/>
                </a:lnTo>
                <a:cubicBezTo>
                  <a:pt x="765" y="1037"/>
                  <a:pt x="760" y="1003"/>
                  <a:pt x="743" y="973"/>
                </a:cubicBezTo>
                <a:lnTo>
                  <a:pt x="743" y="973"/>
                </a:lnTo>
                <a:cubicBezTo>
                  <a:pt x="726" y="944"/>
                  <a:pt x="699" y="922"/>
                  <a:pt x="665" y="913"/>
                </a:cubicBezTo>
                <a:lnTo>
                  <a:pt x="665" y="913"/>
                </a:lnTo>
                <a:cubicBezTo>
                  <a:pt x="646" y="908"/>
                  <a:pt x="625" y="908"/>
                  <a:pt x="605" y="912"/>
                </a:cubicBezTo>
                <a:lnTo>
                  <a:pt x="605" y="912"/>
                </a:lnTo>
                <a:cubicBezTo>
                  <a:pt x="616" y="879"/>
                  <a:pt x="613" y="841"/>
                  <a:pt x="594" y="808"/>
                </a:cubicBezTo>
                <a:lnTo>
                  <a:pt x="594" y="808"/>
                </a:lnTo>
                <a:cubicBezTo>
                  <a:pt x="577" y="779"/>
                  <a:pt x="549" y="758"/>
                  <a:pt x="516" y="749"/>
                </a:cubicBezTo>
                <a:lnTo>
                  <a:pt x="516" y="749"/>
                </a:lnTo>
                <a:cubicBezTo>
                  <a:pt x="486" y="741"/>
                  <a:pt x="455" y="744"/>
                  <a:pt x="427" y="757"/>
                </a:cubicBezTo>
                <a:lnTo>
                  <a:pt x="427" y="757"/>
                </a:lnTo>
                <a:cubicBezTo>
                  <a:pt x="435" y="726"/>
                  <a:pt x="432" y="692"/>
                  <a:pt x="413" y="662"/>
                </a:cubicBezTo>
                <a:lnTo>
                  <a:pt x="413" y="662"/>
                </a:lnTo>
                <a:cubicBezTo>
                  <a:pt x="378" y="601"/>
                  <a:pt x="300" y="580"/>
                  <a:pt x="238" y="615"/>
                </a:cubicBezTo>
                <a:lnTo>
                  <a:pt x="170" y="654"/>
                </a:lnTo>
                <a:lnTo>
                  <a:pt x="149" y="617"/>
                </a:lnTo>
                <a:lnTo>
                  <a:pt x="149" y="617"/>
                </a:lnTo>
                <a:cubicBezTo>
                  <a:pt x="121" y="570"/>
                  <a:pt x="114" y="515"/>
                  <a:pt x="127" y="461"/>
                </a:cubicBezTo>
                <a:lnTo>
                  <a:pt x="127" y="461"/>
                </a:lnTo>
                <a:cubicBezTo>
                  <a:pt x="134" y="438"/>
                  <a:pt x="131" y="414"/>
                  <a:pt x="119" y="395"/>
                </a:cubicBezTo>
                <a:lnTo>
                  <a:pt x="102" y="365"/>
                </a:lnTo>
                <a:lnTo>
                  <a:pt x="102" y="365"/>
                </a:lnTo>
                <a:cubicBezTo>
                  <a:pt x="97" y="355"/>
                  <a:pt x="85" y="352"/>
                  <a:pt x="74" y="357"/>
                </a:cubicBezTo>
                <a:lnTo>
                  <a:pt x="74" y="357"/>
                </a:lnTo>
                <a:cubicBezTo>
                  <a:pt x="65" y="363"/>
                  <a:pt x="62" y="375"/>
                  <a:pt x="68" y="384"/>
                </a:cubicBezTo>
                <a:lnTo>
                  <a:pt x="85" y="414"/>
                </a:lnTo>
                <a:lnTo>
                  <a:pt x="85" y="414"/>
                </a:lnTo>
                <a:cubicBezTo>
                  <a:pt x="91" y="425"/>
                  <a:pt x="92" y="439"/>
                  <a:pt x="89" y="451"/>
                </a:cubicBezTo>
                <a:lnTo>
                  <a:pt x="89" y="451"/>
                </a:lnTo>
                <a:cubicBezTo>
                  <a:pt x="73" y="515"/>
                  <a:pt x="82" y="581"/>
                  <a:pt x="115" y="638"/>
                </a:cubicBezTo>
                <a:lnTo>
                  <a:pt x="136" y="674"/>
                </a:lnTo>
                <a:lnTo>
                  <a:pt x="68" y="713"/>
                </a:lnTo>
                <a:lnTo>
                  <a:pt x="68" y="713"/>
                </a:lnTo>
                <a:cubicBezTo>
                  <a:pt x="38" y="730"/>
                  <a:pt x="17" y="758"/>
                  <a:pt x="9" y="791"/>
                </a:cubicBezTo>
                <a:lnTo>
                  <a:pt x="9" y="791"/>
                </a:lnTo>
                <a:cubicBezTo>
                  <a:pt x="0" y="824"/>
                  <a:pt x="4" y="859"/>
                  <a:pt x="22" y="889"/>
                </a:cubicBezTo>
                <a:lnTo>
                  <a:pt x="22" y="889"/>
                </a:lnTo>
                <a:cubicBezTo>
                  <a:pt x="38" y="919"/>
                  <a:pt x="66" y="939"/>
                  <a:pt x="99" y="949"/>
                </a:cubicBezTo>
                <a:lnTo>
                  <a:pt x="99" y="949"/>
                </a:lnTo>
                <a:cubicBezTo>
                  <a:pt x="109" y="951"/>
                  <a:pt x="118" y="952"/>
                  <a:pt x="127" y="953"/>
                </a:cubicBezTo>
                <a:lnTo>
                  <a:pt x="127" y="953"/>
                </a:lnTo>
                <a:cubicBezTo>
                  <a:pt x="108" y="991"/>
                  <a:pt x="107" y="1037"/>
                  <a:pt x="130" y="1076"/>
                </a:cubicBezTo>
                <a:lnTo>
                  <a:pt x="130" y="1076"/>
                </a:lnTo>
                <a:cubicBezTo>
                  <a:pt x="147" y="1106"/>
                  <a:pt x="175" y="1128"/>
                  <a:pt x="208" y="1136"/>
                </a:cubicBezTo>
                <a:lnTo>
                  <a:pt x="208" y="1136"/>
                </a:lnTo>
                <a:cubicBezTo>
                  <a:pt x="218" y="1139"/>
                  <a:pt x="227" y="1140"/>
                  <a:pt x="236" y="1140"/>
                </a:cubicBezTo>
                <a:lnTo>
                  <a:pt x="236" y="1140"/>
                </a:lnTo>
                <a:cubicBezTo>
                  <a:pt x="216" y="1178"/>
                  <a:pt x="216" y="1225"/>
                  <a:pt x="238" y="1265"/>
                </a:cubicBezTo>
                <a:lnTo>
                  <a:pt x="238" y="1265"/>
                </a:lnTo>
                <a:cubicBezTo>
                  <a:pt x="255" y="1294"/>
                  <a:pt x="283" y="1316"/>
                  <a:pt x="317" y="1324"/>
                </a:cubicBezTo>
                <a:lnTo>
                  <a:pt x="317" y="1324"/>
                </a:lnTo>
                <a:cubicBezTo>
                  <a:pt x="325" y="1327"/>
                  <a:pt x="335" y="1328"/>
                  <a:pt x="344" y="1329"/>
                </a:cubicBezTo>
                <a:lnTo>
                  <a:pt x="344" y="1329"/>
                </a:lnTo>
                <a:cubicBezTo>
                  <a:pt x="324" y="1366"/>
                  <a:pt x="324" y="1413"/>
                  <a:pt x="347" y="1452"/>
                </a:cubicBezTo>
                <a:lnTo>
                  <a:pt x="347" y="1452"/>
                </a:lnTo>
                <a:cubicBezTo>
                  <a:pt x="371" y="1494"/>
                  <a:pt x="413" y="1517"/>
                  <a:pt x="458" y="1517"/>
                </a:cubicBezTo>
                <a:lnTo>
                  <a:pt x="458" y="1517"/>
                </a:lnTo>
                <a:cubicBezTo>
                  <a:pt x="480" y="1517"/>
                  <a:pt x="502" y="1511"/>
                  <a:pt x="522" y="1499"/>
                </a:cubicBezTo>
                <a:lnTo>
                  <a:pt x="598" y="1456"/>
                </a:lnTo>
                <a:lnTo>
                  <a:pt x="598" y="1456"/>
                </a:lnTo>
                <a:cubicBezTo>
                  <a:pt x="621" y="1474"/>
                  <a:pt x="649" y="1484"/>
                  <a:pt x="677" y="1484"/>
                </a:cubicBezTo>
                <a:lnTo>
                  <a:pt x="677" y="1484"/>
                </a:lnTo>
                <a:cubicBezTo>
                  <a:pt x="699" y="1484"/>
                  <a:pt x="722" y="1478"/>
                  <a:pt x="742" y="1467"/>
                </a:cubicBezTo>
                <a:lnTo>
                  <a:pt x="742" y="1467"/>
                </a:lnTo>
                <a:cubicBezTo>
                  <a:pt x="771" y="1449"/>
                  <a:pt x="791" y="1423"/>
                  <a:pt x="801" y="1392"/>
                </a:cubicBezTo>
                <a:lnTo>
                  <a:pt x="801" y="1392"/>
                </a:lnTo>
                <a:cubicBezTo>
                  <a:pt x="824" y="1431"/>
                  <a:pt x="867" y="1454"/>
                  <a:pt x="911" y="1454"/>
                </a:cubicBezTo>
                <a:lnTo>
                  <a:pt x="911" y="1454"/>
                </a:lnTo>
                <a:cubicBezTo>
                  <a:pt x="932" y="1454"/>
                  <a:pt x="955" y="1448"/>
                  <a:pt x="975" y="1437"/>
                </a:cubicBezTo>
                <a:lnTo>
                  <a:pt x="975" y="1437"/>
                </a:lnTo>
                <a:cubicBezTo>
                  <a:pt x="1009" y="1417"/>
                  <a:pt x="1030" y="1385"/>
                  <a:pt x="1037" y="1350"/>
                </a:cubicBezTo>
                <a:lnTo>
                  <a:pt x="1037" y="1350"/>
                </a:lnTo>
                <a:cubicBezTo>
                  <a:pt x="1051" y="1360"/>
                  <a:pt x="1067" y="1369"/>
                  <a:pt x="1085" y="1374"/>
                </a:cubicBezTo>
                <a:lnTo>
                  <a:pt x="1085" y="1374"/>
                </a:lnTo>
                <a:cubicBezTo>
                  <a:pt x="1096" y="1377"/>
                  <a:pt x="1107" y="1379"/>
                  <a:pt x="1118" y="1379"/>
                </a:cubicBezTo>
                <a:lnTo>
                  <a:pt x="1118" y="1379"/>
                </a:lnTo>
                <a:cubicBezTo>
                  <a:pt x="1140" y="1379"/>
                  <a:pt x="1162" y="1373"/>
                  <a:pt x="1182" y="1361"/>
                </a:cubicBezTo>
                <a:lnTo>
                  <a:pt x="1182" y="1361"/>
                </a:lnTo>
                <a:cubicBezTo>
                  <a:pt x="1239" y="1329"/>
                  <a:pt x="1261" y="1258"/>
                  <a:pt x="1235" y="1199"/>
                </a:cubicBezTo>
                <a:lnTo>
                  <a:pt x="1235" y="1199"/>
                </a:lnTo>
                <a:cubicBezTo>
                  <a:pt x="1246" y="1201"/>
                  <a:pt x="1257" y="1203"/>
                  <a:pt x="1267" y="1203"/>
                </a:cubicBezTo>
                <a:lnTo>
                  <a:pt x="1267" y="1203"/>
                </a:lnTo>
                <a:cubicBezTo>
                  <a:pt x="1290" y="1203"/>
                  <a:pt x="1312" y="1197"/>
                  <a:pt x="1331" y="1186"/>
                </a:cubicBezTo>
                <a:lnTo>
                  <a:pt x="1331" y="1186"/>
                </a:lnTo>
                <a:cubicBezTo>
                  <a:pt x="1361" y="1169"/>
                  <a:pt x="1382" y="1140"/>
                  <a:pt x="1391" y="1108"/>
                </a:cubicBezTo>
                <a:lnTo>
                  <a:pt x="1391" y="1108"/>
                </a:lnTo>
                <a:cubicBezTo>
                  <a:pt x="1400" y="1074"/>
                  <a:pt x="1396" y="1040"/>
                  <a:pt x="1379" y="1011"/>
                </a:cubicBezTo>
                <a:lnTo>
                  <a:pt x="1376" y="1007"/>
                </a:lnTo>
                <a:lnTo>
                  <a:pt x="1416" y="984"/>
                </a:lnTo>
                <a:lnTo>
                  <a:pt x="1416" y="984"/>
                </a:lnTo>
                <a:cubicBezTo>
                  <a:pt x="1490" y="941"/>
                  <a:pt x="1536" y="865"/>
                  <a:pt x="1540" y="780"/>
                </a:cubicBezTo>
                <a:lnTo>
                  <a:pt x="1540" y="780"/>
                </a:lnTo>
                <a:cubicBezTo>
                  <a:pt x="1541" y="769"/>
                  <a:pt x="1546" y="759"/>
                  <a:pt x="1555" y="755"/>
                </a:cubicBezTo>
                <a:lnTo>
                  <a:pt x="1564" y="750"/>
                </a:lnTo>
                <a:lnTo>
                  <a:pt x="1564" y="750"/>
                </a:lnTo>
                <a:cubicBezTo>
                  <a:pt x="1617" y="719"/>
                  <a:pt x="1636" y="652"/>
                  <a:pt x="1604" y="5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E82AC26-3C92-49C2-AF14-32BE8A7B75A4}"/>
              </a:ext>
            </a:extLst>
          </p:cNvPr>
          <p:cNvGrpSpPr/>
          <p:nvPr/>
        </p:nvGrpSpPr>
        <p:grpSpPr>
          <a:xfrm>
            <a:off x="13540523" y="3299793"/>
            <a:ext cx="7627580" cy="8435853"/>
            <a:chOff x="13540523" y="3299793"/>
            <a:chExt cx="7627580" cy="8435853"/>
          </a:xfrm>
        </p:grpSpPr>
        <p:sp>
          <p:nvSpPr>
            <p:cNvPr id="147" name="Freeform 11">
              <a:extLst>
                <a:ext uri="{FF2B5EF4-FFF2-40B4-BE49-F238E27FC236}">
                  <a16:creationId xmlns:a16="http://schemas.microsoft.com/office/drawing/2014/main" id="{0024C33F-B3CC-4975-9F69-BAEA30066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0523" y="3299793"/>
              <a:ext cx="7627580" cy="2781868"/>
            </a:xfrm>
            <a:custGeom>
              <a:avLst/>
              <a:gdLst>
                <a:gd name="T0" fmla="*/ 8572 w 8573"/>
                <a:gd name="T1" fmla="*/ 3125 h 3126"/>
                <a:gd name="T2" fmla="*/ 0 w 8573"/>
                <a:gd name="T3" fmla="*/ 3125 h 3126"/>
                <a:gd name="T4" fmla="*/ 121 w 8573"/>
                <a:gd name="T5" fmla="*/ 2761 h 3126"/>
                <a:gd name="T6" fmla="*/ 364 w 8573"/>
                <a:gd name="T7" fmla="*/ 2032 h 3126"/>
                <a:gd name="T8" fmla="*/ 536 w 8573"/>
                <a:gd name="T9" fmla="*/ 1522 h 3126"/>
                <a:gd name="T10" fmla="*/ 705 w 8573"/>
                <a:gd name="T11" fmla="*/ 1016 h 3126"/>
                <a:gd name="T12" fmla="*/ 794 w 8573"/>
                <a:gd name="T13" fmla="*/ 749 h 3126"/>
                <a:gd name="T14" fmla="*/ 1044 w 8573"/>
                <a:gd name="T15" fmla="*/ 0 h 3126"/>
                <a:gd name="T16" fmla="*/ 7528 w 8573"/>
                <a:gd name="T17" fmla="*/ 0 h 3126"/>
                <a:gd name="T18" fmla="*/ 7753 w 8573"/>
                <a:gd name="T19" fmla="*/ 673 h 3126"/>
                <a:gd name="T20" fmla="*/ 7867 w 8573"/>
                <a:gd name="T21" fmla="*/ 1016 h 3126"/>
                <a:gd name="T22" fmla="*/ 8105 w 8573"/>
                <a:gd name="T23" fmla="*/ 1724 h 3126"/>
                <a:gd name="T24" fmla="*/ 8208 w 8573"/>
                <a:gd name="T25" fmla="*/ 2032 h 3126"/>
                <a:gd name="T26" fmla="*/ 8453 w 8573"/>
                <a:gd name="T27" fmla="*/ 2769 h 3126"/>
                <a:gd name="T28" fmla="*/ 8572 w 8573"/>
                <a:gd name="T29" fmla="*/ 3125 h 3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73" h="3126">
                  <a:moveTo>
                    <a:pt x="8572" y="3125"/>
                  </a:moveTo>
                  <a:lnTo>
                    <a:pt x="0" y="3125"/>
                  </a:lnTo>
                  <a:lnTo>
                    <a:pt x="121" y="2761"/>
                  </a:lnTo>
                  <a:lnTo>
                    <a:pt x="364" y="2032"/>
                  </a:lnTo>
                  <a:lnTo>
                    <a:pt x="536" y="1522"/>
                  </a:lnTo>
                  <a:lnTo>
                    <a:pt x="705" y="1016"/>
                  </a:lnTo>
                  <a:lnTo>
                    <a:pt x="794" y="749"/>
                  </a:lnTo>
                  <a:lnTo>
                    <a:pt x="1044" y="0"/>
                  </a:lnTo>
                  <a:lnTo>
                    <a:pt x="7528" y="0"/>
                  </a:lnTo>
                  <a:lnTo>
                    <a:pt x="7753" y="673"/>
                  </a:lnTo>
                  <a:lnTo>
                    <a:pt x="7867" y="1016"/>
                  </a:lnTo>
                  <a:lnTo>
                    <a:pt x="8105" y="1724"/>
                  </a:lnTo>
                  <a:lnTo>
                    <a:pt x="8208" y="2032"/>
                  </a:lnTo>
                  <a:lnTo>
                    <a:pt x="8453" y="2769"/>
                  </a:lnTo>
                  <a:lnTo>
                    <a:pt x="8572" y="312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8" name="Freeform 12">
              <a:extLst>
                <a:ext uri="{FF2B5EF4-FFF2-40B4-BE49-F238E27FC236}">
                  <a16:creationId xmlns:a16="http://schemas.microsoft.com/office/drawing/2014/main" id="{3E299C9E-F5B5-42FD-B847-07B61534B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0523" y="6081661"/>
              <a:ext cx="7627580" cy="5461724"/>
            </a:xfrm>
            <a:custGeom>
              <a:avLst/>
              <a:gdLst>
                <a:gd name="T0" fmla="*/ 8572 w 8573"/>
                <a:gd name="T1" fmla="*/ 6138 h 6139"/>
                <a:gd name="T2" fmla="*/ 0 w 8573"/>
                <a:gd name="T3" fmla="*/ 6138 h 6139"/>
                <a:gd name="T4" fmla="*/ 0 w 8573"/>
                <a:gd name="T5" fmla="*/ 0 h 6139"/>
                <a:gd name="T6" fmla="*/ 8572 w 8573"/>
                <a:gd name="T7" fmla="*/ 0 h 6139"/>
                <a:gd name="T8" fmla="*/ 8572 w 8573"/>
                <a:gd name="T9" fmla="*/ 6138 h 6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73" h="6139">
                  <a:moveTo>
                    <a:pt x="8572" y="6138"/>
                  </a:moveTo>
                  <a:lnTo>
                    <a:pt x="0" y="6138"/>
                  </a:lnTo>
                  <a:lnTo>
                    <a:pt x="0" y="0"/>
                  </a:lnTo>
                  <a:lnTo>
                    <a:pt x="8572" y="0"/>
                  </a:lnTo>
                  <a:lnTo>
                    <a:pt x="8572" y="61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9" name="Freeform 13">
              <a:extLst>
                <a:ext uri="{FF2B5EF4-FFF2-40B4-BE49-F238E27FC236}">
                  <a16:creationId xmlns:a16="http://schemas.microsoft.com/office/drawing/2014/main" id="{B2B2AD14-28AE-4CE0-8B7D-399A6A5B0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6780" y="3299793"/>
              <a:ext cx="6191523" cy="670943"/>
            </a:xfrm>
            <a:custGeom>
              <a:avLst/>
              <a:gdLst>
                <a:gd name="T0" fmla="*/ 6959 w 6960"/>
                <a:gd name="T1" fmla="*/ 673 h 752"/>
                <a:gd name="T2" fmla="*/ 6959 w 6960"/>
                <a:gd name="T3" fmla="*/ 673 h 752"/>
                <a:gd name="T4" fmla="*/ 6861 w 6960"/>
                <a:gd name="T5" fmla="*/ 450 h 752"/>
                <a:gd name="T6" fmla="*/ 6861 w 6960"/>
                <a:gd name="T7" fmla="*/ 450 h 752"/>
                <a:gd name="T8" fmla="*/ 6564 w 6960"/>
                <a:gd name="T9" fmla="*/ 751 h 752"/>
                <a:gd name="T10" fmla="*/ 6564 w 6960"/>
                <a:gd name="T11" fmla="*/ 751 h 752"/>
                <a:gd name="T12" fmla="*/ 6268 w 6960"/>
                <a:gd name="T13" fmla="*/ 450 h 752"/>
                <a:gd name="T14" fmla="*/ 6268 w 6960"/>
                <a:gd name="T15" fmla="*/ 450 h 752"/>
                <a:gd name="T16" fmla="*/ 6181 w 6960"/>
                <a:gd name="T17" fmla="*/ 663 h 752"/>
                <a:gd name="T18" fmla="*/ 6181 w 6960"/>
                <a:gd name="T19" fmla="*/ 663 h 752"/>
                <a:gd name="T20" fmla="*/ 5971 w 6960"/>
                <a:gd name="T21" fmla="*/ 751 h 752"/>
                <a:gd name="T22" fmla="*/ 5971 w 6960"/>
                <a:gd name="T23" fmla="*/ 751 h 752"/>
                <a:gd name="T24" fmla="*/ 5674 w 6960"/>
                <a:gd name="T25" fmla="*/ 450 h 752"/>
                <a:gd name="T26" fmla="*/ 5674 w 6960"/>
                <a:gd name="T27" fmla="*/ 450 h 752"/>
                <a:gd name="T28" fmla="*/ 5586 w 6960"/>
                <a:gd name="T29" fmla="*/ 663 h 752"/>
                <a:gd name="T30" fmla="*/ 5586 w 6960"/>
                <a:gd name="T31" fmla="*/ 663 h 752"/>
                <a:gd name="T32" fmla="*/ 5376 w 6960"/>
                <a:gd name="T33" fmla="*/ 751 h 752"/>
                <a:gd name="T34" fmla="*/ 5376 w 6960"/>
                <a:gd name="T35" fmla="*/ 751 h 752"/>
                <a:gd name="T36" fmla="*/ 5080 w 6960"/>
                <a:gd name="T37" fmla="*/ 450 h 752"/>
                <a:gd name="T38" fmla="*/ 5080 w 6960"/>
                <a:gd name="T39" fmla="*/ 450 h 752"/>
                <a:gd name="T40" fmla="*/ 4783 w 6960"/>
                <a:gd name="T41" fmla="*/ 751 h 752"/>
                <a:gd name="T42" fmla="*/ 4783 w 6960"/>
                <a:gd name="T43" fmla="*/ 751 h 752"/>
                <a:gd name="T44" fmla="*/ 4486 w 6960"/>
                <a:gd name="T45" fmla="*/ 450 h 752"/>
                <a:gd name="T46" fmla="*/ 4486 w 6960"/>
                <a:gd name="T47" fmla="*/ 450 h 752"/>
                <a:gd name="T48" fmla="*/ 4190 w 6960"/>
                <a:gd name="T49" fmla="*/ 751 h 752"/>
                <a:gd name="T50" fmla="*/ 4190 w 6960"/>
                <a:gd name="T51" fmla="*/ 751 h 752"/>
                <a:gd name="T52" fmla="*/ 3893 w 6960"/>
                <a:gd name="T53" fmla="*/ 450 h 752"/>
                <a:gd name="T54" fmla="*/ 3893 w 6960"/>
                <a:gd name="T55" fmla="*/ 450 h 752"/>
                <a:gd name="T56" fmla="*/ 3596 w 6960"/>
                <a:gd name="T57" fmla="*/ 751 h 752"/>
                <a:gd name="T58" fmla="*/ 3596 w 6960"/>
                <a:gd name="T59" fmla="*/ 751 h 752"/>
                <a:gd name="T60" fmla="*/ 3298 w 6960"/>
                <a:gd name="T61" fmla="*/ 450 h 752"/>
                <a:gd name="T62" fmla="*/ 3298 w 6960"/>
                <a:gd name="T63" fmla="*/ 450 h 752"/>
                <a:gd name="T64" fmla="*/ 3211 w 6960"/>
                <a:gd name="T65" fmla="*/ 663 h 752"/>
                <a:gd name="T66" fmla="*/ 3211 w 6960"/>
                <a:gd name="T67" fmla="*/ 663 h 752"/>
                <a:gd name="T68" fmla="*/ 3002 w 6960"/>
                <a:gd name="T69" fmla="*/ 751 h 752"/>
                <a:gd name="T70" fmla="*/ 3002 w 6960"/>
                <a:gd name="T71" fmla="*/ 751 h 752"/>
                <a:gd name="T72" fmla="*/ 2705 w 6960"/>
                <a:gd name="T73" fmla="*/ 450 h 752"/>
                <a:gd name="T74" fmla="*/ 2705 w 6960"/>
                <a:gd name="T75" fmla="*/ 450 h 752"/>
                <a:gd name="T76" fmla="*/ 2618 w 6960"/>
                <a:gd name="T77" fmla="*/ 663 h 752"/>
                <a:gd name="T78" fmla="*/ 2618 w 6960"/>
                <a:gd name="T79" fmla="*/ 663 h 752"/>
                <a:gd name="T80" fmla="*/ 2408 w 6960"/>
                <a:gd name="T81" fmla="*/ 751 h 752"/>
                <a:gd name="T82" fmla="*/ 2408 w 6960"/>
                <a:gd name="T83" fmla="*/ 751 h 752"/>
                <a:gd name="T84" fmla="*/ 2112 w 6960"/>
                <a:gd name="T85" fmla="*/ 450 h 752"/>
                <a:gd name="T86" fmla="*/ 2112 w 6960"/>
                <a:gd name="T87" fmla="*/ 450 h 752"/>
                <a:gd name="T88" fmla="*/ 1815 w 6960"/>
                <a:gd name="T89" fmla="*/ 751 h 752"/>
                <a:gd name="T90" fmla="*/ 1815 w 6960"/>
                <a:gd name="T91" fmla="*/ 751 h 752"/>
                <a:gd name="T92" fmla="*/ 1518 w 6960"/>
                <a:gd name="T93" fmla="*/ 450 h 752"/>
                <a:gd name="T94" fmla="*/ 1518 w 6960"/>
                <a:gd name="T95" fmla="*/ 450 h 752"/>
                <a:gd name="T96" fmla="*/ 1220 w 6960"/>
                <a:gd name="T97" fmla="*/ 751 h 752"/>
                <a:gd name="T98" fmla="*/ 1220 w 6960"/>
                <a:gd name="T99" fmla="*/ 751 h 752"/>
                <a:gd name="T100" fmla="*/ 924 w 6960"/>
                <a:gd name="T101" fmla="*/ 450 h 752"/>
                <a:gd name="T102" fmla="*/ 924 w 6960"/>
                <a:gd name="T103" fmla="*/ 450 h 752"/>
                <a:gd name="T104" fmla="*/ 627 w 6960"/>
                <a:gd name="T105" fmla="*/ 751 h 752"/>
                <a:gd name="T106" fmla="*/ 627 w 6960"/>
                <a:gd name="T107" fmla="*/ 751 h 752"/>
                <a:gd name="T108" fmla="*/ 330 w 6960"/>
                <a:gd name="T109" fmla="*/ 450 h 752"/>
                <a:gd name="T110" fmla="*/ 330 w 6960"/>
                <a:gd name="T111" fmla="*/ 450 h 752"/>
                <a:gd name="T112" fmla="*/ 33 w 6960"/>
                <a:gd name="T113" fmla="*/ 751 h 752"/>
                <a:gd name="T114" fmla="*/ 33 w 6960"/>
                <a:gd name="T115" fmla="*/ 751 h 752"/>
                <a:gd name="T116" fmla="*/ 0 w 6960"/>
                <a:gd name="T117" fmla="*/ 749 h 752"/>
                <a:gd name="T118" fmla="*/ 250 w 6960"/>
                <a:gd name="T119" fmla="*/ 0 h 752"/>
                <a:gd name="T120" fmla="*/ 6734 w 6960"/>
                <a:gd name="T121" fmla="*/ 0 h 752"/>
                <a:gd name="T122" fmla="*/ 6959 w 6960"/>
                <a:gd name="T123" fmla="*/ 673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960" h="752">
                  <a:moveTo>
                    <a:pt x="6959" y="673"/>
                  </a:moveTo>
                  <a:lnTo>
                    <a:pt x="6959" y="673"/>
                  </a:lnTo>
                  <a:cubicBezTo>
                    <a:pt x="6899" y="618"/>
                    <a:pt x="6861" y="539"/>
                    <a:pt x="6861" y="450"/>
                  </a:cubicBezTo>
                  <a:lnTo>
                    <a:pt x="6861" y="450"/>
                  </a:lnTo>
                  <a:cubicBezTo>
                    <a:pt x="6861" y="615"/>
                    <a:pt x="6728" y="751"/>
                    <a:pt x="6564" y="751"/>
                  </a:cubicBezTo>
                  <a:lnTo>
                    <a:pt x="6564" y="751"/>
                  </a:lnTo>
                  <a:cubicBezTo>
                    <a:pt x="6401" y="751"/>
                    <a:pt x="6268" y="615"/>
                    <a:pt x="6268" y="450"/>
                  </a:cubicBezTo>
                  <a:lnTo>
                    <a:pt x="6268" y="450"/>
                  </a:lnTo>
                  <a:cubicBezTo>
                    <a:pt x="6268" y="532"/>
                    <a:pt x="6234" y="608"/>
                    <a:pt x="6181" y="663"/>
                  </a:cubicBezTo>
                  <a:lnTo>
                    <a:pt x="6181" y="663"/>
                  </a:lnTo>
                  <a:cubicBezTo>
                    <a:pt x="6126" y="717"/>
                    <a:pt x="6052" y="751"/>
                    <a:pt x="5971" y="751"/>
                  </a:cubicBezTo>
                  <a:lnTo>
                    <a:pt x="5971" y="751"/>
                  </a:lnTo>
                  <a:cubicBezTo>
                    <a:pt x="5807" y="751"/>
                    <a:pt x="5674" y="615"/>
                    <a:pt x="5674" y="450"/>
                  </a:cubicBezTo>
                  <a:lnTo>
                    <a:pt x="5674" y="450"/>
                  </a:lnTo>
                  <a:cubicBezTo>
                    <a:pt x="5674" y="532"/>
                    <a:pt x="5640" y="608"/>
                    <a:pt x="5586" y="663"/>
                  </a:cubicBezTo>
                  <a:lnTo>
                    <a:pt x="5586" y="663"/>
                  </a:lnTo>
                  <a:cubicBezTo>
                    <a:pt x="5533" y="717"/>
                    <a:pt x="5459" y="751"/>
                    <a:pt x="5376" y="751"/>
                  </a:cubicBezTo>
                  <a:lnTo>
                    <a:pt x="5376" y="751"/>
                  </a:lnTo>
                  <a:cubicBezTo>
                    <a:pt x="5214" y="751"/>
                    <a:pt x="5080" y="615"/>
                    <a:pt x="5080" y="450"/>
                  </a:cubicBezTo>
                  <a:lnTo>
                    <a:pt x="5080" y="450"/>
                  </a:lnTo>
                  <a:cubicBezTo>
                    <a:pt x="5080" y="615"/>
                    <a:pt x="4947" y="751"/>
                    <a:pt x="4783" y="751"/>
                  </a:cubicBezTo>
                  <a:lnTo>
                    <a:pt x="4783" y="751"/>
                  </a:lnTo>
                  <a:cubicBezTo>
                    <a:pt x="4620" y="751"/>
                    <a:pt x="4486" y="615"/>
                    <a:pt x="4486" y="450"/>
                  </a:cubicBezTo>
                  <a:lnTo>
                    <a:pt x="4486" y="450"/>
                  </a:lnTo>
                  <a:cubicBezTo>
                    <a:pt x="4486" y="615"/>
                    <a:pt x="4353" y="751"/>
                    <a:pt x="4190" y="751"/>
                  </a:cubicBezTo>
                  <a:lnTo>
                    <a:pt x="4190" y="751"/>
                  </a:lnTo>
                  <a:cubicBezTo>
                    <a:pt x="4026" y="751"/>
                    <a:pt x="3893" y="615"/>
                    <a:pt x="3893" y="450"/>
                  </a:cubicBezTo>
                  <a:lnTo>
                    <a:pt x="3893" y="450"/>
                  </a:lnTo>
                  <a:cubicBezTo>
                    <a:pt x="3893" y="615"/>
                    <a:pt x="3759" y="751"/>
                    <a:pt x="3596" y="751"/>
                  </a:cubicBezTo>
                  <a:lnTo>
                    <a:pt x="3596" y="751"/>
                  </a:lnTo>
                  <a:cubicBezTo>
                    <a:pt x="3432" y="751"/>
                    <a:pt x="3298" y="615"/>
                    <a:pt x="3298" y="450"/>
                  </a:cubicBezTo>
                  <a:lnTo>
                    <a:pt x="3298" y="450"/>
                  </a:lnTo>
                  <a:cubicBezTo>
                    <a:pt x="3298" y="532"/>
                    <a:pt x="3265" y="608"/>
                    <a:pt x="3211" y="663"/>
                  </a:cubicBezTo>
                  <a:lnTo>
                    <a:pt x="3211" y="663"/>
                  </a:lnTo>
                  <a:cubicBezTo>
                    <a:pt x="3158" y="717"/>
                    <a:pt x="3084" y="751"/>
                    <a:pt x="3002" y="751"/>
                  </a:cubicBezTo>
                  <a:lnTo>
                    <a:pt x="3002" y="751"/>
                  </a:lnTo>
                  <a:cubicBezTo>
                    <a:pt x="2839" y="751"/>
                    <a:pt x="2705" y="615"/>
                    <a:pt x="2705" y="450"/>
                  </a:cubicBezTo>
                  <a:lnTo>
                    <a:pt x="2705" y="450"/>
                  </a:lnTo>
                  <a:cubicBezTo>
                    <a:pt x="2705" y="532"/>
                    <a:pt x="2672" y="608"/>
                    <a:pt x="2618" y="663"/>
                  </a:cubicBezTo>
                  <a:lnTo>
                    <a:pt x="2618" y="663"/>
                  </a:lnTo>
                  <a:cubicBezTo>
                    <a:pt x="2564" y="717"/>
                    <a:pt x="2489" y="751"/>
                    <a:pt x="2408" y="751"/>
                  </a:cubicBezTo>
                  <a:lnTo>
                    <a:pt x="2408" y="751"/>
                  </a:lnTo>
                  <a:cubicBezTo>
                    <a:pt x="2245" y="751"/>
                    <a:pt x="2112" y="615"/>
                    <a:pt x="2112" y="450"/>
                  </a:cubicBezTo>
                  <a:lnTo>
                    <a:pt x="2112" y="450"/>
                  </a:lnTo>
                  <a:cubicBezTo>
                    <a:pt x="2112" y="615"/>
                    <a:pt x="1977" y="751"/>
                    <a:pt x="1815" y="751"/>
                  </a:cubicBezTo>
                  <a:lnTo>
                    <a:pt x="1815" y="751"/>
                  </a:lnTo>
                  <a:cubicBezTo>
                    <a:pt x="1651" y="751"/>
                    <a:pt x="1518" y="615"/>
                    <a:pt x="1518" y="450"/>
                  </a:cubicBezTo>
                  <a:lnTo>
                    <a:pt x="1518" y="450"/>
                  </a:lnTo>
                  <a:cubicBezTo>
                    <a:pt x="1518" y="615"/>
                    <a:pt x="1384" y="751"/>
                    <a:pt x="1220" y="751"/>
                  </a:cubicBezTo>
                  <a:lnTo>
                    <a:pt x="1220" y="751"/>
                  </a:lnTo>
                  <a:cubicBezTo>
                    <a:pt x="1057" y="751"/>
                    <a:pt x="924" y="615"/>
                    <a:pt x="924" y="450"/>
                  </a:cubicBezTo>
                  <a:lnTo>
                    <a:pt x="924" y="450"/>
                  </a:lnTo>
                  <a:cubicBezTo>
                    <a:pt x="924" y="615"/>
                    <a:pt x="790" y="751"/>
                    <a:pt x="627" y="751"/>
                  </a:cubicBezTo>
                  <a:lnTo>
                    <a:pt x="627" y="751"/>
                  </a:lnTo>
                  <a:cubicBezTo>
                    <a:pt x="464" y="751"/>
                    <a:pt x="330" y="615"/>
                    <a:pt x="330" y="450"/>
                  </a:cubicBezTo>
                  <a:lnTo>
                    <a:pt x="330" y="450"/>
                  </a:lnTo>
                  <a:cubicBezTo>
                    <a:pt x="330" y="615"/>
                    <a:pt x="197" y="751"/>
                    <a:pt x="33" y="751"/>
                  </a:cubicBezTo>
                  <a:lnTo>
                    <a:pt x="33" y="751"/>
                  </a:lnTo>
                  <a:cubicBezTo>
                    <a:pt x="22" y="751"/>
                    <a:pt x="11" y="751"/>
                    <a:pt x="0" y="749"/>
                  </a:cubicBezTo>
                  <a:lnTo>
                    <a:pt x="250" y="0"/>
                  </a:lnTo>
                  <a:lnTo>
                    <a:pt x="6734" y="0"/>
                  </a:lnTo>
                  <a:lnTo>
                    <a:pt x="6959" y="673"/>
                  </a:lnTo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0" name="Freeform 14">
              <a:extLst>
                <a:ext uri="{FF2B5EF4-FFF2-40B4-BE49-F238E27FC236}">
                  <a16:creationId xmlns:a16="http://schemas.microsoft.com/office/drawing/2014/main" id="{EE438EF7-07F7-42A7-A0BC-78AA0840E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9208" y="4206155"/>
              <a:ext cx="6736912" cy="670946"/>
            </a:xfrm>
            <a:custGeom>
              <a:avLst/>
              <a:gdLst>
                <a:gd name="T0" fmla="*/ 7569 w 7570"/>
                <a:gd name="T1" fmla="*/ 708 h 752"/>
                <a:gd name="T2" fmla="*/ 7416 w 7570"/>
                <a:gd name="T3" fmla="*/ 751 h 752"/>
                <a:gd name="T4" fmla="*/ 7119 w 7570"/>
                <a:gd name="T5" fmla="*/ 450 h 752"/>
                <a:gd name="T6" fmla="*/ 6822 w 7570"/>
                <a:gd name="T7" fmla="*/ 751 h 752"/>
                <a:gd name="T8" fmla="*/ 6526 w 7570"/>
                <a:gd name="T9" fmla="*/ 450 h 752"/>
                <a:gd name="T10" fmla="*/ 6439 w 7570"/>
                <a:gd name="T11" fmla="*/ 663 h 752"/>
                <a:gd name="T12" fmla="*/ 6229 w 7570"/>
                <a:gd name="T13" fmla="*/ 751 h 752"/>
                <a:gd name="T14" fmla="*/ 5932 w 7570"/>
                <a:gd name="T15" fmla="*/ 450 h 752"/>
                <a:gd name="T16" fmla="*/ 5844 w 7570"/>
                <a:gd name="T17" fmla="*/ 663 h 752"/>
                <a:gd name="T18" fmla="*/ 5634 w 7570"/>
                <a:gd name="T19" fmla="*/ 751 h 752"/>
                <a:gd name="T20" fmla="*/ 5338 w 7570"/>
                <a:gd name="T21" fmla="*/ 450 h 752"/>
                <a:gd name="T22" fmla="*/ 5041 w 7570"/>
                <a:gd name="T23" fmla="*/ 751 h 752"/>
                <a:gd name="T24" fmla="*/ 4744 w 7570"/>
                <a:gd name="T25" fmla="*/ 450 h 752"/>
                <a:gd name="T26" fmla="*/ 4448 w 7570"/>
                <a:gd name="T27" fmla="*/ 751 h 752"/>
                <a:gd name="T28" fmla="*/ 4151 w 7570"/>
                <a:gd name="T29" fmla="*/ 450 h 752"/>
                <a:gd name="T30" fmla="*/ 3854 w 7570"/>
                <a:gd name="T31" fmla="*/ 751 h 752"/>
                <a:gd name="T32" fmla="*/ 3556 w 7570"/>
                <a:gd name="T33" fmla="*/ 450 h 752"/>
                <a:gd name="T34" fmla="*/ 3469 w 7570"/>
                <a:gd name="T35" fmla="*/ 663 h 752"/>
                <a:gd name="T36" fmla="*/ 3260 w 7570"/>
                <a:gd name="T37" fmla="*/ 751 h 752"/>
                <a:gd name="T38" fmla="*/ 2963 w 7570"/>
                <a:gd name="T39" fmla="*/ 450 h 752"/>
                <a:gd name="T40" fmla="*/ 2876 w 7570"/>
                <a:gd name="T41" fmla="*/ 663 h 752"/>
                <a:gd name="T42" fmla="*/ 2666 w 7570"/>
                <a:gd name="T43" fmla="*/ 751 h 752"/>
                <a:gd name="T44" fmla="*/ 2369 w 7570"/>
                <a:gd name="T45" fmla="*/ 450 h 752"/>
                <a:gd name="T46" fmla="*/ 2073 w 7570"/>
                <a:gd name="T47" fmla="*/ 751 h 752"/>
                <a:gd name="T48" fmla="*/ 1776 w 7570"/>
                <a:gd name="T49" fmla="*/ 450 h 752"/>
                <a:gd name="T50" fmla="*/ 1478 w 7570"/>
                <a:gd name="T51" fmla="*/ 751 h 752"/>
                <a:gd name="T52" fmla="*/ 1182 w 7570"/>
                <a:gd name="T53" fmla="*/ 450 h 752"/>
                <a:gd name="T54" fmla="*/ 885 w 7570"/>
                <a:gd name="T55" fmla="*/ 751 h 752"/>
                <a:gd name="T56" fmla="*/ 588 w 7570"/>
                <a:gd name="T57" fmla="*/ 450 h 752"/>
                <a:gd name="T58" fmla="*/ 291 w 7570"/>
                <a:gd name="T59" fmla="*/ 751 h 752"/>
                <a:gd name="T60" fmla="*/ 169 w 7570"/>
                <a:gd name="T61" fmla="*/ 0 h 752"/>
                <a:gd name="T62" fmla="*/ 7569 w 7570"/>
                <a:gd name="T63" fmla="*/ 708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570" h="752">
                  <a:moveTo>
                    <a:pt x="7569" y="708"/>
                  </a:moveTo>
                  <a:lnTo>
                    <a:pt x="7569" y="708"/>
                  </a:lnTo>
                  <a:cubicBezTo>
                    <a:pt x="7524" y="736"/>
                    <a:pt x="7472" y="751"/>
                    <a:pt x="7416" y="751"/>
                  </a:cubicBezTo>
                  <a:lnTo>
                    <a:pt x="7416" y="751"/>
                  </a:lnTo>
                  <a:cubicBezTo>
                    <a:pt x="7253" y="751"/>
                    <a:pt x="7119" y="616"/>
                    <a:pt x="7119" y="450"/>
                  </a:cubicBezTo>
                  <a:lnTo>
                    <a:pt x="7119" y="450"/>
                  </a:lnTo>
                  <a:cubicBezTo>
                    <a:pt x="7119" y="616"/>
                    <a:pt x="6986" y="751"/>
                    <a:pt x="6822" y="751"/>
                  </a:cubicBezTo>
                  <a:lnTo>
                    <a:pt x="6822" y="751"/>
                  </a:lnTo>
                  <a:cubicBezTo>
                    <a:pt x="6659" y="751"/>
                    <a:pt x="6526" y="616"/>
                    <a:pt x="6526" y="450"/>
                  </a:cubicBezTo>
                  <a:lnTo>
                    <a:pt x="6526" y="450"/>
                  </a:lnTo>
                  <a:cubicBezTo>
                    <a:pt x="6526" y="534"/>
                    <a:pt x="6492" y="608"/>
                    <a:pt x="6439" y="663"/>
                  </a:cubicBezTo>
                  <a:lnTo>
                    <a:pt x="6439" y="663"/>
                  </a:lnTo>
                  <a:cubicBezTo>
                    <a:pt x="6384" y="718"/>
                    <a:pt x="6310" y="751"/>
                    <a:pt x="6229" y="751"/>
                  </a:cubicBezTo>
                  <a:lnTo>
                    <a:pt x="6229" y="751"/>
                  </a:lnTo>
                  <a:cubicBezTo>
                    <a:pt x="6065" y="751"/>
                    <a:pt x="5932" y="616"/>
                    <a:pt x="5932" y="450"/>
                  </a:cubicBezTo>
                  <a:lnTo>
                    <a:pt x="5932" y="450"/>
                  </a:lnTo>
                  <a:cubicBezTo>
                    <a:pt x="5932" y="534"/>
                    <a:pt x="5898" y="608"/>
                    <a:pt x="5844" y="663"/>
                  </a:cubicBezTo>
                  <a:lnTo>
                    <a:pt x="5844" y="663"/>
                  </a:lnTo>
                  <a:cubicBezTo>
                    <a:pt x="5791" y="718"/>
                    <a:pt x="5717" y="751"/>
                    <a:pt x="5634" y="751"/>
                  </a:cubicBezTo>
                  <a:lnTo>
                    <a:pt x="5634" y="751"/>
                  </a:lnTo>
                  <a:cubicBezTo>
                    <a:pt x="5472" y="751"/>
                    <a:pt x="5338" y="616"/>
                    <a:pt x="5338" y="450"/>
                  </a:cubicBezTo>
                  <a:lnTo>
                    <a:pt x="5338" y="450"/>
                  </a:lnTo>
                  <a:cubicBezTo>
                    <a:pt x="5338" y="616"/>
                    <a:pt x="5205" y="751"/>
                    <a:pt x="5041" y="751"/>
                  </a:cubicBezTo>
                  <a:lnTo>
                    <a:pt x="5041" y="751"/>
                  </a:lnTo>
                  <a:cubicBezTo>
                    <a:pt x="4878" y="751"/>
                    <a:pt x="4744" y="616"/>
                    <a:pt x="4744" y="450"/>
                  </a:cubicBezTo>
                  <a:lnTo>
                    <a:pt x="4744" y="450"/>
                  </a:lnTo>
                  <a:cubicBezTo>
                    <a:pt x="4744" y="616"/>
                    <a:pt x="4611" y="751"/>
                    <a:pt x="4448" y="751"/>
                  </a:cubicBezTo>
                  <a:lnTo>
                    <a:pt x="4448" y="751"/>
                  </a:lnTo>
                  <a:cubicBezTo>
                    <a:pt x="4284" y="751"/>
                    <a:pt x="4151" y="616"/>
                    <a:pt x="4151" y="450"/>
                  </a:cubicBezTo>
                  <a:lnTo>
                    <a:pt x="4151" y="450"/>
                  </a:lnTo>
                  <a:cubicBezTo>
                    <a:pt x="4151" y="616"/>
                    <a:pt x="4017" y="751"/>
                    <a:pt x="3854" y="751"/>
                  </a:cubicBezTo>
                  <a:lnTo>
                    <a:pt x="3854" y="751"/>
                  </a:lnTo>
                  <a:cubicBezTo>
                    <a:pt x="3690" y="751"/>
                    <a:pt x="3556" y="616"/>
                    <a:pt x="3556" y="450"/>
                  </a:cubicBezTo>
                  <a:lnTo>
                    <a:pt x="3556" y="450"/>
                  </a:lnTo>
                  <a:cubicBezTo>
                    <a:pt x="3556" y="534"/>
                    <a:pt x="3523" y="608"/>
                    <a:pt x="3469" y="663"/>
                  </a:cubicBezTo>
                  <a:lnTo>
                    <a:pt x="3469" y="663"/>
                  </a:lnTo>
                  <a:cubicBezTo>
                    <a:pt x="3416" y="718"/>
                    <a:pt x="3342" y="751"/>
                    <a:pt x="3260" y="751"/>
                  </a:cubicBezTo>
                  <a:lnTo>
                    <a:pt x="3260" y="751"/>
                  </a:lnTo>
                  <a:cubicBezTo>
                    <a:pt x="3097" y="751"/>
                    <a:pt x="2963" y="616"/>
                    <a:pt x="2963" y="450"/>
                  </a:cubicBezTo>
                  <a:lnTo>
                    <a:pt x="2963" y="450"/>
                  </a:lnTo>
                  <a:cubicBezTo>
                    <a:pt x="2963" y="534"/>
                    <a:pt x="2930" y="608"/>
                    <a:pt x="2876" y="663"/>
                  </a:cubicBezTo>
                  <a:lnTo>
                    <a:pt x="2876" y="663"/>
                  </a:lnTo>
                  <a:cubicBezTo>
                    <a:pt x="2822" y="718"/>
                    <a:pt x="2747" y="751"/>
                    <a:pt x="2666" y="751"/>
                  </a:cubicBezTo>
                  <a:lnTo>
                    <a:pt x="2666" y="751"/>
                  </a:lnTo>
                  <a:cubicBezTo>
                    <a:pt x="2503" y="751"/>
                    <a:pt x="2369" y="616"/>
                    <a:pt x="2369" y="450"/>
                  </a:cubicBezTo>
                  <a:lnTo>
                    <a:pt x="2369" y="450"/>
                  </a:lnTo>
                  <a:cubicBezTo>
                    <a:pt x="2369" y="616"/>
                    <a:pt x="2235" y="751"/>
                    <a:pt x="2073" y="751"/>
                  </a:cubicBezTo>
                  <a:lnTo>
                    <a:pt x="2073" y="751"/>
                  </a:lnTo>
                  <a:cubicBezTo>
                    <a:pt x="1909" y="751"/>
                    <a:pt x="1776" y="616"/>
                    <a:pt x="1776" y="450"/>
                  </a:cubicBezTo>
                  <a:lnTo>
                    <a:pt x="1776" y="450"/>
                  </a:lnTo>
                  <a:cubicBezTo>
                    <a:pt x="1776" y="616"/>
                    <a:pt x="1642" y="751"/>
                    <a:pt x="1478" y="751"/>
                  </a:cubicBezTo>
                  <a:lnTo>
                    <a:pt x="1478" y="751"/>
                  </a:lnTo>
                  <a:cubicBezTo>
                    <a:pt x="1315" y="751"/>
                    <a:pt x="1182" y="616"/>
                    <a:pt x="1182" y="450"/>
                  </a:cubicBezTo>
                  <a:lnTo>
                    <a:pt x="1182" y="450"/>
                  </a:lnTo>
                  <a:cubicBezTo>
                    <a:pt x="1182" y="616"/>
                    <a:pt x="1048" y="751"/>
                    <a:pt x="885" y="751"/>
                  </a:cubicBezTo>
                  <a:lnTo>
                    <a:pt x="885" y="751"/>
                  </a:lnTo>
                  <a:cubicBezTo>
                    <a:pt x="722" y="751"/>
                    <a:pt x="588" y="616"/>
                    <a:pt x="588" y="450"/>
                  </a:cubicBezTo>
                  <a:lnTo>
                    <a:pt x="588" y="450"/>
                  </a:lnTo>
                  <a:cubicBezTo>
                    <a:pt x="588" y="616"/>
                    <a:pt x="455" y="751"/>
                    <a:pt x="291" y="751"/>
                  </a:cubicBezTo>
                  <a:lnTo>
                    <a:pt x="291" y="751"/>
                  </a:lnTo>
                  <a:cubicBezTo>
                    <a:pt x="146" y="751"/>
                    <a:pt x="25" y="645"/>
                    <a:pt x="0" y="506"/>
                  </a:cubicBezTo>
                  <a:lnTo>
                    <a:pt x="169" y="0"/>
                  </a:lnTo>
                  <a:lnTo>
                    <a:pt x="7331" y="0"/>
                  </a:lnTo>
                  <a:lnTo>
                    <a:pt x="7569" y="708"/>
                  </a:lnTo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1" name="Freeform 15">
              <a:extLst>
                <a:ext uri="{FF2B5EF4-FFF2-40B4-BE49-F238E27FC236}">
                  <a16:creationId xmlns:a16="http://schemas.microsoft.com/office/drawing/2014/main" id="{DB687D09-3C7A-44AF-B5D7-85424FED3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0385" y="5108595"/>
              <a:ext cx="7415703" cy="670946"/>
            </a:xfrm>
            <a:custGeom>
              <a:avLst/>
              <a:gdLst>
                <a:gd name="T0" fmla="*/ 8332 w 8333"/>
                <a:gd name="T1" fmla="*/ 737 h 752"/>
                <a:gd name="T2" fmla="*/ 8128 w 8333"/>
                <a:gd name="T3" fmla="*/ 451 h 752"/>
                <a:gd name="T4" fmla="*/ 7831 w 8333"/>
                <a:gd name="T5" fmla="*/ 751 h 752"/>
                <a:gd name="T6" fmla="*/ 7534 w 8333"/>
                <a:gd name="T7" fmla="*/ 451 h 752"/>
                <a:gd name="T8" fmla="*/ 7237 w 8333"/>
                <a:gd name="T9" fmla="*/ 751 h 752"/>
                <a:gd name="T10" fmla="*/ 6941 w 8333"/>
                <a:gd name="T11" fmla="*/ 451 h 752"/>
                <a:gd name="T12" fmla="*/ 6854 w 8333"/>
                <a:gd name="T13" fmla="*/ 663 h 752"/>
                <a:gd name="T14" fmla="*/ 6644 w 8333"/>
                <a:gd name="T15" fmla="*/ 751 h 752"/>
                <a:gd name="T16" fmla="*/ 6347 w 8333"/>
                <a:gd name="T17" fmla="*/ 451 h 752"/>
                <a:gd name="T18" fmla="*/ 6259 w 8333"/>
                <a:gd name="T19" fmla="*/ 663 h 752"/>
                <a:gd name="T20" fmla="*/ 6049 w 8333"/>
                <a:gd name="T21" fmla="*/ 751 h 752"/>
                <a:gd name="T22" fmla="*/ 5753 w 8333"/>
                <a:gd name="T23" fmla="*/ 451 h 752"/>
                <a:gd name="T24" fmla="*/ 5456 w 8333"/>
                <a:gd name="T25" fmla="*/ 751 h 752"/>
                <a:gd name="T26" fmla="*/ 5159 w 8333"/>
                <a:gd name="T27" fmla="*/ 451 h 752"/>
                <a:gd name="T28" fmla="*/ 4863 w 8333"/>
                <a:gd name="T29" fmla="*/ 751 h 752"/>
                <a:gd name="T30" fmla="*/ 4566 w 8333"/>
                <a:gd name="T31" fmla="*/ 451 h 752"/>
                <a:gd name="T32" fmla="*/ 4269 w 8333"/>
                <a:gd name="T33" fmla="*/ 751 h 752"/>
                <a:gd name="T34" fmla="*/ 3971 w 8333"/>
                <a:gd name="T35" fmla="*/ 451 h 752"/>
                <a:gd name="T36" fmla="*/ 3884 w 8333"/>
                <a:gd name="T37" fmla="*/ 663 h 752"/>
                <a:gd name="T38" fmla="*/ 3675 w 8333"/>
                <a:gd name="T39" fmla="*/ 751 h 752"/>
                <a:gd name="T40" fmla="*/ 3378 w 8333"/>
                <a:gd name="T41" fmla="*/ 451 h 752"/>
                <a:gd name="T42" fmla="*/ 3291 w 8333"/>
                <a:gd name="T43" fmla="*/ 663 h 752"/>
                <a:gd name="T44" fmla="*/ 3081 w 8333"/>
                <a:gd name="T45" fmla="*/ 751 h 752"/>
                <a:gd name="T46" fmla="*/ 2784 w 8333"/>
                <a:gd name="T47" fmla="*/ 451 h 752"/>
                <a:gd name="T48" fmla="*/ 2488 w 8333"/>
                <a:gd name="T49" fmla="*/ 751 h 752"/>
                <a:gd name="T50" fmla="*/ 2191 w 8333"/>
                <a:gd name="T51" fmla="*/ 451 h 752"/>
                <a:gd name="T52" fmla="*/ 1893 w 8333"/>
                <a:gd name="T53" fmla="*/ 751 h 752"/>
                <a:gd name="T54" fmla="*/ 1597 w 8333"/>
                <a:gd name="T55" fmla="*/ 451 h 752"/>
                <a:gd name="T56" fmla="*/ 1300 w 8333"/>
                <a:gd name="T57" fmla="*/ 751 h 752"/>
                <a:gd name="T58" fmla="*/ 1003 w 8333"/>
                <a:gd name="T59" fmla="*/ 451 h 752"/>
                <a:gd name="T60" fmla="*/ 706 w 8333"/>
                <a:gd name="T61" fmla="*/ 751 h 752"/>
                <a:gd name="T62" fmla="*/ 410 w 8333"/>
                <a:gd name="T63" fmla="*/ 451 h 752"/>
                <a:gd name="T64" fmla="*/ 113 w 8333"/>
                <a:gd name="T65" fmla="*/ 751 h 752"/>
                <a:gd name="T66" fmla="*/ 243 w 8333"/>
                <a:gd name="T67" fmla="*/ 0 h 752"/>
                <a:gd name="T68" fmla="*/ 8332 w 8333"/>
                <a:gd name="T69" fmla="*/ 737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33" h="752">
                  <a:moveTo>
                    <a:pt x="8332" y="737"/>
                  </a:moveTo>
                  <a:lnTo>
                    <a:pt x="8332" y="737"/>
                  </a:lnTo>
                  <a:cubicBezTo>
                    <a:pt x="8214" y="696"/>
                    <a:pt x="8128" y="584"/>
                    <a:pt x="8128" y="451"/>
                  </a:cubicBezTo>
                  <a:lnTo>
                    <a:pt x="8128" y="451"/>
                  </a:lnTo>
                  <a:cubicBezTo>
                    <a:pt x="8128" y="616"/>
                    <a:pt x="7995" y="751"/>
                    <a:pt x="7831" y="751"/>
                  </a:cubicBezTo>
                  <a:lnTo>
                    <a:pt x="7831" y="751"/>
                  </a:lnTo>
                  <a:cubicBezTo>
                    <a:pt x="7668" y="751"/>
                    <a:pt x="7534" y="616"/>
                    <a:pt x="7534" y="451"/>
                  </a:cubicBezTo>
                  <a:lnTo>
                    <a:pt x="7534" y="451"/>
                  </a:lnTo>
                  <a:cubicBezTo>
                    <a:pt x="7534" y="616"/>
                    <a:pt x="7401" y="751"/>
                    <a:pt x="7237" y="751"/>
                  </a:cubicBezTo>
                  <a:lnTo>
                    <a:pt x="7237" y="751"/>
                  </a:lnTo>
                  <a:cubicBezTo>
                    <a:pt x="7074" y="751"/>
                    <a:pt x="6941" y="616"/>
                    <a:pt x="6941" y="451"/>
                  </a:cubicBezTo>
                  <a:lnTo>
                    <a:pt x="6941" y="451"/>
                  </a:lnTo>
                  <a:cubicBezTo>
                    <a:pt x="6941" y="534"/>
                    <a:pt x="6907" y="608"/>
                    <a:pt x="6854" y="663"/>
                  </a:cubicBezTo>
                  <a:lnTo>
                    <a:pt x="6854" y="663"/>
                  </a:lnTo>
                  <a:cubicBezTo>
                    <a:pt x="6799" y="718"/>
                    <a:pt x="6725" y="751"/>
                    <a:pt x="6644" y="751"/>
                  </a:cubicBezTo>
                  <a:lnTo>
                    <a:pt x="6644" y="751"/>
                  </a:lnTo>
                  <a:cubicBezTo>
                    <a:pt x="6480" y="751"/>
                    <a:pt x="6347" y="616"/>
                    <a:pt x="6347" y="451"/>
                  </a:cubicBezTo>
                  <a:lnTo>
                    <a:pt x="6347" y="451"/>
                  </a:lnTo>
                  <a:cubicBezTo>
                    <a:pt x="6347" y="534"/>
                    <a:pt x="6313" y="608"/>
                    <a:pt x="6259" y="663"/>
                  </a:cubicBezTo>
                  <a:lnTo>
                    <a:pt x="6259" y="663"/>
                  </a:lnTo>
                  <a:cubicBezTo>
                    <a:pt x="6206" y="718"/>
                    <a:pt x="6132" y="751"/>
                    <a:pt x="6049" y="751"/>
                  </a:cubicBezTo>
                  <a:lnTo>
                    <a:pt x="6049" y="751"/>
                  </a:lnTo>
                  <a:cubicBezTo>
                    <a:pt x="5887" y="751"/>
                    <a:pt x="5753" y="616"/>
                    <a:pt x="5753" y="451"/>
                  </a:cubicBezTo>
                  <a:lnTo>
                    <a:pt x="5753" y="451"/>
                  </a:lnTo>
                  <a:cubicBezTo>
                    <a:pt x="5753" y="616"/>
                    <a:pt x="5620" y="751"/>
                    <a:pt x="5456" y="751"/>
                  </a:cubicBezTo>
                  <a:lnTo>
                    <a:pt x="5456" y="751"/>
                  </a:lnTo>
                  <a:cubicBezTo>
                    <a:pt x="5293" y="751"/>
                    <a:pt x="5159" y="616"/>
                    <a:pt x="5159" y="451"/>
                  </a:cubicBezTo>
                  <a:lnTo>
                    <a:pt x="5159" y="451"/>
                  </a:lnTo>
                  <a:cubicBezTo>
                    <a:pt x="5159" y="616"/>
                    <a:pt x="5026" y="751"/>
                    <a:pt x="4863" y="751"/>
                  </a:cubicBezTo>
                  <a:lnTo>
                    <a:pt x="4863" y="751"/>
                  </a:lnTo>
                  <a:cubicBezTo>
                    <a:pt x="4699" y="751"/>
                    <a:pt x="4566" y="616"/>
                    <a:pt x="4566" y="451"/>
                  </a:cubicBezTo>
                  <a:lnTo>
                    <a:pt x="4566" y="451"/>
                  </a:lnTo>
                  <a:cubicBezTo>
                    <a:pt x="4566" y="616"/>
                    <a:pt x="4432" y="751"/>
                    <a:pt x="4269" y="751"/>
                  </a:cubicBezTo>
                  <a:lnTo>
                    <a:pt x="4269" y="751"/>
                  </a:lnTo>
                  <a:cubicBezTo>
                    <a:pt x="4105" y="751"/>
                    <a:pt x="3971" y="616"/>
                    <a:pt x="3971" y="451"/>
                  </a:cubicBezTo>
                  <a:lnTo>
                    <a:pt x="3971" y="451"/>
                  </a:lnTo>
                  <a:cubicBezTo>
                    <a:pt x="3971" y="534"/>
                    <a:pt x="3938" y="608"/>
                    <a:pt x="3884" y="663"/>
                  </a:cubicBezTo>
                  <a:lnTo>
                    <a:pt x="3884" y="663"/>
                  </a:lnTo>
                  <a:cubicBezTo>
                    <a:pt x="3831" y="718"/>
                    <a:pt x="3757" y="751"/>
                    <a:pt x="3675" y="751"/>
                  </a:cubicBezTo>
                  <a:lnTo>
                    <a:pt x="3675" y="751"/>
                  </a:lnTo>
                  <a:cubicBezTo>
                    <a:pt x="3512" y="751"/>
                    <a:pt x="3378" y="616"/>
                    <a:pt x="3378" y="451"/>
                  </a:cubicBezTo>
                  <a:lnTo>
                    <a:pt x="3378" y="451"/>
                  </a:lnTo>
                  <a:cubicBezTo>
                    <a:pt x="3378" y="534"/>
                    <a:pt x="3345" y="608"/>
                    <a:pt x="3291" y="663"/>
                  </a:cubicBezTo>
                  <a:lnTo>
                    <a:pt x="3291" y="663"/>
                  </a:lnTo>
                  <a:cubicBezTo>
                    <a:pt x="3237" y="718"/>
                    <a:pt x="3162" y="751"/>
                    <a:pt x="3081" y="751"/>
                  </a:cubicBezTo>
                  <a:lnTo>
                    <a:pt x="3081" y="751"/>
                  </a:lnTo>
                  <a:cubicBezTo>
                    <a:pt x="2918" y="751"/>
                    <a:pt x="2784" y="616"/>
                    <a:pt x="2784" y="451"/>
                  </a:cubicBezTo>
                  <a:lnTo>
                    <a:pt x="2784" y="451"/>
                  </a:lnTo>
                  <a:cubicBezTo>
                    <a:pt x="2784" y="616"/>
                    <a:pt x="2650" y="751"/>
                    <a:pt x="2488" y="751"/>
                  </a:cubicBezTo>
                  <a:lnTo>
                    <a:pt x="2488" y="751"/>
                  </a:lnTo>
                  <a:cubicBezTo>
                    <a:pt x="2324" y="751"/>
                    <a:pt x="2191" y="616"/>
                    <a:pt x="2191" y="451"/>
                  </a:cubicBezTo>
                  <a:lnTo>
                    <a:pt x="2191" y="451"/>
                  </a:lnTo>
                  <a:cubicBezTo>
                    <a:pt x="2191" y="616"/>
                    <a:pt x="2057" y="751"/>
                    <a:pt x="1893" y="751"/>
                  </a:cubicBezTo>
                  <a:lnTo>
                    <a:pt x="1893" y="751"/>
                  </a:lnTo>
                  <a:cubicBezTo>
                    <a:pt x="1730" y="751"/>
                    <a:pt x="1597" y="616"/>
                    <a:pt x="1597" y="451"/>
                  </a:cubicBezTo>
                  <a:lnTo>
                    <a:pt x="1597" y="451"/>
                  </a:lnTo>
                  <a:cubicBezTo>
                    <a:pt x="1597" y="616"/>
                    <a:pt x="1463" y="751"/>
                    <a:pt x="1300" y="751"/>
                  </a:cubicBezTo>
                  <a:lnTo>
                    <a:pt x="1300" y="751"/>
                  </a:lnTo>
                  <a:cubicBezTo>
                    <a:pt x="1137" y="751"/>
                    <a:pt x="1003" y="616"/>
                    <a:pt x="1003" y="451"/>
                  </a:cubicBezTo>
                  <a:lnTo>
                    <a:pt x="1003" y="451"/>
                  </a:lnTo>
                  <a:cubicBezTo>
                    <a:pt x="1003" y="616"/>
                    <a:pt x="870" y="751"/>
                    <a:pt x="706" y="751"/>
                  </a:cubicBezTo>
                  <a:lnTo>
                    <a:pt x="706" y="751"/>
                  </a:lnTo>
                  <a:cubicBezTo>
                    <a:pt x="543" y="751"/>
                    <a:pt x="410" y="616"/>
                    <a:pt x="410" y="451"/>
                  </a:cubicBezTo>
                  <a:lnTo>
                    <a:pt x="410" y="451"/>
                  </a:lnTo>
                  <a:cubicBezTo>
                    <a:pt x="410" y="616"/>
                    <a:pt x="276" y="751"/>
                    <a:pt x="113" y="751"/>
                  </a:cubicBezTo>
                  <a:lnTo>
                    <a:pt x="113" y="751"/>
                  </a:lnTo>
                  <a:cubicBezTo>
                    <a:pt x="73" y="751"/>
                    <a:pt x="35" y="744"/>
                    <a:pt x="0" y="729"/>
                  </a:cubicBezTo>
                  <a:lnTo>
                    <a:pt x="243" y="0"/>
                  </a:lnTo>
                  <a:lnTo>
                    <a:pt x="8087" y="0"/>
                  </a:lnTo>
                  <a:lnTo>
                    <a:pt x="8332" y="737"/>
                  </a:lnTo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2" name="Freeform 16">
              <a:extLst>
                <a:ext uri="{FF2B5EF4-FFF2-40B4-BE49-F238E27FC236}">
                  <a16:creationId xmlns:a16="http://schemas.microsoft.com/office/drawing/2014/main" id="{31FB07D7-8B83-4B6A-BCCE-FD30DB054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5528" y="6988026"/>
              <a:ext cx="1165326" cy="474761"/>
            </a:xfrm>
            <a:custGeom>
              <a:avLst/>
              <a:gdLst>
                <a:gd name="T0" fmla="*/ 655 w 1311"/>
                <a:gd name="T1" fmla="*/ 83 h 535"/>
                <a:gd name="T2" fmla="*/ 1041 w 1311"/>
                <a:gd name="T3" fmla="*/ 349 h 535"/>
                <a:gd name="T4" fmla="*/ 1310 w 1311"/>
                <a:gd name="T5" fmla="*/ 534 h 535"/>
                <a:gd name="T6" fmla="*/ 1310 w 1311"/>
                <a:gd name="T7" fmla="*/ 451 h 535"/>
                <a:gd name="T8" fmla="*/ 1041 w 1311"/>
                <a:gd name="T9" fmla="*/ 266 h 535"/>
                <a:gd name="T10" fmla="*/ 655 w 1311"/>
                <a:gd name="T11" fmla="*/ 0 h 535"/>
                <a:gd name="T12" fmla="*/ 270 w 1311"/>
                <a:gd name="T13" fmla="*/ 266 h 535"/>
                <a:gd name="T14" fmla="*/ 0 w 1311"/>
                <a:gd name="T15" fmla="*/ 451 h 535"/>
                <a:gd name="T16" fmla="*/ 0 w 1311"/>
                <a:gd name="T17" fmla="*/ 534 h 535"/>
                <a:gd name="T18" fmla="*/ 270 w 1311"/>
                <a:gd name="T19" fmla="*/ 349 h 535"/>
                <a:gd name="T20" fmla="*/ 655 w 1311"/>
                <a:gd name="T21" fmla="*/ 83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1" h="535">
                  <a:moveTo>
                    <a:pt x="655" y="83"/>
                  </a:moveTo>
                  <a:lnTo>
                    <a:pt x="1041" y="349"/>
                  </a:lnTo>
                  <a:lnTo>
                    <a:pt x="1310" y="534"/>
                  </a:lnTo>
                  <a:lnTo>
                    <a:pt x="1310" y="451"/>
                  </a:lnTo>
                  <a:lnTo>
                    <a:pt x="1041" y="266"/>
                  </a:lnTo>
                  <a:lnTo>
                    <a:pt x="655" y="0"/>
                  </a:lnTo>
                  <a:lnTo>
                    <a:pt x="270" y="266"/>
                  </a:lnTo>
                  <a:lnTo>
                    <a:pt x="0" y="451"/>
                  </a:lnTo>
                  <a:lnTo>
                    <a:pt x="0" y="534"/>
                  </a:lnTo>
                  <a:lnTo>
                    <a:pt x="270" y="349"/>
                  </a:lnTo>
                  <a:lnTo>
                    <a:pt x="655" y="8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3" name="Freeform 17">
              <a:extLst>
                <a:ext uri="{FF2B5EF4-FFF2-40B4-BE49-F238E27FC236}">
                  <a16:creationId xmlns:a16="http://schemas.microsoft.com/office/drawing/2014/main" id="{DE03B514-50EF-4C99-9D88-7824330A9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5528" y="7062574"/>
              <a:ext cx="1165326" cy="1184943"/>
            </a:xfrm>
            <a:custGeom>
              <a:avLst/>
              <a:gdLst>
                <a:gd name="T0" fmla="*/ 1041 w 1311"/>
                <a:gd name="T1" fmla="*/ 266 h 1332"/>
                <a:gd name="T2" fmla="*/ 655 w 1311"/>
                <a:gd name="T3" fmla="*/ 0 h 1332"/>
                <a:gd name="T4" fmla="*/ 270 w 1311"/>
                <a:gd name="T5" fmla="*/ 266 h 1332"/>
                <a:gd name="T6" fmla="*/ 0 w 1311"/>
                <a:gd name="T7" fmla="*/ 451 h 1332"/>
                <a:gd name="T8" fmla="*/ 0 w 1311"/>
                <a:gd name="T9" fmla="*/ 1331 h 1332"/>
                <a:gd name="T10" fmla="*/ 1310 w 1311"/>
                <a:gd name="T11" fmla="*/ 1331 h 1332"/>
                <a:gd name="T12" fmla="*/ 1310 w 1311"/>
                <a:gd name="T13" fmla="*/ 451 h 1332"/>
                <a:gd name="T14" fmla="*/ 1041 w 1311"/>
                <a:gd name="T15" fmla="*/ 266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1" h="1332">
                  <a:moveTo>
                    <a:pt x="1041" y="266"/>
                  </a:moveTo>
                  <a:lnTo>
                    <a:pt x="655" y="0"/>
                  </a:lnTo>
                  <a:lnTo>
                    <a:pt x="270" y="266"/>
                  </a:lnTo>
                  <a:lnTo>
                    <a:pt x="0" y="451"/>
                  </a:lnTo>
                  <a:lnTo>
                    <a:pt x="0" y="1331"/>
                  </a:lnTo>
                  <a:lnTo>
                    <a:pt x="1310" y="1331"/>
                  </a:lnTo>
                  <a:lnTo>
                    <a:pt x="1310" y="451"/>
                  </a:lnTo>
                  <a:lnTo>
                    <a:pt x="1041" y="26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4" name="Freeform 18">
              <a:extLst>
                <a:ext uri="{FF2B5EF4-FFF2-40B4-BE49-F238E27FC236}">
                  <a16:creationId xmlns:a16="http://schemas.microsoft.com/office/drawing/2014/main" id="{B71C34E0-388F-49F0-9FDB-50A27017D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5528" y="9381454"/>
              <a:ext cx="1165326" cy="478686"/>
            </a:xfrm>
            <a:custGeom>
              <a:avLst/>
              <a:gdLst>
                <a:gd name="T0" fmla="*/ 655 w 1311"/>
                <a:gd name="T1" fmla="*/ 84 h 536"/>
                <a:gd name="T2" fmla="*/ 1041 w 1311"/>
                <a:gd name="T3" fmla="*/ 349 h 536"/>
                <a:gd name="T4" fmla="*/ 1310 w 1311"/>
                <a:gd name="T5" fmla="*/ 535 h 536"/>
                <a:gd name="T6" fmla="*/ 1310 w 1311"/>
                <a:gd name="T7" fmla="*/ 452 h 536"/>
                <a:gd name="T8" fmla="*/ 1041 w 1311"/>
                <a:gd name="T9" fmla="*/ 266 h 536"/>
                <a:gd name="T10" fmla="*/ 655 w 1311"/>
                <a:gd name="T11" fmla="*/ 0 h 536"/>
                <a:gd name="T12" fmla="*/ 270 w 1311"/>
                <a:gd name="T13" fmla="*/ 266 h 536"/>
                <a:gd name="T14" fmla="*/ 0 w 1311"/>
                <a:gd name="T15" fmla="*/ 452 h 536"/>
                <a:gd name="T16" fmla="*/ 0 w 1311"/>
                <a:gd name="T17" fmla="*/ 535 h 536"/>
                <a:gd name="T18" fmla="*/ 270 w 1311"/>
                <a:gd name="T19" fmla="*/ 349 h 536"/>
                <a:gd name="T20" fmla="*/ 655 w 1311"/>
                <a:gd name="T21" fmla="*/ 84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1" h="536">
                  <a:moveTo>
                    <a:pt x="655" y="84"/>
                  </a:moveTo>
                  <a:lnTo>
                    <a:pt x="1041" y="349"/>
                  </a:lnTo>
                  <a:lnTo>
                    <a:pt x="1310" y="535"/>
                  </a:lnTo>
                  <a:lnTo>
                    <a:pt x="1310" y="452"/>
                  </a:lnTo>
                  <a:lnTo>
                    <a:pt x="1041" y="266"/>
                  </a:lnTo>
                  <a:lnTo>
                    <a:pt x="655" y="0"/>
                  </a:lnTo>
                  <a:lnTo>
                    <a:pt x="270" y="266"/>
                  </a:lnTo>
                  <a:lnTo>
                    <a:pt x="0" y="452"/>
                  </a:lnTo>
                  <a:lnTo>
                    <a:pt x="0" y="535"/>
                  </a:lnTo>
                  <a:lnTo>
                    <a:pt x="270" y="349"/>
                  </a:lnTo>
                  <a:lnTo>
                    <a:pt x="655" y="8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5" name="Freeform 19">
              <a:extLst>
                <a:ext uri="{FF2B5EF4-FFF2-40B4-BE49-F238E27FC236}">
                  <a16:creationId xmlns:a16="http://schemas.microsoft.com/office/drawing/2014/main" id="{14DE7D4D-7A3E-430C-8EF7-264052FF4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5528" y="9456002"/>
              <a:ext cx="1165326" cy="1184943"/>
            </a:xfrm>
            <a:custGeom>
              <a:avLst/>
              <a:gdLst>
                <a:gd name="T0" fmla="*/ 1041 w 1311"/>
                <a:gd name="T1" fmla="*/ 265 h 1331"/>
                <a:gd name="T2" fmla="*/ 655 w 1311"/>
                <a:gd name="T3" fmla="*/ 0 h 1331"/>
                <a:gd name="T4" fmla="*/ 270 w 1311"/>
                <a:gd name="T5" fmla="*/ 265 h 1331"/>
                <a:gd name="T6" fmla="*/ 0 w 1311"/>
                <a:gd name="T7" fmla="*/ 451 h 1331"/>
                <a:gd name="T8" fmla="*/ 0 w 1311"/>
                <a:gd name="T9" fmla="*/ 1330 h 1331"/>
                <a:gd name="T10" fmla="*/ 1310 w 1311"/>
                <a:gd name="T11" fmla="*/ 1330 h 1331"/>
                <a:gd name="T12" fmla="*/ 1310 w 1311"/>
                <a:gd name="T13" fmla="*/ 451 h 1331"/>
                <a:gd name="T14" fmla="*/ 1041 w 1311"/>
                <a:gd name="T15" fmla="*/ 265 h 1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1" h="1331">
                  <a:moveTo>
                    <a:pt x="1041" y="265"/>
                  </a:moveTo>
                  <a:lnTo>
                    <a:pt x="655" y="0"/>
                  </a:lnTo>
                  <a:lnTo>
                    <a:pt x="270" y="265"/>
                  </a:lnTo>
                  <a:lnTo>
                    <a:pt x="0" y="451"/>
                  </a:lnTo>
                  <a:lnTo>
                    <a:pt x="0" y="1330"/>
                  </a:lnTo>
                  <a:lnTo>
                    <a:pt x="1310" y="1330"/>
                  </a:lnTo>
                  <a:lnTo>
                    <a:pt x="1310" y="451"/>
                  </a:lnTo>
                  <a:lnTo>
                    <a:pt x="1041" y="26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6" name="Freeform 20">
              <a:extLst>
                <a:ext uri="{FF2B5EF4-FFF2-40B4-BE49-F238E27FC236}">
                  <a16:creationId xmlns:a16="http://schemas.microsoft.com/office/drawing/2014/main" id="{A7358A64-22AF-46AF-B8C7-CAA159D3B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2612" y="9546247"/>
              <a:ext cx="514000" cy="1059386"/>
            </a:xfrm>
            <a:custGeom>
              <a:avLst/>
              <a:gdLst>
                <a:gd name="T0" fmla="*/ 243 w 579"/>
                <a:gd name="T1" fmla="*/ 230 h 1189"/>
                <a:gd name="T2" fmla="*/ 0 w 579"/>
                <a:gd name="T3" fmla="*/ 397 h 1189"/>
                <a:gd name="T4" fmla="*/ 0 w 579"/>
                <a:gd name="T5" fmla="*/ 1188 h 1189"/>
                <a:gd name="T6" fmla="*/ 578 w 579"/>
                <a:gd name="T7" fmla="*/ 1188 h 1189"/>
                <a:gd name="T8" fmla="*/ 578 w 579"/>
                <a:gd name="T9" fmla="*/ 0 h 1189"/>
                <a:gd name="T10" fmla="*/ 243 w 579"/>
                <a:gd name="T11" fmla="*/ 23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9" h="1189">
                  <a:moveTo>
                    <a:pt x="243" y="230"/>
                  </a:moveTo>
                  <a:lnTo>
                    <a:pt x="0" y="397"/>
                  </a:lnTo>
                  <a:lnTo>
                    <a:pt x="0" y="1188"/>
                  </a:lnTo>
                  <a:lnTo>
                    <a:pt x="578" y="1188"/>
                  </a:lnTo>
                  <a:lnTo>
                    <a:pt x="578" y="0"/>
                  </a:lnTo>
                  <a:lnTo>
                    <a:pt x="243" y="23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7" name="Freeform 21">
              <a:extLst>
                <a:ext uri="{FF2B5EF4-FFF2-40B4-BE49-F238E27FC236}">
                  <a16:creationId xmlns:a16="http://schemas.microsoft.com/office/drawing/2014/main" id="{F372D719-EB84-4DD0-8FAC-816CC87D8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09771" y="9546247"/>
              <a:ext cx="514000" cy="1059386"/>
            </a:xfrm>
            <a:custGeom>
              <a:avLst/>
              <a:gdLst>
                <a:gd name="T0" fmla="*/ 336 w 579"/>
                <a:gd name="T1" fmla="*/ 230 h 1189"/>
                <a:gd name="T2" fmla="*/ 578 w 579"/>
                <a:gd name="T3" fmla="*/ 397 h 1189"/>
                <a:gd name="T4" fmla="*/ 578 w 579"/>
                <a:gd name="T5" fmla="*/ 1188 h 1189"/>
                <a:gd name="T6" fmla="*/ 0 w 579"/>
                <a:gd name="T7" fmla="*/ 1188 h 1189"/>
                <a:gd name="T8" fmla="*/ 0 w 579"/>
                <a:gd name="T9" fmla="*/ 0 h 1189"/>
                <a:gd name="T10" fmla="*/ 336 w 579"/>
                <a:gd name="T11" fmla="*/ 23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9" h="1189">
                  <a:moveTo>
                    <a:pt x="336" y="230"/>
                  </a:moveTo>
                  <a:lnTo>
                    <a:pt x="578" y="397"/>
                  </a:lnTo>
                  <a:lnTo>
                    <a:pt x="578" y="1188"/>
                  </a:lnTo>
                  <a:lnTo>
                    <a:pt x="0" y="1188"/>
                  </a:lnTo>
                  <a:lnTo>
                    <a:pt x="0" y="0"/>
                  </a:lnTo>
                  <a:lnTo>
                    <a:pt x="336" y="23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8" name="Freeform 22">
              <a:extLst>
                <a:ext uri="{FF2B5EF4-FFF2-40B4-BE49-F238E27FC236}">
                  <a16:creationId xmlns:a16="http://schemas.microsoft.com/office/drawing/2014/main" id="{B4C06194-3683-454A-A70E-6724580CA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2612" y="7141047"/>
              <a:ext cx="514000" cy="1059386"/>
            </a:xfrm>
            <a:custGeom>
              <a:avLst/>
              <a:gdLst>
                <a:gd name="T0" fmla="*/ 243 w 579"/>
                <a:gd name="T1" fmla="*/ 231 h 1190"/>
                <a:gd name="T2" fmla="*/ 0 w 579"/>
                <a:gd name="T3" fmla="*/ 397 h 1190"/>
                <a:gd name="T4" fmla="*/ 0 w 579"/>
                <a:gd name="T5" fmla="*/ 1189 h 1190"/>
                <a:gd name="T6" fmla="*/ 578 w 579"/>
                <a:gd name="T7" fmla="*/ 1189 h 1190"/>
                <a:gd name="T8" fmla="*/ 578 w 579"/>
                <a:gd name="T9" fmla="*/ 0 h 1190"/>
                <a:gd name="T10" fmla="*/ 243 w 579"/>
                <a:gd name="T11" fmla="*/ 231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9" h="1190">
                  <a:moveTo>
                    <a:pt x="243" y="231"/>
                  </a:moveTo>
                  <a:lnTo>
                    <a:pt x="0" y="397"/>
                  </a:lnTo>
                  <a:lnTo>
                    <a:pt x="0" y="1189"/>
                  </a:lnTo>
                  <a:lnTo>
                    <a:pt x="578" y="1189"/>
                  </a:lnTo>
                  <a:lnTo>
                    <a:pt x="578" y="0"/>
                  </a:lnTo>
                  <a:lnTo>
                    <a:pt x="243" y="23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9" name="Freeform 23">
              <a:extLst>
                <a:ext uri="{FF2B5EF4-FFF2-40B4-BE49-F238E27FC236}">
                  <a16:creationId xmlns:a16="http://schemas.microsoft.com/office/drawing/2014/main" id="{7C3EA42C-1232-47DB-87EB-043575E98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09771" y="7141047"/>
              <a:ext cx="514000" cy="1059386"/>
            </a:xfrm>
            <a:custGeom>
              <a:avLst/>
              <a:gdLst>
                <a:gd name="T0" fmla="*/ 336 w 579"/>
                <a:gd name="T1" fmla="*/ 231 h 1190"/>
                <a:gd name="T2" fmla="*/ 578 w 579"/>
                <a:gd name="T3" fmla="*/ 397 h 1190"/>
                <a:gd name="T4" fmla="*/ 578 w 579"/>
                <a:gd name="T5" fmla="*/ 1189 h 1190"/>
                <a:gd name="T6" fmla="*/ 0 w 579"/>
                <a:gd name="T7" fmla="*/ 1189 h 1190"/>
                <a:gd name="T8" fmla="*/ 0 w 579"/>
                <a:gd name="T9" fmla="*/ 0 h 1190"/>
                <a:gd name="T10" fmla="*/ 336 w 579"/>
                <a:gd name="T11" fmla="*/ 231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9" h="1190">
                  <a:moveTo>
                    <a:pt x="336" y="231"/>
                  </a:moveTo>
                  <a:lnTo>
                    <a:pt x="578" y="397"/>
                  </a:lnTo>
                  <a:lnTo>
                    <a:pt x="578" y="1189"/>
                  </a:lnTo>
                  <a:lnTo>
                    <a:pt x="0" y="1189"/>
                  </a:lnTo>
                  <a:lnTo>
                    <a:pt x="0" y="0"/>
                  </a:lnTo>
                  <a:lnTo>
                    <a:pt x="336" y="23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0" name="Freeform 24">
              <a:extLst>
                <a:ext uri="{FF2B5EF4-FFF2-40B4-BE49-F238E27FC236}">
                  <a16:creationId xmlns:a16="http://schemas.microsoft.com/office/drawing/2014/main" id="{793C2DF2-3090-4C9F-8AE1-F515C0A08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7773" y="6988026"/>
              <a:ext cx="1165323" cy="474761"/>
            </a:xfrm>
            <a:custGeom>
              <a:avLst/>
              <a:gdLst>
                <a:gd name="T0" fmla="*/ 655 w 1311"/>
                <a:gd name="T1" fmla="*/ 83 h 535"/>
                <a:gd name="T2" fmla="*/ 1040 w 1311"/>
                <a:gd name="T3" fmla="*/ 349 h 535"/>
                <a:gd name="T4" fmla="*/ 1310 w 1311"/>
                <a:gd name="T5" fmla="*/ 534 h 535"/>
                <a:gd name="T6" fmla="*/ 1310 w 1311"/>
                <a:gd name="T7" fmla="*/ 451 h 535"/>
                <a:gd name="T8" fmla="*/ 1040 w 1311"/>
                <a:gd name="T9" fmla="*/ 266 h 535"/>
                <a:gd name="T10" fmla="*/ 655 w 1311"/>
                <a:gd name="T11" fmla="*/ 0 h 535"/>
                <a:gd name="T12" fmla="*/ 269 w 1311"/>
                <a:gd name="T13" fmla="*/ 266 h 535"/>
                <a:gd name="T14" fmla="*/ 0 w 1311"/>
                <a:gd name="T15" fmla="*/ 451 h 535"/>
                <a:gd name="T16" fmla="*/ 0 w 1311"/>
                <a:gd name="T17" fmla="*/ 534 h 535"/>
                <a:gd name="T18" fmla="*/ 269 w 1311"/>
                <a:gd name="T19" fmla="*/ 349 h 535"/>
                <a:gd name="T20" fmla="*/ 655 w 1311"/>
                <a:gd name="T21" fmla="*/ 83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1" h="535">
                  <a:moveTo>
                    <a:pt x="655" y="83"/>
                  </a:moveTo>
                  <a:lnTo>
                    <a:pt x="1040" y="349"/>
                  </a:lnTo>
                  <a:lnTo>
                    <a:pt x="1310" y="534"/>
                  </a:lnTo>
                  <a:lnTo>
                    <a:pt x="1310" y="451"/>
                  </a:lnTo>
                  <a:lnTo>
                    <a:pt x="1040" y="266"/>
                  </a:lnTo>
                  <a:lnTo>
                    <a:pt x="655" y="0"/>
                  </a:lnTo>
                  <a:lnTo>
                    <a:pt x="269" y="266"/>
                  </a:lnTo>
                  <a:lnTo>
                    <a:pt x="0" y="451"/>
                  </a:lnTo>
                  <a:lnTo>
                    <a:pt x="0" y="534"/>
                  </a:lnTo>
                  <a:lnTo>
                    <a:pt x="269" y="349"/>
                  </a:lnTo>
                  <a:lnTo>
                    <a:pt x="655" y="8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1" name="Freeform 25">
              <a:extLst>
                <a:ext uri="{FF2B5EF4-FFF2-40B4-BE49-F238E27FC236}">
                  <a16:creationId xmlns:a16="http://schemas.microsoft.com/office/drawing/2014/main" id="{E206A85B-E4C8-4173-9A7B-E4B4D4879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7773" y="7062574"/>
              <a:ext cx="1165323" cy="1184943"/>
            </a:xfrm>
            <a:custGeom>
              <a:avLst/>
              <a:gdLst>
                <a:gd name="T0" fmla="*/ 1040 w 1311"/>
                <a:gd name="T1" fmla="*/ 266 h 1332"/>
                <a:gd name="T2" fmla="*/ 655 w 1311"/>
                <a:gd name="T3" fmla="*/ 0 h 1332"/>
                <a:gd name="T4" fmla="*/ 269 w 1311"/>
                <a:gd name="T5" fmla="*/ 266 h 1332"/>
                <a:gd name="T6" fmla="*/ 0 w 1311"/>
                <a:gd name="T7" fmla="*/ 451 h 1332"/>
                <a:gd name="T8" fmla="*/ 0 w 1311"/>
                <a:gd name="T9" fmla="*/ 1331 h 1332"/>
                <a:gd name="T10" fmla="*/ 1310 w 1311"/>
                <a:gd name="T11" fmla="*/ 1331 h 1332"/>
                <a:gd name="T12" fmla="*/ 1310 w 1311"/>
                <a:gd name="T13" fmla="*/ 451 h 1332"/>
                <a:gd name="T14" fmla="*/ 1040 w 1311"/>
                <a:gd name="T15" fmla="*/ 266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1" h="1332">
                  <a:moveTo>
                    <a:pt x="1040" y="266"/>
                  </a:moveTo>
                  <a:lnTo>
                    <a:pt x="655" y="0"/>
                  </a:lnTo>
                  <a:lnTo>
                    <a:pt x="269" y="266"/>
                  </a:lnTo>
                  <a:lnTo>
                    <a:pt x="0" y="451"/>
                  </a:lnTo>
                  <a:lnTo>
                    <a:pt x="0" y="1331"/>
                  </a:lnTo>
                  <a:lnTo>
                    <a:pt x="1310" y="1331"/>
                  </a:lnTo>
                  <a:lnTo>
                    <a:pt x="1310" y="451"/>
                  </a:lnTo>
                  <a:lnTo>
                    <a:pt x="1040" y="26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2" name="Freeform 26">
              <a:extLst>
                <a:ext uri="{FF2B5EF4-FFF2-40B4-BE49-F238E27FC236}">
                  <a16:creationId xmlns:a16="http://schemas.microsoft.com/office/drawing/2014/main" id="{14B3E685-DB42-450E-A9C3-4DDC78111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7773" y="9381454"/>
              <a:ext cx="1165323" cy="478686"/>
            </a:xfrm>
            <a:custGeom>
              <a:avLst/>
              <a:gdLst>
                <a:gd name="T0" fmla="*/ 655 w 1311"/>
                <a:gd name="T1" fmla="*/ 84 h 536"/>
                <a:gd name="T2" fmla="*/ 1040 w 1311"/>
                <a:gd name="T3" fmla="*/ 349 h 536"/>
                <a:gd name="T4" fmla="*/ 1310 w 1311"/>
                <a:gd name="T5" fmla="*/ 535 h 536"/>
                <a:gd name="T6" fmla="*/ 1310 w 1311"/>
                <a:gd name="T7" fmla="*/ 452 h 536"/>
                <a:gd name="T8" fmla="*/ 1040 w 1311"/>
                <a:gd name="T9" fmla="*/ 266 h 536"/>
                <a:gd name="T10" fmla="*/ 655 w 1311"/>
                <a:gd name="T11" fmla="*/ 0 h 536"/>
                <a:gd name="T12" fmla="*/ 269 w 1311"/>
                <a:gd name="T13" fmla="*/ 266 h 536"/>
                <a:gd name="T14" fmla="*/ 0 w 1311"/>
                <a:gd name="T15" fmla="*/ 452 h 536"/>
                <a:gd name="T16" fmla="*/ 0 w 1311"/>
                <a:gd name="T17" fmla="*/ 535 h 536"/>
                <a:gd name="T18" fmla="*/ 269 w 1311"/>
                <a:gd name="T19" fmla="*/ 349 h 536"/>
                <a:gd name="T20" fmla="*/ 655 w 1311"/>
                <a:gd name="T21" fmla="*/ 84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1" h="536">
                  <a:moveTo>
                    <a:pt x="655" y="84"/>
                  </a:moveTo>
                  <a:lnTo>
                    <a:pt x="1040" y="349"/>
                  </a:lnTo>
                  <a:lnTo>
                    <a:pt x="1310" y="535"/>
                  </a:lnTo>
                  <a:lnTo>
                    <a:pt x="1310" y="452"/>
                  </a:lnTo>
                  <a:lnTo>
                    <a:pt x="1040" y="266"/>
                  </a:lnTo>
                  <a:lnTo>
                    <a:pt x="655" y="0"/>
                  </a:lnTo>
                  <a:lnTo>
                    <a:pt x="269" y="266"/>
                  </a:lnTo>
                  <a:lnTo>
                    <a:pt x="0" y="452"/>
                  </a:lnTo>
                  <a:lnTo>
                    <a:pt x="0" y="535"/>
                  </a:lnTo>
                  <a:lnTo>
                    <a:pt x="269" y="349"/>
                  </a:lnTo>
                  <a:lnTo>
                    <a:pt x="655" y="8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3" name="Freeform 27">
              <a:extLst>
                <a:ext uri="{FF2B5EF4-FFF2-40B4-BE49-F238E27FC236}">
                  <a16:creationId xmlns:a16="http://schemas.microsoft.com/office/drawing/2014/main" id="{1C03D311-2AE7-4785-8870-562E17788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7773" y="9456002"/>
              <a:ext cx="1165323" cy="1184943"/>
            </a:xfrm>
            <a:custGeom>
              <a:avLst/>
              <a:gdLst>
                <a:gd name="T0" fmla="*/ 1040 w 1311"/>
                <a:gd name="T1" fmla="*/ 265 h 1331"/>
                <a:gd name="T2" fmla="*/ 655 w 1311"/>
                <a:gd name="T3" fmla="*/ 0 h 1331"/>
                <a:gd name="T4" fmla="*/ 269 w 1311"/>
                <a:gd name="T5" fmla="*/ 265 h 1331"/>
                <a:gd name="T6" fmla="*/ 0 w 1311"/>
                <a:gd name="T7" fmla="*/ 451 h 1331"/>
                <a:gd name="T8" fmla="*/ 0 w 1311"/>
                <a:gd name="T9" fmla="*/ 1330 h 1331"/>
                <a:gd name="T10" fmla="*/ 1310 w 1311"/>
                <a:gd name="T11" fmla="*/ 1330 h 1331"/>
                <a:gd name="T12" fmla="*/ 1310 w 1311"/>
                <a:gd name="T13" fmla="*/ 451 h 1331"/>
                <a:gd name="T14" fmla="*/ 1040 w 1311"/>
                <a:gd name="T15" fmla="*/ 265 h 1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1" h="1331">
                  <a:moveTo>
                    <a:pt x="1040" y="265"/>
                  </a:moveTo>
                  <a:lnTo>
                    <a:pt x="655" y="0"/>
                  </a:lnTo>
                  <a:lnTo>
                    <a:pt x="269" y="265"/>
                  </a:lnTo>
                  <a:lnTo>
                    <a:pt x="0" y="451"/>
                  </a:lnTo>
                  <a:lnTo>
                    <a:pt x="0" y="1330"/>
                  </a:lnTo>
                  <a:lnTo>
                    <a:pt x="1310" y="1330"/>
                  </a:lnTo>
                  <a:lnTo>
                    <a:pt x="1310" y="451"/>
                  </a:lnTo>
                  <a:lnTo>
                    <a:pt x="1040" y="26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4" name="Freeform 28">
              <a:extLst>
                <a:ext uri="{FF2B5EF4-FFF2-40B4-BE49-F238E27FC236}">
                  <a16:creationId xmlns:a16="http://schemas.microsoft.com/office/drawing/2014/main" id="{4D321BDD-CB9E-4CF8-8BCE-D4E0232E1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4857" y="9554095"/>
              <a:ext cx="513997" cy="1059386"/>
            </a:xfrm>
            <a:custGeom>
              <a:avLst/>
              <a:gdLst>
                <a:gd name="T0" fmla="*/ 242 w 579"/>
                <a:gd name="T1" fmla="*/ 231 h 1189"/>
                <a:gd name="T2" fmla="*/ 0 w 579"/>
                <a:gd name="T3" fmla="*/ 398 h 1189"/>
                <a:gd name="T4" fmla="*/ 0 w 579"/>
                <a:gd name="T5" fmla="*/ 1188 h 1189"/>
                <a:gd name="T6" fmla="*/ 578 w 579"/>
                <a:gd name="T7" fmla="*/ 1188 h 1189"/>
                <a:gd name="T8" fmla="*/ 578 w 579"/>
                <a:gd name="T9" fmla="*/ 0 h 1189"/>
                <a:gd name="T10" fmla="*/ 242 w 579"/>
                <a:gd name="T11" fmla="*/ 231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9" h="1189">
                  <a:moveTo>
                    <a:pt x="242" y="231"/>
                  </a:moveTo>
                  <a:lnTo>
                    <a:pt x="0" y="398"/>
                  </a:lnTo>
                  <a:lnTo>
                    <a:pt x="0" y="1188"/>
                  </a:lnTo>
                  <a:lnTo>
                    <a:pt x="578" y="1188"/>
                  </a:lnTo>
                  <a:lnTo>
                    <a:pt x="578" y="0"/>
                  </a:lnTo>
                  <a:lnTo>
                    <a:pt x="242" y="23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5" name="Freeform 29">
              <a:extLst>
                <a:ext uri="{FF2B5EF4-FFF2-40B4-BE49-F238E27FC236}">
                  <a16:creationId xmlns:a16="http://schemas.microsoft.com/office/drawing/2014/main" id="{35F24BAB-E3DE-4EA6-BD56-86D14115D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2016" y="9554095"/>
              <a:ext cx="513997" cy="1059386"/>
            </a:xfrm>
            <a:custGeom>
              <a:avLst/>
              <a:gdLst>
                <a:gd name="T0" fmla="*/ 334 w 578"/>
                <a:gd name="T1" fmla="*/ 231 h 1189"/>
                <a:gd name="T2" fmla="*/ 577 w 578"/>
                <a:gd name="T3" fmla="*/ 398 h 1189"/>
                <a:gd name="T4" fmla="*/ 577 w 578"/>
                <a:gd name="T5" fmla="*/ 1188 h 1189"/>
                <a:gd name="T6" fmla="*/ 0 w 578"/>
                <a:gd name="T7" fmla="*/ 1188 h 1189"/>
                <a:gd name="T8" fmla="*/ 0 w 578"/>
                <a:gd name="T9" fmla="*/ 0 h 1189"/>
                <a:gd name="T10" fmla="*/ 334 w 578"/>
                <a:gd name="T11" fmla="*/ 231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8" h="1189">
                  <a:moveTo>
                    <a:pt x="334" y="231"/>
                  </a:moveTo>
                  <a:lnTo>
                    <a:pt x="577" y="398"/>
                  </a:lnTo>
                  <a:lnTo>
                    <a:pt x="577" y="1188"/>
                  </a:lnTo>
                  <a:lnTo>
                    <a:pt x="0" y="1188"/>
                  </a:lnTo>
                  <a:lnTo>
                    <a:pt x="0" y="0"/>
                  </a:lnTo>
                  <a:lnTo>
                    <a:pt x="334" y="23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6" name="Freeform 30">
              <a:extLst>
                <a:ext uri="{FF2B5EF4-FFF2-40B4-BE49-F238E27FC236}">
                  <a16:creationId xmlns:a16="http://schemas.microsoft.com/office/drawing/2014/main" id="{9301BF9F-19B5-48BE-8F46-EDE415EE0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4857" y="7152819"/>
              <a:ext cx="513997" cy="1059386"/>
            </a:xfrm>
            <a:custGeom>
              <a:avLst/>
              <a:gdLst>
                <a:gd name="T0" fmla="*/ 242 w 579"/>
                <a:gd name="T1" fmla="*/ 231 h 1189"/>
                <a:gd name="T2" fmla="*/ 0 w 579"/>
                <a:gd name="T3" fmla="*/ 397 h 1189"/>
                <a:gd name="T4" fmla="*/ 0 w 579"/>
                <a:gd name="T5" fmla="*/ 1188 h 1189"/>
                <a:gd name="T6" fmla="*/ 578 w 579"/>
                <a:gd name="T7" fmla="*/ 1188 h 1189"/>
                <a:gd name="T8" fmla="*/ 578 w 579"/>
                <a:gd name="T9" fmla="*/ 0 h 1189"/>
                <a:gd name="T10" fmla="*/ 242 w 579"/>
                <a:gd name="T11" fmla="*/ 231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9" h="1189">
                  <a:moveTo>
                    <a:pt x="242" y="231"/>
                  </a:moveTo>
                  <a:lnTo>
                    <a:pt x="0" y="397"/>
                  </a:lnTo>
                  <a:lnTo>
                    <a:pt x="0" y="1188"/>
                  </a:lnTo>
                  <a:lnTo>
                    <a:pt x="578" y="1188"/>
                  </a:lnTo>
                  <a:lnTo>
                    <a:pt x="578" y="0"/>
                  </a:lnTo>
                  <a:lnTo>
                    <a:pt x="242" y="23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7" name="Freeform 31">
              <a:extLst>
                <a:ext uri="{FF2B5EF4-FFF2-40B4-BE49-F238E27FC236}">
                  <a16:creationId xmlns:a16="http://schemas.microsoft.com/office/drawing/2014/main" id="{48E7C534-0C03-4D22-9058-B92BDB510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2016" y="7152819"/>
              <a:ext cx="513997" cy="1059386"/>
            </a:xfrm>
            <a:custGeom>
              <a:avLst/>
              <a:gdLst>
                <a:gd name="T0" fmla="*/ 334 w 578"/>
                <a:gd name="T1" fmla="*/ 231 h 1189"/>
                <a:gd name="T2" fmla="*/ 577 w 578"/>
                <a:gd name="T3" fmla="*/ 397 h 1189"/>
                <a:gd name="T4" fmla="*/ 577 w 578"/>
                <a:gd name="T5" fmla="*/ 1188 h 1189"/>
                <a:gd name="T6" fmla="*/ 0 w 578"/>
                <a:gd name="T7" fmla="*/ 1188 h 1189"/>
                <a:gd name="T8" fmla="*/ 0 w 578"/>
                <a:gd name="T9" fmla="*/ 0 h 1189"/>
                <a:gd name="T10" fmla="*/ 334 w 578"/>
                <a:gd name="T11" fmla="*/ 231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8" h="1189">
                  <a:moveTo>
                    <a:pt x="334" y="231"/>
                  </a:moveTo>
                  <a:lnTo>
                    <a:pt x="577" y="397"/>
                  </a:lnTo>
                  <a:lnTo>
                    <a:pt x="577" y="1188"/>
                  </a:lnTo>
                  <a:lnTo>
                    <a:pt x="0" y="1188"/>
                  </a:lnTo>
                  <a:lnTo>
                    <a:pt x="0" y="0"/>
                  </a:lnTo>
                  <a:lnTo>
                    <a:pt x="334" y="23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AFDEF7E3-A70F-41AC-8F2D-041735362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5860" y="4465116"/>
              <a:ext cx="3036907" cy="1235952"/>
            </a:xfrm>
            <a:custGeom>
              <a:avLst/>
              <a:gdLst>
                <a:gd name="T0" fmla="*/ 2709 w 3411"/>
                <a:gd name="T1" fmla="*/ 691 h 1390"/>
                <a:gd name="T2" fmla="*/ 1705 w 3411"/>
                <a:gd name="T3" fmla="*/ 0 h 1390"/>
                <a:gd name="T4" fmla="*/ 702 w 3411"/>
                <a:gd name="T5" fmla="*/ 691 h 1390"/>
                <a:gd name="T6" fmla="*/ 0 w 3411"/>
                <a:gd name="T7" fmla="*/ 1173 h 1390"/>
                <a:gd name="T8" fmla="*/ 0 w 3411"/>
                <a:gd name="T9" fmla="*/ 1389 h 1390"/>
                <a:gd name="T10" fmla="*/ 702 w 3411"/>
                <a:gd name="T11" fmla="*/ 907 h 1390"/>
                <a:gd name="T12" fmla="*/ 1705 w 3411"/>
                <a:gd name="T13" fmla="*/ 216 h 1390"/>
                <a:gd name="T14" fmla="*/ 2709 w 3411"/>
                <a:gd name="T15" fmla="*/ 907 h 1390"/>
                <a:gd name="T16" fmla="*/ 3410 w 3411"/>
                <a:gd name="T17" fmla="*/ 1389 h 1390"/>
                <a:gd name="T18" fmla="*/ 3410 w 3411"/>
                <a:gd name="T19" fmla="*/ 1173 h 1390"/>
                <a:gd name="T20" fmla="*/ 2709 w 3411"/>
                <a:gd name="T21" fmla="*/ 691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11" h="1390">
                  <a:moveTo>
                    <a:pt x="2709" y="691"/>
                  </a:moveTo>
                  <a:lnTo>
                    <a:pt x="1705" y="0"/>
                  </a:lnTo>
                  <a:lnTo>
                    <a:pt x="702" y="691"/>
                  </a:lnTo>
                  <a:lnTo>
                    <a:pt x="0" y="1173"/>
                  </a:lnTo>
                  <a:lnTo>
                    <a:pt x="0" y="1389"/>
                  </a:lnTo>
                  <a:lnTo>
                    <a:pt x="702" y="907"/>
                  </a:lnTo>
                  <a:lnTo>
                    <a:pt x="1705" y="216"/>
                  </a:lnTo>
                  <a:lnTo>
                    <a:pt x="2709" y="907"/>
                  </a:lnTo>
                  <a:lnTo>
                    <a:pt x="3410" y="1389"/>
                  </a:lnTo>
                  <a:lnTo>
                    <a:pt x="3410" y="1173"/>
                  </a:lnTo>
                  <a:lnTo>
                    <a:pt x="2709" y="69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9" name="Freeform 33">
              <a:extLst>
                <a:ext uri="{FF2B5EF4-FFF2-40B4-BE49-F238E27FC236}">
                  <a16:creationId xmlns:a16="http://schemas.microsoft.com/office/drawing/2014/main" id="{B909025C-D347-48E2-92C9-8AAB4C120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5860" y="4657377"/>
              <a:ext cx="3036907" cy="7078269"/>
            </a:xfrm>
            <a:custGeom>
              <a:avLst/>
              <a:gdLst>
                <a:gd name="T0" fmla="*/ 2709 w 3411"/>
                <a:gd name="T1" fmla="*/ 691 h 7956"/>
                <a:gd name="T2" fmla="*/ 1705 w 3411"/>
                <a:gd name="T3" fmla="*/ 0 h 7956"/>
                <a:gd name="T4" fmla="*/ 702 w 3411"/>
                <a:gd name="T5" fmla="*/ 691 h 7956"/>
                <a:gd name="T6" fmla="*/ 0 w 3411"/>
                <a:gd name="T7" fmla="*/ 1173 h 7956"/>
                <a:gd name="T8" fmla="*/ 0 w 3411"/>
                <a:gd name="T9" fmla="*/ 7740 h 7956"/>
                <a:gd name="T10" fmla="*/ 0 w 3411"/>
                <a:gd name="T11" fmla="*/ 7955 h 7956"/>
                <a:gd name="T12" fmla="*/ 3410 w 3411"/>
                <a:gd name="T13" fmla="*/ 7955 h 7956"/>
                <a:gd name="T14" fmla="*/ 3410 w 3411"/>
                <a:gd name="T15" fmla="*/ 7740 h 7956"/>
                <a:gd name="T16" fmla="*/ 3410 w 3411"/>
                <a:gd name="T17" fmla="*/ 1173 h 7956"/>
                <a:gd name="T18" fmla="*/ 2709 w 3411"/>
                <a:gd name="T19" fmla="*/ 691 h 7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11" h="7956">
                  <a:moveTo>
                    <a:pt x="2709" y="691"/>
                  </a:moveTo>
                  <a:lnTo>
                    <a:pt x="1705" y="0"/>
                  </a:lnTo>
                  <a:lnTo>
                    <a:pt x="702" y="691"/>
                  </a:lnTo>
                  <a:lnTo>
                    <a:pt x="0" y="1173"/>
                  </a:lnTo>
                  <a:lnTo>
                    <a:pt x="0" y="7740"/>
                  </a:lnTo>
                  <a:lnTo>
                    <a:pt x="0" y="7955"/>
                  </a:lnTo>
                  <a:lnTo>
                    <a:pt x="3410" y="7955"/>
                  </a:lnTo>
                  <a:lnTo>
                    <a:pt x="3410" y="7740"/>
                  </a:lnTo>
                  <a:lnTo>
                    <a:pt x="3410" y="1173"/>
                  </a:lnTo>
                  <a:lnTo>
                    <a:pt x="2709" y="69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0" name="Freeform 34">
              <a:extLst>
                <a:ext uri="{FF2B5EF4-FFF2-40B4-BE49-F238E27FC236}">
                  <a16:creationId xmlns:a16="http://schemas.microsoft.com/office/drawing/2014/main" id="{88C319BF-224D-4EB4-846B-8D014DEDD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5277" y="5422487"/>
              <a:ext cx="1541997" cy="627784"/>
            </a:xfrm>
            <a:custGeom>
              <a:avLst/>
              <a:gdLst>
                <a:gd name="T0" fmla="*/ 867 w 1734"/>
                <a:gd name="T1" fmla="*/ 110 h 707"/>
                <a:gd name="T2" fmla="*/ 1377 w 1734"/>
                <a:gd name="T3" fmla="*/ 461 h 707"/>
                <a:gd name="T4" fmla="*/ 1733 w 1734"/>
                <a:gd name="T5" fmla="*/ 706 h 707"/>
                <a:gd name="T6" fmla="*/ 1733 w 1734"/>
                <a:gd name="T7" fmla="*/ 596 h 707"/>
                <a:gd name="T8" fmla="*/ 1377 w 1734"/>
                <a:gd name="T9" fmla="*/ 351 h 707"/>
                <a:gd name="T10" fmla="*/ 867 w 1734"/>
                <a:gd name="T11" fmla="*/ 0 h 707"/>
                <a:gd name="T12" fmla="*/ 357 w 1734"/>
                <a:gd name="T13" fmla="*/ 351 h 707"/>
                <a:gd name="T14" fmla="*/ 0 w 1734"/>
                <a:gd name="T15" fmla="*/ 596 h 707"/>
                <a:gd name="T16" fmla="*/ 0 w 1734"/>
                <a:gd name="T17" fmla="*/ 706 h 707"/>
                <a:gd name="T18" fmla="*/ 357 w 1734"/>
                <a:gd name="T19" fmla="*/ 461 h 707"/>
                <a:gd name="T20" fmla="*/ 867 w 1734"/>
                <a:gd name="T21" fmla="*/ 11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4" h="707">
                  <a:moveTo>
                    <a:pt x="867" y="110"/>
                  </a:moveTo>
                  <a:lnTo>
                    <a:pt x="1377" y="461"/>
                  </a:lnTo>
                  <a:lnTo>
                    <a:pt x="1733" y="706"/>
                  </a:lnTo>
                  <a:lnTo>
                    <a:pt x="1733" y="596"/>
                  </a:lnTo>
                  <a:lnTo>
                    <a:pt x="1377" y="351"/>
                  </a:lnTo>
                  <a:lnTo>
                    <a:pt x="867" y="0"/>
                  </a:lnTo>
                  <a:lnTo>
                    <a:pt x="357" y="351"/>
                  </a:lnTo>
                  <a:lnTo>
                    <a:pt x="0" y="596"/>
                  </a:lnTo>
                  <a:lnTo>
                    <a:pt x="0" y="706"/>
                  </a:lnTo>
                  <a:lnTo>
                    <a:pt x="357" y="461"/>
                  </a:lnTo>
                  <a:lnTo>
                    <a:pt x="867" y="11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1" name="Freeform 35">
              <a:extLst>
                <a:ext uri="{FF2B5EF4-FFF2-40B4-BE49-F238E27FC236}">
                  <a16:creationId xmlns:a16="http://schemas.microsoft.com/office/drawing/2014/main" id="{7B2C0371-0ED2-42B5-978E-CB9C2BFDA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5277" y="5520580"/>
              <a:ext cx="1541997" cy="1565536"/>
            </a:xfrm>
            <a:custGeom>
              <a:avLst/>
              <a:gdLst>
                <a:gd name="T0" fmla="*/ 1377 w 1734"/>
                <a:gd name="T1" fmla="*/ 351 h 1760"/>
                <a:gd name="T2" fmla="*/ 867 w 1734"/>
                <a:gd name="T3" fmla="*/ 0 h 1760"/>
                <a:gd name="T4" fmla="*/ 357 w 1734"/>
                <a:gd name="T5" fmla="*/ 351 h 1760"/>
                <a:gd name="T6" fmla="*/ 0 w 1734"/>
                <a:gd name="T7" fmla="*/ 596 h 1760"/>
                <a:gd name="T8" fmla="*/ 0 w 1734"/>
                <a:gd name="T9" fmla="*/ 1759 h 1760"/>
                <a:gd name="T10" fmla="*/ 1733 w 1734"/>
                <a:gd name="T11" fmla="*/ 1759 h 1760"/>
                <a:gd name="T12" fmla="*/ 1733 w 1734"/>
                <a:gd name="T13" fmla="*/ 596 h 1760"/>
                <a:gd name="T14" fmla="*/ 1377 w 1734"/>
                <a:gd name="T15" fmla="*/ 351 h 1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34" h="1760">
                  <a:moveTo>
                    <a:pt x="1377" y="351"/>
                  </a:moveTo>
                  <a:lnTo>
                    <a:pt x="867" y="0"/>
                  </a:lnTo>
                  <a:lnTo>
                    <a:pt x="357" y="351"/>
                  </a:lnTo>
                  <a:lnTo>
                    <a:pt x="0" y="596"/>
                  </a:lnTo>
                  <a:lnTo>
                    <a:pt x="0" y="1759"/>
                  </a:lnTo>
                  <a:lnTo>
                    <a:pt x="1733" y="1759"/>
                  </a:lnTo>
                  <a:lnTo>
                    <a:pt x="1733" y="596"/>
                  </a:lnTo>
                  <a:lnTo>
                    <a:pt x="1377" y="35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2" name="Freeform 36">
              <a:extLst>
                <a:ext uri="{FF2B5EF4-FFF2-40B4-BE49-F238E27FC236}">
                  <a16:creationId xmlns:a16="http://schemas.microsoft.com/office/drawing/2014/main" id="{F1E65CB8-661B-4A6F-933A-403DBEE4E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5277" y="7423550"/>
              <a:ext cx="1541997" cy="627784"/>
            </a:xfrm>
            <a:custGeom>
              <a:avLst/>
              <a:gdLst>
                <a:gd name="T0" fmla="*/ 867 w 1734"/>
                <a:gd name="T1" fmla="*/ 109 h 707"/>
                <a:gd name="T2" fmla="*/ 1377 w 1734"/>
                <a:gd name="T3" fmla="*/ 461 h 707"/>
                <a:gd name="T4" fmla="*/ 1733 w 1734"/>
                <a:gd name="T5" fmla="*/ 706 h 707"/>
                <a:gd name="T6" fmla="*/ 1733 w 1734"/>
                <a:gd name="T7" fmla="*/ 596 h 707"/>
                <a:gd name="T8" fmla="*/ 1377 w 1734"/>
                <a:gd name="T9" fmla="*/ 351 h 707"/>
                <a:gd name="T10" fmla="*/ 867 w 1734"/>
                <a:gd name="T11" fmla="*/ 0 h 707"/>
                <a:gd name="T12" fmla="*/ 357 w 1734"/>
                <a:gd name="T13" fmla="*/ 351 h 707"/>
                <a:gd name="T14" fmla="*/ 0 w 1734"/>
                <a:gd name="T15" fmla="*/ 596 h 707"/>
                <a:gd name="T16" fmla="*/ 0 w 1734"/>
                <a:gd name="T17" fmla="*/ 706 h 707"/>
                <a:gd name="T18" fmla="*/ 357 w 1734"/>
                <a:gd name="T19" fmla="*/ 461 h 707"/>
                <a:gd name="T20" fmla="*/ 867 w 1734"/>
                <a:gd name="T21" fmla="*/ 109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4" h="707">
                  <a:moveTo>
                    <a:pt x="867" y="109"/>
                  </a:moveTo>
                  <a:lnTo>
                    <a:pt x="1377" y="461"/>
                  </a:lnTo>
                  <a:lnTo>
                    <a:pt x="1733" y="706"/>
                  </a:lnTo>
                  <a:lnTo>
                    <a:pt x="1733" y="596"/>
                  </a:lnTo>
                  <a:lnTo>
                    <a:pt x="1377" y="351"/>
                  </a:lnTo>
                  <a:lnTo>
                    <a:pt x="867" y="0"/>
                  </a:lnTo>
                  <a:lnTo>
                    <a:pt x="357" y="351"/>
                  </a:lnTo>
                  <a:lnTo>
                    <a:pt x="0" y="596"/>
                  </a:lnTo>
                  <a:lnTo>
                    <a:pt x="0" y="706"/>
                  </a:lnTo>
                  <a:lnTo>
                    <a:pt x="357" y="461"/>
                  </a:lnTo>
                  <a:lnTo>
                    <a:pt x="867" y="10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3" name="Freeform 37">
              <a:extLst>
                <a:ext uri="{FF2B5EF4-FFF2-40B4-BE49-F238E27FC236}">
                  <a16:creationId xmlns:a16="http://schemas.microsoft.com/office/drawing/2014/main" id="{4636297D-07F8-4017-A310-7F2F36352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5277" y="7521643"/>
              <a:ext cx="1541997" cy="1569461"/>
            </a:xfrm>
            <a:custGeom>
              <a:avLst/>
              <a:gdLst>
                <a:gd name="T0" fmla="*/ 1377 w 1734"/>
                <a:gd name="T1" fmla="*/ 352 h 1762"/>
                <a:gd name="T2" fmla="*/ 867 w 1734"/>
                <a:gd name="T3" fmla="*/ 0 h 1762"/>
                <a:gd name="T4" fmla="*/ 357 w 1734"/>
                <a:gd name="T5" fmla="*/ 352 h 1762"/>
                <a:gd name="T6" fmla="*/ 0 w 1734"/>
                <a:gd name="T7" fmla="*/ 597 h 1762"/>
                <a:gd name="T8" fmla="*/ 0 w 1734"/>
                <a:gd name="T9" fmla="*/ 1761 h 1762"/>
                <a:gd name="T10" fmla="*/ 1733 w 1734"/>
                <a:gd name="T11" fmla="*/ 1761 h 1762"/>
                <a:gd name="T12" fmla="*/ 1733 w 1734"/>
                <a:gd name="T13" fmla="*/ 597 h 1762"/>
                <a:gd name="T14" fmla="*/ 1377 w 1734"/>
                <a:gd name="T15" fmla="*/ 352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34" h="1762">
                  <a:moveTo>
                    <a:pt x="1377" y="352"/>
                  </a:moveTo>
                  <a:lnTo>
                    <a:pt x="867" y="0"/>
                  </a:lnTo>
                  <a:lnTo>
                    <a:pt x="357" y="352"/>
                  </a:lnTo>
                  <a:lnTo>
                    <a:pt x="0" y="597"/>
                  </a:lnTo>
                  <a:lnTo>
                    <a:pt x="0" y="1761"/>
                  </a:lnTo>
                  <a:lnTo>
                    <a:pt x="1733" y="1761"/>
                  </a:lnTo>
                  <a:lnTo>
                    <a:pt x="1733" y="597"/>
                  </a:lnTo>
                  <a:lnTo>
                    <a:pt x="1377" y="35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4" name="Freeform 38">
              <a:extLst>
                <a:ext uri="{FF2B5EF4-FFF2-40B4-BE49-F238E27FC236}">
                  <a16:creationId xmlns:a16="http://schemas.microsoft.com/office/drawing/2014/main" id="{FCCE908C-3BD9-484D-A245-F205134EF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1735" y="9730658"/>
              <a:ext cx="1589080" cy="2001063"/>
            </a:xfrm>
            <a:custGeom>
              <a:avLst/>
              <a:gdLst>
                <a:gd name="T0" fmla="*/ 1786 w 1787"/>
                <a:gd name="T1" fmla="*/ 2249 h 2250"/>
                <a:gd name="T2" fmla="*/ 0 w 1787"/>
                <a:gd name="T3" fmla="*/ 2249 h 2250"/>
                <a:gd name="T4" fmla="*/ 0 w 1787"/>
                <a:gd name="T5" fmla="*/ 0 h 2250"/>
                <a:gd name="T6" fmla="*/ 1786 w 1787"/>
                <a:gd name="T7" fmla="*/ 0 h 2250"/>
                <a:gd name="T8" fmla="*/ 1786 w 1787"/>
                <a:gd name="T9" fmla="*/ 2249 h 2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250">
                  <a:moveTo>
                    <a:pt x="1786" y="2249"/>
                  </a:moveTo>
                  <a:lnTo>
                    <a:pt x="0" y="2249"/>
                  </a:lnTo>
                  <a:lnTo>
                    <a:pt x="0" y="0"/>
                  </a:lnTo>
                  <a:lnTo>
                    <a:pt x="1786" y="0"/>
                  </a:lnTo>
                  <a:lnTo>
                    <a:pt x="1786" y="224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5" name="Freeform 39">
              <a:extLst>
                <a:ext uri="{FF2B5EF4-FFF2-40B4-BE49-F238E27FC236}">
                  <a16:creationId xmlns:a16="http://schemas.microsoft.com/office/drawing/2014/main" id="{C94BB39A-8E98-467B-9706-88EED40F5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5384" y="10130870"/>
              <a:ext cx="1137859" cy="1604775"/>
            </a:xfrm>
            <a:custGeom>
              <a:avLst/>
              <a:gdLst>
                <a:gd name="T0" fmla="*/ 1278 w 1279"/>
                <a:gd name="T1" fmla="*/ 1804 h 1805"/>
                <a:gd name="T2" fmla="*/ 0 w 1279"/>
                <a:gd name="T3" fmla="*/ 1804 h 1805"/>
                <a:gd name="T4" fmla="*/ 0 w 1279"/>
                <a:gd name="T5" fmla="*/ 375 h 1805"/>
                <a:gd name="T6" fmla="*/ 0 w 1279"/>
                <a:gd name="T7" fmla="*/ 375 h 1805"/>
                <a:gd name="T8" fmla="*/ 375 w 1279"/>
                <a:gd name="T9" fmla="*/ 0 h 1805"/>
                <a:gd name="T10" fmla="*/ 903 w 1279"/>
                <a:gd name="T11" fmla="*/ 0 h 1805"/>
                <a:gd name="T12" fmla="*/ 903 w 1279"/>
                <a:gd name="T13" fmla="*/ 0 h 1805"/>
                <a:gd name="T14" fmla="*/ 1278 w 1279"/>
                <a:gd name="T15" fmla="*/ 375 h 1805"/>
                <a:gd name="T16" fmla="*/ 1278 w 1279"/>
                <a:gd name="T17" fmla="*/ 1804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9" h="1805">
                  <a:moveTo>
                    <a:pt x="1278" y="1804"/>
                  </a:moveTo>
                  <a:lnTo>
                    <a:pt x="0" y="1804"/>
                  </a:lnTo>
                  <a:lnTo>
                    <a:pt x="0" y="375"/>
                  </a:lnTo>
                  <a:lnTo>
                    <a:pt x="0" y="375"/>
                  </a:lnTo>
                  <a:cubicBezTo>
                    <a:pt x="0" y="167"/>
                    <a:pt x="168" y="0"/>
                    <a:pt x="375" y="0"/>
                  </a:cubicBezTo>
                  <a:lnTo>
                    <a:pt x="903" y="0"/>
                  </a:lnTo>
                  <a:lnTo>
                    <a:pt x="903" y="0"/>
                  </a:lnTo>
                  <a:cubicBezTo>
                    <a:pt x="1110" y="0"/>
                    <a:pt x="1278" y="167"/>
                    <a:pt x="1278" y="375"/>
                  </a:cubicBezTo>
                  <a:lnTo>
                    <a:pt x="1278" y="1804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6" name="Freeform 40">
              <a:extLst>
                <a:ext uri="{FF2B5EF4-FFF2-40B4-BE49-F238E27FC236}">
                  <a16:creationId xmlns:a16="http://schemas.microsoft.com/office/drawing/2014/main" id="{16476AD3-76F6-4031-986C-7121FECE1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0208" y="7623658"/>
              <a:ext cx="678793" cy="1392895"/>
            </a:xfrm>
            <a:custGeom>
              <a:avLst/>
              <a:gdLst>
                <a:gd name="T0" fmla="*/ 319 w 761"/>
                <a:gd name="T1" fmla="*/ 304 h 1566"/>
                <a:gd name="T2" fmla="*/ 0 w 761"/>
                <a:gd name="T3" fmla="*/ 524 h 1566"/>
                <a:gd name="T4" fmla="*/ 0 w 761"/>
                <a:gd name="T5" fmla="*/ 1565 h 1566"/>
                <a:gd name="T6" fmla="*/ 760 w 761"/>
                <a:gd name="T7" fmla="*/ 1565 h 1566"/>
                <a:gd name="T8" fmla="*/ 760 w 761"/>
                <a:gd name="T9" fmla="*/ 0 h 1566"/>
                <a:gd name="T10" fmla="*/ 319 w 761"/>
                <a:gd name="T11" fmla="*/ 304 h 1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1" h="1566">
                  <a:moveTo>
                    <a:pt x="319" y="304"/>
                  </a:moveTo>
                  <a:lnTo>
                    <a:pt x="0" y="524"/>
                  </a:lnTo>
                  <a:lnTo>
                    <a:pt x="0" y="1565"/>
                  </a:lnTo>
                  <a:lnTo>
                    <a:pt x="760" y="1565"/>
                  </a:lnTo>
                  <a:lnTo>
                    <a:pt x="760" y="0"/>
                  </a:lnTo>
                  <a:lnTo>
                    <a:pt x="319" y="30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7" name="Freeform 41">
              <a:extLst>
                <a:ext uri="{FF2B5EF4-FFF2-40B4-BE49-F238E27FC236}">
                  <a16:creationId xmlns:a16="http://schemas.microsoft.com/office/drawing/2014/main" id="{8D273763-AE9E-4562-9065-1F521ED65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77854" y="7623658"/>
              <a:ext cx="674868" cy="1392895"/>
            </a:xfrm>
            <a:custGeom>
              <a:avLst/>
              <a:gdLst>
                <a:gd name="T0" fmla="*/ 441 w 760"/>
                <a:gd name="T1" fmla="*/ 304 h 1566"/>
                <a:gd name="T2" fmla="*/ 759 w 760"/>
                <a:gd name="T3" fmla="*/ 524 h 1566"/>
                <a:gd name="T4" fmla="*/ 759 w 760"/>
                <a:gd name="T5" fmla="*/ 1565 h 1566"/>
                <a:gd name="T6" fmla="*/ 0 w 760"/>
                <a:gd name="T7" fmla="*/ 1565 h 1566"/>
                <a:gd name="T8" fmla="*/ 0 w 760"/>
                <a:gd name="T9" fmla="*/ 0 h 1566"/>
                <a:gd name="T10" fmla="*/ 441 w 760"/>
                <a:gd name="T11" fmla="*/ 304 h 1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0" h="1566">
                  <a:moveTo>
                    <a:pt x="441" y="304"/>
                  </a:moveTo>
                  <a:lnTo>
                    <a:pt x="759" y="524"/>
                  </a:lnTo>
                  <a:lnTo>
                    <a:pt x="759" y="1565"/>
                  </a:lnTo>
                  <a:lnTo>
                    <a:pt x="0" y="1565"/>
                  </a:lnTo>
                  <a:lnTo>
                    <a:pt x="0" y="0"/>
                  </a:lnTo>
                  <a:lnTo>
                    <a:pt x="441" y="30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8" name="Freeform 42">
              <a:extLst>
                <a:ext uri="{FF2B5EF4-FFF2-40B4-BE49-F238E27FC236}">
                  <a16:creationId xmlns:a16="http://schemas.microsoft.com/office/drawing/2014/main" id="{759FC279-D969-4996-BC31-4E5D33B73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0208" y="5614748"/>
              <a:ext cx="678793" cy="1392895"/>
            </a:xfrm>
            <a:custGeom>
              <a:avLst/>
              <a:gdLst>
                <a:gd name="T0" fmla="*/ 319 w 761"/>
                <a:gd name="T1" fmla="*/ 304 h 1564"/>
                <a:gd name="T2" fmla="*/ 0 w 761"/>
                <a:gd name="T3" fmla="*/ 523 h 1564"/>
                <a:gd name="T4" fmla="*/ 0 w 761"/>
                <a:gd name="T5" fmla="*/ 1563 h 1564"/>
                <a:gd name="T6" fmla="*/ 760 w 761"/>
                <a:gd name="T7" fmla="*/ 1563 h 1564"/>
                <a:gd name="T8" fmla="*/ 760 w 761"/>
                <a:gd name="T9" fmla="*/ 0 h 1564"/>
                <a:gd name="T10" fmla="*/ 319 w 761"/>
                <a:gd name="T11" fmla="*/ 304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1" h="1564">
                  <a:moveTo>
                    <a:pt x="319" y="304"/>
                  </a:moveTo>
                  <a:lnTo>
                    <a:pt x="0" y="523"/>
                  </a:lnTo>
                  <a:lnTo>
                    <a:pt x="0" y="1563"/>
                  </a:lnTo>
                  <a:lnTo>
                    <a:pt x="760" y="1563"/>
                  </a:lnTo>
                  <a:lnTo>
                    <a:pt x="760" y="0"/>
                  </a:lnTo>
                  <a:lnTo>
                    <a:pt x="319" y="30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9" name="Freeform 43">
              <a:extLst>
                <a:ext uri="{FF2B5EF4-FFF2-40B4-BE49-F238E27FC236}">
                  <a16:creationId xmlns:a16="http://schemas.microsoft.com/office/drawing/2014/main" id="{9F87A0C7-DC66-459F-A907-B09DECBDA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77854" y="5614748"/>
              <a:ext cx="674868" cy="1392895"/>
            </a:xfrm>
            <a:custGeom>
              <a:avLst/>
              <a:gdLst>
                <a:gd name="T0" fmla="*/ 441 w 760"/>
                <a:gd name="T1" fmla="*/ 304 h 1564"/>
                <a:gd name="T2" fmla="*/ 759 w 760"/>
                <a:gd name="T3" fmla="*/ 523 h 1564"/>
                <a:gd name="T4" fmla="*/ 759 w 760"/>
                <a:gd name="T5" fmla="*/ 1563 h 1564"/>
                <a:gd name="T6" fmla="*/ 0 w 760"/>
                <a:gd name="T7" fmla="*/ 1563 h 1564"/>
                <a:gd name="T8" fmla="*/ 0 w 760"/>
                <a:gd name="T9" fmla="*/ 0 h 1564"/>
                <a:gd name="T10" fmla="*/ 441 w 760"/>
                <a:gd name="T11" fmla="*/ 304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0" h="1564">
                  <a:moveTo>
                    <a:pt x="441" y="304"/>
                  </a:moveTo>
                  <a:lnTo>
                    <a:pt x="759" y="523"/>
                  </a:lnTo>
                  <a:lnTo>
                    <a:pt x="759" y="1563"/>
                  </a:lnTo>
                  <a:lnTo>
                    <a:pt x="0" y="1563"/>
                  </a:lnTo>
                  <a:lnTo>
                    <a:pt x="0" y="0"/>
                  </a:lnTo>
                  <a:lnTo>
                    <a:pt x="441" y="30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80" name="Freeform 44">
              <a:extLst>
                <a:ext uri="{FF2B5EF4-FFF2-40B4-BE49-F238E27FC236}">
                  <a16:creationId xmlns:a16="http://schemas.microsoft.com/office/drawing/2014/main" id="{A524FC80-0850-48B2-A9C4-354C9B558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7441" y="10994074"/>
              <a:ext cx="23542" cy="294275"/>
            </a:xfrm>
            <a:custGeom>
              <a:avLst/>
              <a:gdLst>
                <a:gd name="T0" fmla="*/ 11 w 26"/>
                <a:gd name="T1" fmla="*/ 329 h 330"/>
                <a:gd name="T2" fmla="*/ 14 w 26"/>
                <a:gd name="T3" fmla="*/ 329 h 330"/>
                <a:gd name="T4" fmla="*/ 14 w 26"/>
                <a:gd name="T5" fmla="*/ 329 h 330"/>
                <a:gd name="T6" fmla="*/ 25 w 26"/>
                <a:gd name="T7" fmla="*/ 318 h 330"/>
                <a:gd name="T8" fmla="*/ 25 w 26"/>
                <a:gd name="T9" fmla="*/ 11 h 330"/>
                <a:gd name="T10" fmla="*/ 25 w 26"/>
                <a:gd name="T11" fmla="*/ 11 h 330"/>
                <a:gd name="T12" fmla="*/ 14 w 26"/>
                <a:gd name="T13" fmla="*/ 0 h 330"/>
                <a:gd name="T14" fmla="*/ 11 w 26"/>
                <a:gd name="T15" fmla="*/ 0 h 330"/>
                <a:gd name="T16" fmla="*/ 11 w 26"/>
                <a:gd name="T17" fmla="*/ 0 h 330"/>
                <a:gd name="T18" fmla="*/ 0 w 26"/>
                <a:gd name="T19" fmla="*/ 11 h 330"/>
                <a:gd name="T20" fmla="*/ 0 w 26"/>
                <a:gd name="T21" fmla="*/ 318 h 330"/>
                <a:gd name="T22" fmla="*/ 0 w 26"/>
                <a:gd name="T23" fmla="*/ 318 h 330"/>
                <a:gd name="T24" fmla="*/ 11 w 26"/>
                <a:gd name="T25" fmla="*/ 3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330">
                  <a:moveTo>
                    <a:pt x="11" y="329"/>
                  </a:moveTo>
                  <a:lnTo>
                    <a:pt x="14" y="329"/>
                  </a:lnTo>
                  <a:lnTo>
                    <a:pt x="14" y="329"/>
                  </a:lnTo>
                  <a:cubicBezTo>
                    <a:pt x="20" y="329"/>
                    <a:pt x="25" y="324"/>
                    <a:pt x="25" y="318"/>
                  </a:cubicBezTo>
                  <a:lnTo>
                    <a:pt x="25" y="11"/>
                  </a:lnTo>
                  <a:lnTo>
                    <a:pt x="25" y="11"/>
                  </a:lnTo>
                  <a:cubicBezTo>
                    <a:pt x="25" y="6"/>
                    <a:pt x="20" y="0"/>
                    <a:pt x="14" y="0"/>
                  </a:cubicBezTo>
                  <a:lnTo>
                    <a:pt x="11" y="0"/>
                  </a:lnTo>
                  <a:lnTo>
                    <a:pt x="11" y="0"/>
                  </a:lnTo>
                  <a:cubicBezTo>
                    <a:pt x="5" y="0"/>
                    <a:pt x="0" y="6"/>
                    <a:pt x="0" y="11"/>
                  </a:cubicBezTo>
                  <a:lnTo>
                    <a:pt x="0" y="318"/>
                  </a:lnTo>
                  <a:lnTo>
                    <a:pt x="0" y="318"/>
                  </a:lnTo>
                  <a:cubicBezTo>
                    <a:pt x="0" y="324"/>
                    <a:pt x="5" y="329"/>
                    <a:pt x="11" y="3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1343D35E-3CA1-437C-AF3D-95A309897E77}"/>
              </a:ext>
            </a:extLst>
          </p:cNvPr>
          <p:cNvSpPr txBox="1"/>
          <p:nvPr/>
        </p:nvSpPr>
        <p:spPr>
          <a:xfrm>
            <a:off x="1520825" y="732771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REAL ESTATE INFOGRAPHIC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E0C69EF-FCFE-4F7E-8881-3C310D4EE708}"/>
              </a:ext>
            </a:extLst>
          </p:cNvPr>
          <p:cNvSpPr txBox="1"/>
          <p:nvPr/>
        </p:nvSpPr>
        <p:spPr>
          <a:xfrm>
            <a:off x="1520827" y="1868593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7CE5332-8AB1-47CF-A17C-0CDDB16BA201}"/>
              </a:ext>
            </a:extLst>
          </p:cNvPr>
          <p:cNvSpPr txBox="1"/>
          <p:nvPr/>
        </p:nvSpPr>
        <p:spPr>
          <a:xfrm>
            <a:off x="4985746" y="3760195"/>
            <a:ext cx="723965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E87C1EB-6239-4761-977F-65BBFA16F1EF}"/>
              </a:ext>
            </a:extLst>
          </p:cNvPr>
          <p:cNvSpPr txBox="1"/>
          <p:nvPr/>
        </p:nvSpPr>
        <p:spPr>
          <a:xfrm>
            <a:off x="4985747" y="4435949"/>
            <a:ext cx="723965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F9DE31C-C2FF-49AF-A9DC-BCEDBBD426E5}"/>
              </a:ext>
            </a:extLst>
          </p:cNvPr>
          <p:cNvSpPr txBox="1"/>
          <p:nvPr/>
        </p:nvSpPr>
        <p:spPr>
          <a:xfrm>
            <a:off x="4985745" y="6571708"/>
            <a:ext cx="723965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9D8E1B7-566A-4DEB-89DC-09B91CCB4A9E}"/>
              </a:ext>
            </a:extLst>
          </p:cNvPr>
          <p:cNvSpPr txBox="1"/>
          <p:nvPr/>
        </p:nvSpPr>
        <p:spPr>
          <a:xfrm>
            <a:off x="4985746" y="7247462"/>
            <a:ext cx="723965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D8F442E-0EDF-45E1-AEE9-B8B39C06CF33}"/>
              </a:ext>
            </a:extLst>
          </p:cNvPr>
          <p:cNvSpPr txBox="1"/>
          <p:nvPr/>
        </p:nvSpPr>
        <p:spPr>
          <a:xfrm>
            <a:off x="4985746" y="9387021"/>
            <a:ext cx="723965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0B8286F-B3EF-4ACD-BA6E-D1FDC2F443E5}"/>
              </a:ext>
            </a:extLst>
          </p:cNvPr>
          <p:cNvSpPr txBox="1"/>
          <p:nvPr/>
        </p:nvSpPr>
        <p:spPr>
          <a:xfrm>
            <a:off x="4985747" y="10050583"/>
            <a:ext cx="723965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reeform 33">
            <a:extLst>
              <a:ext uri="{FF2B5EF4-FFF2-40B4-BE49-F238E27FC236}">
                <a16:creationId xmlns:a16="http://schemas.microsoft.com/office/drawing/2014/main" id="{2A1EFCA4-4996-491C-BD81-B0BCF803E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054" y="3969580"/>
            <a:ext cx="6203716" cy="789927"/>
          </a:xfrm>
          <a:custGeom>
            <a:avLst/>
            <a:gdLst>
              <a:gd name="T0" fmla="*/ 6857 w 6858"/>
              <a:gd name="T1" fmla="*/ 870 h 871"/>
              <a:gd name="T2" fmla="*/ 0 w 6858"/>
              <a:gd name="T3" fmla="*/ 870 h 871"/>
              <a:gd name="T4" fmla="*/ 0 w 6858"/>
              <a:gd name="T5" fmla="*/ 0 h 871"/>
              <a:gd name="T6" fmla="*/ 6857 w 6858"/>
              <a:gd name="T7" fmla="*/ 0 h 871"/>
              <a:gd name="T8" fmla="*/ 6857 w 6858"/>
              <a:gd name="T9" fmla="*/ 870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58" h="871">
                <a:moveTo>
                  <a:pt x="6857" y="870"/>
                </a:moveTo>
                <a:lnTo>
                  <a:pt x="0" y="870"/>
                </a:lnTo>
                <a:lnTo>
                  <a:pt x="0" y="0"/>
                </a:lnTo>
                <a:lnTo>
                  <a:pt x="6857" y="0"/>
                </a:lnTo>
                <a:lnTo>
                  <a:pt x="6857" y="870"/>
                </a:ln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aphicFrame>
        <p:nvGraphicFramePr>
          <p:cNvPr id="88" name="Chart 87">
            <a:extLst>
              <a:ext uri="{FF2B5EF4-FFF2-40B4-BE49-F238E27FC236}">
                <a16:creationId xmlns:a16="http://schemas.microsoft.com/office/drawing/2014/main" id="{72D77D0C-BB22-4415-B911-85BF54F93A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0182099"/>
              </p:ext>
            </p:extLst>
          </p:nvPr>
        </p:nvGraphicFramePr>
        <p:xfrm>
          <a:off x="1356417" y="3820039"/>
          <a:ext cx="6484564" cy="1083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0" name="Chart 89">
            <a:extLst>
              <a:ext uri="{FF2B5EF4-FFF2-40B4-BE49-F238E27FC236}">
                <a16:creationId xmlns:a16="http://schemas.microsoft.com/office/drawing/2014/main" id="{A23148EE-095A-402B-99B5-177125D8D5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9679474"/>
              </p:ext>
            </p:extLst>
          </p:nvPr>
        </p:nvGraphicFramePr>
        <p:xfrm>
          <a:off x="1356417" y="9520223"/>
          <a:ext cx="6484564" cy="1083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91" name="Group 90">
            <a:extLst>
              <a:ext uri="{FF2B5EF4-FFF2-40B4-BE49-F238E27FC236}">
                <a16:creationId xmlns:a16="http://schemas.microsoft.com/office/drawing/2014/main" id="{4287B00A-F5C9-4AEB-9BF8-2C6F87ADB446}"/>
              </a:ext>
            </a:extLst>
          </p:cNvPr>
          <p:cNvGrpSpPr/>
          <p:nvPr/>
        </p:nvGrpSpPr>
        <p:grpSpPr>
          <a:xfrm>
            <a:off x="11860870" y="3367162"/>
            <a:ext cx="11182648" cy="7620000"/>
            <a:chOff x="11860870" y="3367162"/>
            <a:chExt cx="11182648" cy="7620000"/>
          </a:xfrm>
        </p:grpSpPr>
        <p:sp>
          <p:nvSpPr>
            <p:cNvPr id="92" name="Freeform 2">
              <a:extLst>
                <a:ext uri="{FF2B5EF4-FFF2-40B4-BE49-F238E27FC236}">
                  <a16:creationId xmlns:a16="http://schemas.microsoft.com/office/drawing/2014/main" id="{F18AD5AF-6F85-42B1-AF35-DED5AA788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11676" y="4153098"/>
              <a:ext cx="989403" cy="2150357"/>
            </a:xfrm>
            <a:custGeom>
              <a:avLst/>
              <a:gdLst>
                <a:gd name="T0" fmla="*/ 1091 w 1092"/>
                <a:gd name="T1" fmla="*/ 2377 h 2378"/>
                <a:gd name="T2" fmla="*/ 0 w 1092"/>
                <a:gd name="T3" fmla="*/ 2377 h 2378"/>
                <a:gd name="T4" fmla="*/ 0 w 1092"/>
                <a:gd name="T5" fmla="*/ 0 h 2378"/>
                <a:gd name="T6" fmla="*/ 1091 w 1092"/>
                <a:gd name="T7" fmla="*/ 0 h 2378"/>
                <a:gd name="T8" fmla="*/ 1091 w 1092"/>
                <a:gd name="T9" fmla="*/ 2377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2378">
                  <a:moveTo>
                    <a:pt x="1091" y="2377"/>
                  </a:moveTo>
                  <a:lnTo>
                    <a:pt x="0" y="2377"/>
                  </a:lnTo>
                  <a:lnTo>
                    <a:pt x="0" y="0"/>
                  </a:lnTo>
                  <a:lnTo>
                    <a:pt x="1091" y="0"/>
                  </a:lnTo>
                  <a:lnTo>
                    <a:pt x="1091" y="237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3" name="Freeform 3">
              <a:extLst>
                <a:ext uri="{FF2B5EF4-FFF2-40B4-BE49-F238E27FC236}">
                  <a16:creationId xmlns:a16="http://schemas.microsoft.com/office/drawing/2014/main" id="{1AA5E7A5-C7B0-4040-9CA8-3E402A448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97424" y="6530857"/>
              <a:ext cx="3991" cy="3991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1 h 2"/>
                <a:gd name="T4" fmla="*/ 0 w 1"/>
                <a:gd name="T5" fmla="*/ 0 h 2"/>
                <a:gd name="T6" fmla="*/ 0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</a:path>
              </a:pathLst>
            </a:custGeom>
            <a:solidFill>
              <a:srgbClr val="38383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4" name="Freeform 4">
              <a:extLst>
                <a:ext uri="{FF2B5EF4-FFF2-40B4-BE49-F238E27FC236}">
                  <a16:creationId xmlns:a16="http://schemas.microsoft.com/office/drawing/2014/main" id="{61463279-2298-403B-B11A-009244215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9634" y="3828288"/>
              <a:ext cx="4137140" cy="6823754"/>
            </a:xfrm>
            <a:custGeom>
              <a:avLst/>
              <a:gdLst>
                <a:gd name="T0" fmla="*/ 2285 w 4572"/>
                <a:gd name="T1" fmla="*/ 2919 h 7468"/>
                <a:gd name="T2" fmla="*/ 2285 w 4572"/>
                <a:gd name="T3" fmla="*/ 2918 h 7468"/>
                <a:gd name="T4" fmla="*/ 2285 w 4572"/>
                <a:gd name="T5" fmla="*/ 2919 h 7468"/>
                <a:gd name="T6" fmla="*/ 0 w 4572"/>
                <a:gd name="T7" fmla="*/ 3138 h 7468"/>
                <a:gd name="T8" fmla="*/ 0 w 4572"/>
                <a:gd name="T9" fmla="*/ 6995 h 7468"/>
                <a:gd name="T10" fmla="*/ 0 w 4572"/>
                <a:gd name="T11" fmla="*/ 7467 h 7468"/>
                <a:gd name="T12" fmla="*/ 4571 w 4572"/>
                <a:gd name="T13" fmla="*/ 7467 h 7468"/>
                <a:gd name="T14" fmla="*/ 4571 w 4572"/>
                <a:gd name="T15" fmla="*/ 6995 h 7468"/>
                <a:gd name="T16" fmla="*/ 4571 w 4572"/>
                <a:gd name="T17" fmla="*/ 3138 h 7468"/>
                <a:gd name="T18" fmla="*/ 2285 w 4572"/>
                <a:gd name="T19" fmla="*/ 0 h 7468"/>
                <a:gd name="T20" fmla="*/ 0 w 4572"/>
                <a:gd name="T21" fmla="*/ 3138 h 7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72" h="7468">
                  <a:moveTo>
                    <a:pt x="2285" y="2919"/>
                  </a:moveTo>
                  <a:lnTo>
                    <a:pt x="2285" y="2918"/>
                  </a:lnTo>
                  <a:lnTo>
                    <a:pt x="2285" y="2919"/>
                  </a:lnTo>
                  <a:close/>
                  <a:moveTo>
                    <a:pt x="0" y="3138"/>
                  </a:moveTo>
                  <a:lnTo>
                    <a:pt x="0" y="6995"/>
                  </a:lnTo>
                  <a:lnTo>
                    <a:pt x="0" y="7467"/>
                  </a:lnTo>
                  <a:lnTo>
                    <a:pt x="4571" y="7467"/>
                  </a:lnTo>
                  <a:lnTo>
                    <a:pt x="4571" y="6995"/>
                  </a:lnTo>
                  <a:lnTo>
                    <a:pt x="4571" y="3138"/>
                  </a:lnTo>
                  <a:lnTo>
                    <a:pt x="2285" y="0"/>
                  </a:lnTo>
                  <a:lnTo>
                    <a:pt x="0" y="31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DE542692-7AFE-4B63-823F-4328AF0FD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0523" y="3367162"/>
              <a:ext cx="4811372" cy="3825957"/>
            </a:xfrm>
            <a:custGeom>
              <a:avLst/>
              <a:gdLst>
                <a:gd name="T0" fmla="*/ 5319 w 5320"/>
                <a:gd name="T1" fmla="*/ 3650 h 4229"/>
                <a:gd name="T2" fmla="*/ 4982 w 5320"/>
                <a:gd name="T3" fmla="*/ 3188 h 4229"/>
                <a:gd name="T4" fmla="*/ 2659 w 5320"/>
                <a:gd name="T5" fmla="*/ 0 h 4229"/>
                <a:gd name="T6" fmla="*/ 337 w 5320"/>
                <a:gd name="T7" fmla="*/ 3188 h 4229"/>
                <a:gd name="T8" fmla="*/ 0 w 5320"/>
                <a:gd name="T9" fmla="*/ 3650 h 4229"/>
                <a:gd name="T10" fmla="*/ 0 w 5320"/>
                <a:gd name="T11" fmla="*/ 3651 h 4229"/>
                <a:gd name="T12" fmla="*/ 0 w 5320"/>
                <a:gd name="T13" fmla="*/ 3651 h 4229"/>
                <a:gd name="T14" fmla="*/ 0 w 5320"/>
                <a:gd name="T15" fmla="*/ 4228 h 4229"/>
                <a:gd name="T16" fmla="*/ 337 w 5320"/>
                <a:gd name="T17" fmla="*/ 3767 h 4229"/>
                <a:gd name="T18" fmla="*/ 374 w 5320"/>
                <a:gd name="T19" fmla="*/ 3717 h 4229"/>
                <a:gd name="T20" fmla="*/ 2659 w 5320"/>
                <a:gd name="T21" fmla="*/ 579 h 4229"/>
                <a:gd name="T22" fmla="*/ 4945 w 5320"/>
                <a:gd name="T23" fmla="*/ 3717 h 4229"/>
                <a:gd name="T24" fmla="*/ 4982 w 5320"/>
                <a:gd name="T25" fmla="*/ 3767 h 4229"/>
                <a:gd name="T26" fmla="*/ 5319 w 5320"/>
                <a:gd name="T27" fmla="*/ 4228 h 4229"/>
                <a:gd name="T28" fmla="*/ 5319 w 5320"/>
                <a:gd name="T29" fmla="*/ 3651 h 4229"/>
                <a:gd name="T30" fmla="*/ 5319 w 5320"/>
                <a:gd name="T31" fmla="*/ 3651 h 4229"/>
                <a:gd name="T32" fmla="*/ 5319 w 5320"/>
                <a:gd name="T33" fmla="*/ 3650 h 4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20" h="4229">
                  <a:moveTo>
                    <a:pt x="5319" y="3650"/>
                  </a:moveTo>
                  <a:lnTo>
                    <a:pt x="4982" y="3188"/>
                  </a:lnTo>
                  <a:lnTo>
                    <a:pt x="2659" y="0"/>
                  </a:lnTo>
                  <a:lnTo>
                    <a:pt x="337" y="3188"/>
                  </a:lnTo>
                  <a:lnTo>
                    <a:pt x="0" y="3650"/>
                  </a:lnTo>
                  <a:lnTo>
                    <a:pt x="0" y="3651"/>
                  </a:lnTo>
                  <a:lnTo>
                    <a:pt x="0" y="3651"/>
                  </a:lnTo>
                  <a:lnTo>
                    <a:pt x="0" y="4228"/>
                  </a:lnTo>
                  <a:lnTo>
                    <a:pt x="337" y="3767"/>
                  </a:lnTo>
                  <a:lnTo>
                    <a:pt x="374" y="3717"/>
                  </a:lnTo>
                  <a:lnTo>
                    <a:pt x="2659" y="579"/>
                  </a:lnTo>
                  <a:lnTo>
                    <a:pt x="4945" y="3717"/>
                  </a:lnTo>
                  <a:lnTo>
                    <a:pt x="4982" y="3767"/>
                  </a:lnTo>
                  <a:lnTo>
                    <a:pt x="5319" y="4228"/>
                  </a:lnTo>
                  <a:lnTo>
                    <a:pt x="5319" y="3651"/>
                  </a:lnTo>
                  <a:lnTo>
                    <a:pt x="5319" y="3651"/>
                  </a:lnTo>
                  <a:lnTo>
                    <a:pt x="5319" y="365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6" name="Freeform 6">
              <a:extLst>
                <a:ext uri="{FF2B5EF4-FFF2-40B4-BE49-F238E27FC236}">
                  <a16:creationId xmlns:a16="http://schemas.microsoft.com/office/drawing/2014/main" id="{FEAD50F2-D77F-42C2-8EEF-3F4BAFB6D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6210" y="6530857"/>
              <a:ext cx="3988" cy="3991"/>
            </a:xfrm>
            <a:custGeom>
              <a:avLst/>
              <a:gdLst>
                <a:gd name="T0" fmla="*/ 0 w 1"/>
                <a:gd name="T1" fmla="*/ 1 h 2"/>
                <a:gd name="T2" fmla="*/ 0 w 1"/>
                <a:gd name="T3" fmla="*/ 1 h 2"/>
                <a:gd name="T4" fmla="*/ 0 w 1"/>
                <a:gd name="T5" fmla="*/ 0 h 2"/>
                <a:gd name="T6" fmla="*/ 0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</a:path>
              </a:pathLst>
            </a:custGeom>
            <a:solidFill>
              <a:srgbClr val="A6864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7" name="Freeform 7">
              <a:extLst>
                <a:ext uri="{FF2B5EF4-FFF2-40B4-BE49-F238E27FC236}">
                  <a16:creationId xmlns:a16="http://schemas.microsoft.com/office/drawing/2014/main" id="{AC838A93-34CE-4223-8F64-40687AC38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6094" y="7719737"/>
              <a:ext cx="1396335" cy="2932305"/>
            </a:xfrm>
            <a:custGeom>
              <a:avLst/>
              <a:gdLst>
                <a:gd name="T0" fmla="*/ 1541 w 1542"/>
                <a:gd name="T1" fmla="*/ 3238 h 3239"/>
                <a:gd name="T2" fmla="*/ 0 w 1542"/>
                <a:gd name="T3" fmla="*/ 3238 h 3239"/>
                <a:gd name="T4" fmla="*/ 0 w 1542"/>
                <a:gd name="T5" fmla="*/ 0 h 3239"/>
                <a:gd name="T6" fmla="*/ 1541 w 1542"/>
                <a:gd name="T7" fmla="*/ 0 h 3239"/>
                <a:gd name="T8" fmla="*/ 1541 w 1542"/>
                <a:gd name="T9" fmla="*/ 3238 h 3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2" h="3239">
                  <a:moveTo>
                    <a:pt x="1541" y="3238"/>
                  </a:moveTo>
                  <a:lnTo>
                    <a:pt x="0" y="3238"/>
                  </a:lnTo>
                  <a:lnTo>
                    <a:pt x="0" y="0"/>
                  </a:lnTo>
                  <a:lnTo>
                    <a:pt x="1541" y="0"/>
                  </a:lnTo>
                  <a:lnTo>
                    <a:pt x="1541" y="32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8" name="Freeform 8">
              <a:extLst>
                <a:ext uri="{FF2B5EF4-FFF2-40B4-BE49-F238E27FC236}">
                  <a16:creationId xmlns:a16="http://schemas.microsoft.com/office/drawing/2014/main" id="{493706BC-BC40-4DEE-8C37-21DD3C080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0167" y="5565391"/>
              <a:ext cx="1280640" cy="1284628"/>
            </a:xfrm>
            <a:custGeom>
              <a:avLst/>
              <a:gdLst>
                <a:gd name="T0" fmla="*/ 1416 w 1417"/>
                <a:gd name="T1" fmla="*/ 709 h 1418"/>
                <a:gd name="T2" fmla="*/ 1416 w 1417"/>
                <a:gd name="T3" fmla="*/ 709 h 1418"/>
                <a:gd name="T4" fmla="*/ 708 w 1417"/>
                <a:gd name="T5" fmla="*/ 1417 h 1418"/>
                <a:gd name="T6" fmla="*/ 708 w 1417"/>
                <a:gd name="T7" fmla="*/ 1417 h 1418"/>
                <a:gd name="T8" fmla="*/ 0 w 1417"/>
                <a:gd name="T9" fmla="*/ 709 h 1418"/>
                <a:gd name="T10" fmla="*/ 0 w 1417"/>
                <a:gd name="T11" fmla="*/ 709 h 1418"/>
                <a:gd name="T12" fmla="*/ 708 w 1417"/>
                <a:gd name="T13" fmla="*/ 0 h 1418"/>
                <a:gd name="T14" fmla="*/ 708 w 1417"/>
                <a:gd name="T15" fmla="*/ 0 h 1418"/>
                <a:gd name="T16" fmla="*/ 1416 w 1417"/>
                <a:gd name="T17" fmla="*/ 709 h 1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7" h="1418">
                  <a:moveTo>
                    <a:pt x="1416" y="709"/>
                  </a:moveTo>
                  <a:lnTo>
                    <a:pt x="1416" y="709"/>
                  </a:lnTo>
                  <a:cubicBezTo>
                    <a:pt x="1416" y="1100"/>
                    <a:pt x="1100" y="1417"/>
                    <a:pt x="708" y="1417"/>
                  </a:cubicBezTo>
                  <a:lnTo>
                    <a:pt x="708" y="1417"/>
                  </a:lnTo>
                  <a:cubicBezTo>
                    <a:pt x="317" y="1417"/>
                    <a:pt x="0" y="1100"/>
                    <a:pt x="0" y="709"/>
                  </a:cubicBezTo>
                  <a:lnTo>
                    <a:pt x="0" y="709"/>
                  </a:lnTo>
                  <a:cubicBezTo>
                    <a:pt x="0" y="318"/>
                    <a:pt x="317" y="0"/>
                    <a:pt x="708" y="0"/>
                  </a:cubicBezTo>
                  <a:lnTo>
                    <a:pt x="708" y="0"/>
                  </a:lnTo>
                  <a:cubicBezTo>
                    <a:pt x="1100" y="0"/>
                    <a:pt x="1416" y="318"/>
                    <a:pt x="1416" y="70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1770E71-3032-429D-A398-C2E82E56A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7886" y="5677098"/>
              <a:ext cx="1064296" cy="1064298"/>
            </a:xfrm>
            <a:custGeom>
              <a:avLst/>
              <a:gdLst>
                <a:gd name="connsiteX0" fmla="*/ 550554 w 1064296"/>
                <a:gd name="connsiteY0" fmla="*/ 550555 h 1064298"/>
                <a:gd name="connsiteX1" fmla="*/ 1064296 w 1064296"/>
                <a:gd name="connsiteY1" fmla="*/ 550555 h 1064298"/>
                <a:gd name="connsiteX2" fmla="*/ 550554 w 1064296"/>
                <a:gd name="connsiteY2" fmla="*/ 1064298 h 1064298"/>
                <a:gd name="connsiteX3" fmla="*/ 0 w 1064296"/>
                <a:gd name="connsiteY3" fmla="*/ 550555 h 1064298"/>
                <a:gd name="connsiteX4" fmla="*/ 513740 w 1064296"/>
                <a:gd name="connsiteY4" fmla="*/ 550555 h 1064298"/>
                <a:gd name="connsiteX5" fmla="*/ 513740 w 1064296"/>
                <a:gd name="connsiteY5" fmla="*/ 1064298 h 1064298"/>
                <a:gd name="connsiteX6" fmla="*/ 0 w 1064296"/>
                <a:gd name="connsiteY6" fmla="*/ 550555 h 1064298"/>
                <a:gd name="connsiteX7" fmla="*/ 550554 w 1064296"/>
                <a:gd name="connsiteY7" fmla="*/ 0 h 1064298"/>
                <a:gd name="connsiteX8" fmla="*/ 1064296 w 1064296"/>
                <a:gd name="connsiteY8" fmla="*/ 513744 h 1064298"/>
                <a:gd name="connsiteX9" fmla="*/ 550554 w 1064296"/>
                <a:gd name="connsiteY9" fmla="*/ 513744 h 1064298"/>
                <a:gd name="connsiteX10" fmla="*/ 513740 w 1064296"/>
                <a:gd name="connsiteY10" fmla="*/ 0 h 1064298"/>
                <a:gd name="connsiteX11" fmla="*/ 513740 w 1064296"/>
                <a:gd name="connsiteY11" fmla="*/ 513744 h 1064298"/>
                <a:gd name="connsiteX12" fmla="*/ 0 w 1064296"/>
                <a:gd name="connsiteY12" fmla="*/ 513744 h 1064298"/>
                <a:gd name="connsiteX13" fmla="*/ 513740 w 1064296"/>
                <a:gd name="connsiteY13" fmla="*/ 0 h 106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64296" h="1064298">
                  <a:moveTo>
                    <a:pt x="550554" y="550555"/>
                  </a:moveTo>
                  <a:lnTo>
                    <a:pt x="1064296" y="550555"/>
                  </a:lnTo>
                  <a:cubicBezTo>
                    <a:pt x="1054310" y="829211"/>
                    <a:pt x="829210" y="1054313"/>
                    <a:pt x="550554" y="1064298"/>
                  </a:cubicBezTo>
                  <a:close/>
                  <a:moveTo>
                    <a:pt x="0" y="550555"/>
                  </a:moveTo>
                  <a:lnTo>
                    <a:pt x="513740" y="550555"/>
                  </a:lnTo>
                  <a:lnTo>
                    <a:pt x="513740" y="1064298"/>
                  </a:lnTo>
                  <a:cubicBezTo>
                    <a:pt x="235086" y="1054313"/>
                    <a:pt x="9984" y="829211"/>
                    <a:pt x="0" y="550555"/>
                  </a:cubicBezTo>
                  <a:close/>
                  <a:moveTo>
                    <a:pt x="550554" y="0"/>
                  </a:moveTo>
                  <a:cubicBezTo>
                    <a:pt x="829210" y="10873"/>
                    <a:pt x="1054310" y="234673"/>
                    <a:pt x="1064296" y="513744"/>
                  </a:cubicBezTo>
                  <a:lnTo>
                    <a:pt x="550554" y="513744"/>
                  </a:lnTo>
                  <a:close/>
                  <a:moveTo>
                    <a:pt x="513740" y="0"/>
                  </a:moveTo>
                  <a:lnTo>
                    <a:pt x="513740" y="513744"/>
                  </a:lnTo>
                  <a:lnTo>
                    <a:pt x="0" y="513744"/>
                  </a:lnTo>
                  <a:cubicBezTo>
                    <a:pt x="9984" y="234673"/>
                    <a:pt x="235086" y="10873"/>
                    <a:pt x="5137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20613A4-2874-4BB9-B6BB-19EF163D1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44899" y="7408553"/>
              <a:ext cx="1335588" cy="2025774"/>
            </a:xfrm>
            <a:custGeom>
              <a:avLst/>
              <a:gdLst>
                <a:gd name="connsiteX0" fmla="*/ 690190 w 1335588"/>
                <a:gd name="connsiteY0" fmla="*/ 1216807 h 2025774"/>
                <a:gd name="connsiteX1" fmla="*/ 1335588 w 1335588"/>
                <a:gd name="connsiteY1" fmla="*/ 1216807 h 2025774"/>
                <a:gd name="connsiteX2" fmla="*/ 1335588 w 1335588"/>
                <a:gd name="connsiteY2" fmla="*/ 2025774 h 2025774"/>
                <a:gd name="connsiteX3" fmla="*/ 690190 w 1335588"/>
                <a:gd name="connsiteY3" fmla="*/ 2025774 h 2025774"/>
                <a:gd name="connsiteX4" fmla="*/ 0 w 1335588"/>
                <a:gd name="connsiteY4" fmla="*/ 1216807 h 2025774"/>
                <a:gd name="connsiteX5" fmla="*/ 641412 w 1335588"/>
                <a:gd name="connsiteY5" fmla="*/ 1216807 h 2025774"/>
                <a:gd name="connsiteX6" fmla="*/ 641412 w 1335588"/>
                <a:gd name="connsiteY6" fmla="*/ 2025774 h 2025774"/>
                <a:gd name="connsiteX7" fmla="*/ 0 w 1335588"/>
                <a:gd name="connsiteY7" fmla="*/ 2025774 h 2025774"/>
                <a:gd name="connsiteX8" fmla="*/ 690190 w 1335588"/>
                <a:gd name="connsiteY8" fmla="*/ 0 h 2025774"/>
                <a:gd name="connsiteX9" fmla="*/ 1335588 w 1335588"/>
                <a:gd name="connsiteY9" fmla="*/ 0 h 2025774"/>
                <a:gd name="connsiteX10" fmla="*/ 1335588 w 1335588"/>
                <a:gd name="connsiteY10" fmla="*/ 1168029 h 2025774"/>
                <a:gd name="connsiteX11" fmla="*/ 690190 w 1335588"/>
                <a:gd name="connsiteY11" fmla="*/ 1168029 h 2025774"/>
                <a:gd name="connsiteX12" fmla="*/ 0 w 1335588"/>
                <a:gd name="connsiteY12" fmla="*/ 0 h 2025774"/>
                <a:gd name="connsiteX13" fmla="*/ 641412 w 1335588"/>
                <a:gd name="connsiteY13" fmla="*/ 0 h 2025774"/>
                <a:gd name="connsiteX14" fmla="*/ 641412 w 1335588"/>
                <a:gd name="connsiteY14" fmla="*/ 1168029 h 2025774"/>
                <a:gd name="connsiteX15" fmla="*/ 0 w 1335588"/>
                <a:gd name="connsiteY15" fmla="*/ 1168029 h 2025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5588" h="2025774">
                  <a:moveTo>
                    <a:pt x="690190" y="1216807"/>
                  </a:moveTo>
                  <a:lnTo>
                    <a:pt x="1335588" y="1216807"/>
                  </a:lnTo>
                  <a:lnTo>
                    <a:pt x="1335588" y="2025774"/>
                  </a:lnTo>
                  <a:lnTo>
                    <a:pt x="690190" y="2025774"/>
                  </a:lnTo>
                  <a:close/>
                  <a:moveTo>
                    <a:pt x="0" y="1216807"/>
                  </a:moveTo>
                  <a:lnTo>
                    <a:pt x="641412" y="1216807"/>
                  </a:lnTo>
                  <a:lnTo>
                    <a:pt x="641412" y="2025774"/>
                  </a:lnTo>
                  <a:lnTo>
                    <a:pt x="0" y="2025774"/>
                  </a:lnTo>
                  <a:close/>
                  <a:moveTo>
                    <a:pt x="690190" y="0"/>
                  </a:moveTo>
                  <a:lnTo>
                    <a:pt x="1335588" y="0"/>
                  </a:lnTo>
                  <a:lnTo>
                    <a:pt x="1335588" y="1168029"/>
                  </a:lnTo>
                  <a:lnTo>
                    <a:pt x="690190" y="1168029"/>
                  </a:lnTo>
                  <a:close/>
                  <a:moveTo>
                    <a:pt x="0" y="0"/>
                  </a:moveTo>
                  <a:lnTo>
                    <a:pt x="641412" y="0"/>
                  </a:lnTo>
                  <a:lnTo>
                    <a:pt x="641412" y="1168029"/>
                  </a:lnTo>
                  <a:lnTo>
                    <a:pt x="0" y="11680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4AAA1AF-4D58-41BE-8308-61736D8DF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44900" y="7408554"/>
              <a:ext cx="1335588" cy="2025774"/>
            </a:xfrm>
            <a:custGeom>
              <a:avLst/>
              <a:gdLst>
                <a:gd name="connsiteX0" fmla="*/ 642316 w 1335588"/>
                <a:gd name="connsiteY0" fmla="*/ 1216807 h 2025774"/>
                <a:gd name="connsiteX1" fmla="*/ 689318 w 1335588"/>
                <a:gd name="connsiteY1" fmla="*/ 1216807 h 2025774"/>
                <a:gd name="connsiteX2" fmla="*/ 689318 w 1335588"/>
                <a:gd name="connsiteY2" fmla="*/ 2025774 h 2025774"/>
                <a:gd name="connsiteX3" fmla="*/ 642316 w 1335588"/>
                <a:gd name="connsiteY3" fmla="*/ 2025774 h 2025774"/>
                <a:gd name="connsiteX4" fmla="*/ 690190 w 1335588"/>
                <a:gd name="connsiteY4" fmla="*/ 1168933 h 2025774"/>
                <a:gd name="connsiteX5" fmla="*/ 1335588 w 1335588"/>
                <a:gd name="connsiteY5" fmla="*/ 1168933 h 2025774"/>
                <a:gd name="connsiteX6" fmla="*/ 1335588 w 1335588"/>
                <a:gd name="connsiteY6" fmla="*/ 1215920 h 2025774"/>
                <a:gd name="connsiteX7" fmla="*/ 690190 w 1335588"/>
                <a:gd name="connsiteY7" fmla="*/ 1215920 h 2025774"/>
                <a:gd name="connsiteX8" fmla="*/ 642316 w 1335588"/>
                <a:gd name="connsiteY8" fmla="*/ 1168933 h 2025774"/>
                <a:gd name="connsiteX9" fmla="*/ 689318 w 1335588"/>
                <a:gd name="connsiteY9" fmla="*/ 1168933 h 2025774"/>
                <a:gd name="connsiteX10" fmla="*/ 689318 w 1335588"/>
                <a:gd name="connsiteY10" fmla="*/ 1215920 h 2025774"/>
                <a:gd name="connsiteX11" fmla="*/ 642316 w 1335588"/>
                <a:gd name="connsiteY11" fmla="*/ 1215920 h 2025774"/>
                <a:gd name="connsiteX12" fmla="*/ 0 w 1335588"/>
                <a:gd name="connsiteY12" fmla="*/ 1168933 h 2025774"/>
                <a:gd name="connsiteX13" fmla="*/ 641412 w 1335588"/>
                <a:gd name="connsiteY13" fmla="*/ 1168933 h 2025774"/>
                <a:gd name="connsiteX14" fmla="*/ 641412 w 1335588"/>
                <a:gd name="connsiteY14" fmla="*/ 1215920 h 2025774"/>
                <a:gd name="connsiteX15" fmla="*/ 0 w 1335588"/>
                <a:gd name="connsiteY15" fmla="*/ 1215920 h 2025774"/>
                <a:gd name="connsiteX16" fmla="*/ 642316 w 1335588"/>
                <a:gd name="connsiteY16" fmla="*/ 0 h 2025774"/>
                <a:gd name="connsiteX17" fmla="*/ 689318 w 1335588"/>
                <a:gd name="connsiteY17" fmla="*/ 0 h 2025774"/>
                <a:gd name="connsiteX18" fmla="*/ 689318 w 1335588"/>
                <a:gd name="connsiteY18" fmla="*/ 1168029 h 2025774"/>
                <a:gd name="connsiteX19" fmla="*/ 642316 w 1335588"/>
                <a:gd name="connsiteY19" fmla="*/ 1168029 h 2025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35588" h="2025774">
                  <a:moveTo>
                    <a:pt x="642316" y="1216807"/>
                  </a:moveTo>
                  <a:lnTo>
                    <a:pt x="689318" y="1216807"/>
                  </a:lnTo>
                  <a:lnTo>
                    <a:pt x="689318" y="2025774"/>
                  </a:lnTo>
                  <a:lnTo>
                    <a:pt x="642316" y="2025774"/>
                  </a:lnTo>
                  <a:close/>
                  <a:moveTo>
                    <a:pt x="690190" y="1168933"/>
                  </a:moveTo>
                  <a:lnTo>
                    <a:pt x="1335588" y="1168933"/>
                  </a:lnTo>
                  <a:lnTo>
                    <a:pt x="1335588" y="1215920"/>
                  </a:lnTo>
                  <a:lnTo>
                    <a:pt x="690190" y="1215920"/>
                  </a:lnTo>
                  <a:close/>
                  <a:moveTo>
                    <a:pt x="642316" y="1168933"/>
                  </a:moveTo>
                  <a:lnTo>
                    <a:pt x="689318" y="1168933"/>
                  </a:lnTo>
                  <a:lnTo>
                    <a:pt x="689318" y="1215920"/>
                  </a:lnTo>
                  <a:lnTo>
                    <a:pt x="642316" y="1215920"/>
                  </a:lnTo>
                  <a:close/>
                  <a:moveTo>
                    <a:pt x="0" y="1168933"/>
                  </a:moveTo>
                  <a:lnTo>
                    <a:pt x="641412" y="1168933"/>
                  </a:lnTo>
                  <a:lnTo>
                    <a:pt x="641412" y="1215920"/>
                  </a:lnTo>
                  <a:lnTo>
                    <a:pt x="0" y="1215920"/>
                  </a:lnTo>
                  <a:close/>
                  <a:moveTo>
                    <a:pt x="642316" y="0"/>
                  </a:moveTo>
                  <a:lnTo>
                    <a:pt x="689318" y="0"/>
                  </a:lnTo>
                  <a:lnTo>
                    <a:pt x="689318" y="1168029"/>
                  </a:lnTo>
                  <a:lnTo>
                    <a:pt x="642316" y="116802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2" name="Freeform 22">
              <a:extLst>
                <a:ext uri="{FF2B5EF4-FFF2-40B4-BE49-F238E27FC236}">
                  <a16:creationId xmlns:a16="http://schemas.microsoft.com/office/drawing/2014/main" id="{67AC6EDA-8CCA-4687-A52A-A835FF013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0472" y="10648051"/>
              <a:ext cx="4871213" cy="339111"/>
            </a:xfrm>
            <a:custGeom>
              <a:avLst/>
              <a:gdLst>
                <a:gd name="T0" fmla="*/ 5384 w 5385"/>
                <a:gd name="T1" fmla="*/ 374 h 375"/>
                <a:gd name="T2" fmla="*/ 0 w 5385"/>
                <a:gd name="T3" fmla="*/ 374 h 375"/>
                <a:gd name="T4" fmla="*/ 0 w 5385"/>
                <a:gd name="T5" fmla="*/ 141 h 375"/>
                <a:gd name="T6" fmla="*/ 0 w 5385"/>
                <a:gd name="T7" fmla="*/ 141 h 375"/>
                <a:gd name="T8" fmla="*/ 141 w 5385"/>
                <a:gd name="T9" fmla="*/ 0 h 375"/>
                <a:gd name="T10" fmla="*/ 5242 w 5385"/>
                <a:gd name="T11" fmla="*/ 0 h 375"/>
                <a:gd name="T12" fmla="*/ 5242 w 5385"/>
                <a:gd name="T13" fmla="*/ 0 h 375"/>
                <a:gd name="T14" fmla="*/ 5384 w 5385"/>
                <a:gd name="T15" fmla="*/ 141 h 375"/>
                <a:gd name="T16" fmla="*/ 5384 w 5385"/>
                <a:gd name="T17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5" h="375">
                  <a:moveTo>
                    <a:pt x="5384" y="374"/>
                  </a:moveTo>
                  <a:lnTo>
                    <a:pt x="0" y="374"/>
                  </a:lnTo>
                  <a:lnTo>
                    <a:pt x="0" y="141"/>
                  </a:lnTo>
                  <a:lnTo>
                    <a:pt x="0" y="141"/>
                  </a:lnTo>
                  <a:cubicBezTo>
                    <a:pt x="0" y="63"/>
                    <a:pt x="64" y="0"/>
                    <a:pt x="141" y="0"/>
                  </a:cubicBezTo>
                  <a:lnTo>
                    <a:pt x="5242" y="0"/>
                  </a:lnTo>
                  <a:lnTo>
                    <a:pt x="5242" y="0"/>
                  </a:lnTo>
                  <a:cubicBezTo>
                    <a:pt x="5321" y="0"/>
                    <a:pt x="5384" y="63"/>
                    <a:pt x="5384" y="141"/>
                  </a:cubicBezTo>
                  <a:lnTo>
                    <a:pt x="5384" y="374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3" name="Freeform 23">
              <a:extLst>
                <a:ext uri="{FF2B5EF4-FFF2-40B4-BE49-F238E27FC236}">
                  <a16:creationId xmlns:a16="http://schemas.microsoft.com/office/drawing/2014/main" id="{66ECFD2C-A2AC-42BD-9A40-AEB74CEBF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7467" y="9088147"/>
              <a:ext cx="191497" cy="191497"/>
            </a:xfrm>
            <a:custGeom>
              <a:avLst/>
              <a:gdLst>
                <a:gd name="T0" fmla="*/ 212 w 213"/>
                <a:gd name="T1" fmla="*/ 106 h 213"/>
                <a:gd name="T2" fmla="*/ 212 w 213"/>
                <a:gd name="T3" fmla="*/ 106 h 213"/>
                <a:gd name="T4" fmla="*/ 106 w 213"/>
                <a:gd name="T5" fmla="*/ 212 h 213"/>
                <a:gd name="T6" fmla="*/ 106 w 213"/>
                <a:gd name="T7" fmla="*/ 212 h 213"/>
                <a:gd name="T8" fmla="*/ 0 w 213"/>
                <a:gd name="T9" fmla="*/ 106 h 213"/>
                <a:gd name="T10" fmla="*/ 0 w 213"/>
                <a:gd name="T11" fmla="*/ 106 h 213"/>
                <a:gd name="T12" fmla="*/ 106 w 213"/>
                <a:gd name="T13" fmla="*/ 0 h 213"/>
                <a:gd name="T14" fmla="*/ 106 w 213"/>
                <a:gd name="T15" fmla="*/ 0 h 213"/>
                <a:gd name="T16" fmla="*/ 212 w 213"/>
                <a:gd name="T17" fmla="*/ 10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3">
                  <a:moveTo>
                    <a:pt x="212" y="106"/>
                  </a:moveTo>
                  <a:lnTo>
                    <a:pt x="212" y="106"/>
                  </a:lnTo>
                  <a:cubicBezTo>
                    <a:pt x="212" y="165"/>
                    <a:pt x="164" y="212"/>
                    <a:pt x="106" y="212"/>
                  </a:cubicBezTo>
                  <a:lnTo>
                    <a:pt x="106" y="212"/>
                  </a:lnTo>
                  <a:cubicBezTo>
                    <a:pt x="47" y="212"/>
                    <a:pt x="0" y="165"/>
                    <a:pt x="0" y="106"/>
                  </a:cubicBezTo>
                  <a:lnTo>
                    <a:pt x="0" y="106"/>
                  </a:lnTo>
                  <a:cubicBezTo>
                    <a:pt x="0" y="48"/>
                    <a:pt x="47" y="0"/>
                    <a:pt x="106" y="0"/>
                  </a:cubicBezTo>
                  <a:lnTo>
                    <a:pt x="106" y="0"/>
                  </a:lnTo>
                  <a:cubicBezTo>
                    <a:pt x="164" y="0"/>
                    <a:pt x="212" y="48"/>
                    <a:pt x="212" y="10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4" name="Freeform 24">
              <a:extLst>
                <a:ext uri="{FF2B5EF4-FFF2-40B4-BE49-F238E27FC236}">
                  <a16:creationId xmlns:a16="http://schemas.microsoft.com/office/drawing/2014/main" id="{71F7DD1B-1354-45A0-993A-4B16A41F6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95979" y="3961601"/>
              <a:ext cx="1220796" cy="291237"/>
            </a:xfrm>
            <a:custGeom>
              <a:avLst/>
              <a:gdLst>
                <a:gd name="T0" fmla="*/ 1296 w 1350"/>
                <a:gd name="T1" fmla="*/ 320 h 321"/>
                <a:gd name="T2" fmla="*/ 53 w 1350"/>
                <a:gd name="T3" fmla="*/ 320 h 321"/>
                <a:gd name="T4" fmla="*/ 53 w 1350"/>
                <a:gd name="T5" fmla="*/ 320 h 321"/>
                <a:gd name="T6" fmla="*/ 0 w 1350"/>
                <a:gd name="T7" fmla="*/ 268 h 321"/>
                <a:gd name="T8" fmla="*/ 0 w 1350"/>
                <a:gd name="T9" fmla="*/ 53 h 321"/>
                <a:gd name="T10" fmla="*/ 0 w 1350"/>
                <a:gd name="T11" fmla="*/ 53 h 321"/>
                <a:gd name="T12" fmla="*/ 53 w 1350"/>
                <a:gd name="T13" fmla="*/ 0 h 321"/>
                <a:gd name="T14" fmla="*/ 1296 w 1350"/>
                <a:gd name="T15" fmla="*/ 0 h 321"/>
                <a:gd name="T16" fmla="*/ 1296 w 1350"/>
                <a:gd name="T17" fmla="*/ 0 h 321"/>
                <a:gd name="T18" fmla="*/ 1349 w 1350"/>
                <a:gd name="T19" fmla="*/ 53 h 321"/>
                <a:gd name="T20" fmla="*/ 1349 w 1350"/>
                <a:gd name="T21" fmla="*/ 268 h 321"/>
                <a:gd name="T22" fmla="*/ 1349 w 1350"/>
                <a:gd name="T23" fmla="*/ 268 h 321"/>
                <a:gd name="T24" fmla="*/ 1296 w 1350"/>
                <a:gd name="T25" fmla="*/ 32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50" h="321">
                  <a:moveTo>
                    <a:pt x="1296" y="320"/>
                  </a:moveTo>
                  <a:lnTo>
                    <a:pt x="53" y="320"/>
                  </a:lnTo>
                  <a:lnTo>
                    <a:pt x="53" y="320"/>
                  </a:lnTo>
                  <a:cubicBezTo>
                    <a:pt x="24" y="320"/>
                    <a:pt x="0" y="297"/>
                    <a:pt x="0" y="268"/>
                  </a:cubicBezTo>
                  <a:lnTo>
                    <a:pt x="0" y="53"/>
                  </a:lnTo>
                  <a:lnTo>
                    <a:pt x="0" y="53"/>
                  </a:lnTo>
                  <a:cubicBezTo>
                    <a:pt x="0" y="23"/>
                    <a:pt x="24" y="0"/>
                    <a:pt x="53" y="0"/>
                  </a:cubicBezTo>
                  <a:lnTo>
                    <a:pt x="1296" y="0"/>
                  </a:lnTo>
                  <a:lnTo>
                    <a:pt x="1296" y="0"/>
                  </a:lnTo>
                  <a:cubicBezTo>
                    <a:pt x="1326" y="0"/>
                    <a:pt x="1349" y="23"/>
                    <a:pt x="1349" y="53"/>
                  </a:cubicBezTo>
                  <a:lnTo>
                    <a:pt x="1349" y="268"/>
                  </a:lnTo>
                  <a:lnTo>
                    <a:pt x="1349" y="268"/>
                  </a:lnTo>
                  <a:cubicBezTo>
                    <a:pt x="1349" y="297"/>
                    <a:pt x="1326" y="320"/>
                    <a:pt x="1296" y="3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5" name="Freeform 25">
              <a:extLst>
                <a:ext uri="{FF2B5EF4-FFF2-40B4-BE49-F238E27FC236}">
                  <a16:creationId xmlns:a16="http://schemas.microsoft.com/office/drawing/2014/main" id="{4EDB22CE-554F-4BDE-A4E3-DC33BA3FD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2209" y="6618627"/>
              <a:ext cx="1855132" cy="3199602"/>
            </a:xfrm>
            <a:custGeom>
              <a:avLst/>
              <a:gdLst>
                <a:gd name="T0" fmla="*/ 1640 w 2052"/>
                <a:gd name="T1" fmla="*/ 1675 h 3537"/>
                <a:gd name="T2" fmla="*/ 1640 w 2052"/>
                <a:gd name="T3" fmla="*/ 1675 h 3537"/>
                <a:gd name="T4" fmla="*/ 1696 w 2052"/>
                <a:gd name="T5" fmla="*/ 1398 h 3537"/>
                <a:gd name="T6" fmla="*/ 1696 w 2052"/>
                <a:gd name="T7" fmla="*/ 1398 h 3537"/>
                <a:gd name="T8" fmla="*/ 1487 w 2052"/>
                <a:gd name="T9" fmla="*/ 896 h 3537"/>
                <a:gd name="T10" fmla="*/ 1487 w 2052"/>
                <a:gd name="T11" fmla="*/ 896 h 3537"/>
                <a:gd name="T12" fmla="*/ 1590 w 2052"/>
                <a:gd name="T13" fmla="*/ 568 h 3537"/>
                <a:gd name="T14" fmla="*/ 1590 w 2052"/>
                <a:gd name="T15" fmla="*/ 568 h 3537"/>
                <a:gd name="T16" fmla="*/ 1026 w 2052"/>
                <a:gd name="T17" fmla="*/ 0 h 3537"/>
                <a:gd name="T18" fmla="*/ 1026 w 2052"/>
                <a:gd name="T19" fmla="*/ 0 h 3537"/>
                <a:gd name="T20" fmla="*/ 462 w 2052"/>
                <a:gd name="T21" fmla="*/ 568 h 3537"/>
                <a:gd name="T22" fmla="*/ 462 w 2052"/>
                <a:gd name="T23" fmla="*/ 568 h 3537"/>
                <a:gd name="T24" fmla="*/ 546 w 2052"/>
                <a:gd name="T25" fmla="*/ 868 h 3537"/>
                <a:gd name="T26" fmla="*/ 546 w 2052"/>
                <a:gd name="T27" fmla="*/ 868 h 3537"/>
                <a:gd name="T28" fmla="*/ 305 w 2052"/>
                <a:gd name="T29" fmla="*/ 1398 h 3537"/>
                <a:gd name="T30" fmla="*/ 305 w 2052"/>
                <a:gd name="T31" fmla="*/ 1398 h 3537"/>
                <a:gd name="T32" fmla="*/ 374 w 2052"/>
                <a:gd name="T33" fmla="*/ 1703 h 3537"/>
                <a:gd name="T34" fmla="*/ 374 w 2052"/>
                <a:gd name="T35" fmla="*/ 1703 h 3537"/>
                <a:gd name="T36" fmla="*/ 0 w 2052"/>
                <a:gd name="T37" fmla="*/ 2502 h 3537"/>
                <a:gd name="T38" fmla="*/ 0 w 2052"/>
                <a:gd name="T39" fmla="*/ 2502 h 3537"/>
                <a:gd name="T40" fmla="*/ 1026 w 2052"/>
                <a:gd name="T41" fmla="*/ 3536 h 3537"/>
                <a:gd name="T42" fmla="*/ 1026 w 2052"/>
                <a:gd name="T43" fmla="*/ 3536 h 3537"/>
                <a:gd name="T44" fmla="*/ 2051 w 2052"/>
                <a:gd name="T45" fmla="*/ 2502 h 3537"/>
                <a:gd name="T46" fmla="*/ 2051 w 2052"/>
                <a:gd name="T47" fmla="*/ 2502 h 3537"/>
                <a:gd name="T48" fmla="*/ 1640 w 2052"/>
                <a:gd name="T49" fmla="*/ 1675 h 3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52" h="3537">
                  <a:moveTo>
                    <a:pt x="1640" y="1675"/>
                  </a:moveTo>
                  <a:lnTo>
                    <a:pt x="1640" y="1675"/>
                  </a:lnTo>
                  <a:cubicBezTo>
                    <a:pt x="1676" y="1589"/>
                    <a:pt x="1696" y="1496"/>
                    <a:pt x="1696" y="1398"/>
                  </a:cubicBezTo>
                  <a:lnTo>
                    <a:pt x="1696" y="1398"/>
                  </a:lnTo>
                  <a:cubicBezTo>
                    <a:pt x="1696" y="1201"/>
                    <a:pt x="1616" y="1024"/>
                    <a:pt x="1487" y="896"/>
                  </a:cubicBezTo>
                  <a:lnTo>
                    <a:pt x="1487" y="896"/>
                  </a:lnTo>
                  <a:cubicBezTo>
                    <a:pt x="1552" y="804"/>
                    <a:pt x="1590" y="690"/>
                    <a:pt x="1590" y="568"/>
                  </a:cubicBezTo>
                  <a:lnTo>
                    <a:pt x="1590" y="568"/>
                  </a:lnTo>
                  <a:cubicBezTo>
                    <a:pt x="1590" y="255"/>
                    <a:pt x="1338" y="0"/>
                    <a:pt x="1026" y="0"/>
                  </a:cubicBezTo>
                  <a:lnTo>
                    <a:pt x="1026" y="0"/>
                  </a:lnTo>
                  <a:cubicBezTo>
                    <a:pt x="714" y="0"/>
                    <a:pt x="462" y="255"/>
                    <a:pt x="462" y="568"/>
                  </a:cubicBezTo>
                  <a:lnTo>
                    <a:pt x="462" y="568"/>
                  </a:lnTo>
                  <a:cubicBezTo>
                    <a:pt x="462" y="678"/>
                    <a:pt x="493" y="780"/>
                    <a:pt x="546" y="868"/>
                  </a:cubicBezTo>
                  <a:lnTo>
                    <a:pt x="546" y="868"/>
                  </a:lnTo>
                  <a:cubicBezTo>
                    <a:pt x="399" y="996"/>
                    <a:pt x="305" y="1186"/>
                    <a:pt x="305" y="1398"/>
                  </a:cubicBezTo>
                  <a:lnTo>
                    <a:pt x="305" y="1398"/>
                  </a:lnTo>
                  <a:cubicBezTo>
                    <a:pt x="305" y="1508"/>
                    <a:pt x="331" y="1611"/>
                    <a:pt x="374" y="1703"/>
                  </a:cubicBezTo>
                  <a:lnTo>
                    <a:pt x="374" y="1703"/>
                  </a:lnTo>
                  <a:cubicBezTo>
                    <a:pt x="146" y="1893"/>
                    <a:pt x="0" y="2181"/>
                    <a:pt x="0" y="2502"/>
                  </a:cubicBezTo>
                  <a:lnTo>
                    <a:pt x="0" y="2502"/>
                  </a:lnTo>
                  <a:cubicBezTo>
                    <a:pt x="0" y="3073"/>
                    <a:pt x="459" y="3536"/>
                    <a:pt x="1026" y="3536"/>
                  </a:cubicBezTo>
                  <a:lnTo>
                    <a:pt x="1026" y="3536"/>
                  </a:lnTo>
                  <a:cubicBezTo>
                    <a:pt x="1592" y="3536"/>
                    <a:pt x="2051" y="3073"/>
                    <a:pt x="2051" y="2502"/>
                  </a:cubicBezTo>
                  <a:lnTo>
                    <a:pt x="2051" y="2502"/>
                  </a:lnTo>
                  <a:cubicBezTo>
                    <a:pt x="2051" y="2164"/>
                    <a:pt x="1889" y="1863"/>
                    <a:pt x="1640" y="167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6" name="Freeform 26">
              <a:extLst>
                <a:ext uri="{FF2B5EF4-FFF2-40B4-BE49-F238E27FC236}">
                  <a16:creationId xmlns:a16="http://schemas.microsoft.com/office/drawing/2014/main" id="{137D7762-7D70-44EF-B43A-618E78B5F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3341" y="8194492"/>
              <a:ext cx="1148984" cy="2776712"/>
            </a:xfrm>
            <a:custGeom>
              <a:avLst/>
              <a:gdLst>
                <a:gd name="T0" fmla="*/ 1262 w 1269"/>
                <a:gd name="T1" fmla="*/ 202 h 3070"/>
                <a:gd name="T2" fmla="*/ 1262 w 1269"/>
                <a:gd name="T3" fmla="*/ 202 h 3070"/>
                <a:gd name="T4" fmla="*/ 1233 w 1269"/>
                <a:gd name="T5" fmla="*/ 196 h 3070"/>
                <a:gd name="T6" fmla="*/ 670 w 1269"/>
                <a:gd name="T7" fmla="*/ 564 h 3070"/>
                <a:gd name="T8" fmla="*/ 670 w 1269"/>
                <a:gd name="T9" fmla="*/ 21 h 3070"/>
                <a:gd name="T10" fmla="*/ 670 w 1269"/>
                <a:gd name="T11" fmla="*/ 21 h 3070"/>
                <a:gd name="T12" fmla="*/ 649 w 1269"/>
                <a:gd name="T13" fmla="*/ 0 h 3070"/>
                <a:gd name="T14" fmla="*/ 649 w 1269"/>
                <a:gd name="T15" fmla="*/ 0 h 3070"/>
                <a:gd name="T16" fmla="*/ 628 w 1269"/>
                <a:gd name="T17" fmla="*/ 21 h 3070"/>
                <a:gd name="T18" fmla="*/ 628 w 1269"/>
                <a:gd name="T19" fmla="*/ 592 h 3070"/>
                <a:gd name="T20" fmla="*/ 628 w 1269"/>
                <a:gd name="T21" fmla="*/ 641 h 3070"/>
                <a:gd name="T22" fmla="*/ 628 w 1269"/>
                <a:gd name="T23" fmla="*/ 1127 h 3070"/>
                <a:gd name="T24" fmla="*/ 34 w 1269"/>
                <a:gd name="T25" fmla="*/ 739 h 3070"/>
                <a:gd name="T26" fmla="*/ 34 w 1269"/>
                <a:gd name="T27" fmla="*/ 739 h 3070"/>
                <a:gd name="T28" fmla="*/ 6 w 1269"/>
                <a:gd name="T29" fmla="*/ 745 h 3070"/>
                <a:gd name="T30" fmla="*/ 6 w 1269"/>
                <a:gd name="T31" fmla="*/ 745 h 3070"/>
                <a:gd name="T32" fmla="*/ 12 w 1269"/>
                <a:gd name="T33" fmla="*/ 774 h 3070"/>
                <a:gd name="T34" fmla="*/ 628 w 1269"/>
                <a:gd name="T35" fmla="*/ 1176 h 3070"/>
                <a:gd name="T36" fmla="*/ 628 w 1269"/>
                <a:gd name="T37" fmla="*/ 3048 h 3070"/>
                <a:gd name="T38" fmla="*/ 628 w 1269"/>
                <a:gd name="T39" fmla="*/ 3048 h 3070"/>
                <a:gd name="T40" fmla="*/ 649 w 1269"/>
                <a:gd name="T41" fmla="*/ 3069 h 3070"/>
                <a:gd name="T42" fmla="*/ 649 w 1269"/>
                <a:gd name="T43" fmla="*/ 3069 h 3070"/>
                <a:gd name="T44" fmla="*/ 670 w 1269"/>
                <a:gd name="T45" fmla="*/ 3048 h 3070"/>
                <a:gd name="T46" fmla="*/ 670 w 1269"/>
                <a:gd name="T47" fmla="*/ 1204 h 3070"/>
                <a:gd name="T48" fmla="*/ 670 w 1269"/>
                <a:gd name="T49" fmla="*/ 1154 h 3070"/>
                <a:gd name="T50" fmla="*/ 670 w 1269"/>
                <a:gd name="T51" fmla="*/ 613 h 3070"/>
                <a:gd name="T52" fmla="*/ 1255 w 1269"/>
                <a:gd name="T53" fmla="*/ 230 h 3070"/>
                <a:gd name="T54" fmla="*/ 1255 w 1269"/>
                <a:gd name="T55" fmla="*/ 230 h 3070"/>
                <a:gd name="T56" fmla="*/ 1262 w 1269"/>
                <a:gd name="T57" fmla="*/ 202 h 3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69" h="3070">
                  <a:moveTo>
                    <a:pt x="1262" y="202"/>
                  </a:moveTo>
                  <a:lnTo>
                    <a:pt x="1262" y="202"/>
                  </a:lnTo>
                  <a:cubicBezTo>
                    <a:pt x="1255" y="193"/>
                    <a:pt x="1243" y="190"/>
                    <a:pt x="1233" y="196"/>
                  </a:cubicBezTo>
                  <a:lnTo>
                    <a:pt x="670" y="564"/>
                  </a:lnTo>
                  <a:lnTo>
                    <a:pt x="670" y="21"/>
                  </a:lnTo>
                  <a:lnTo>
                    <a:pt x="670" y="21"/>
                  </a:lnTo>
                  <a:cubicBezTo>
                    <a:pt x="670" y="9"/>
                    <a:pt x="661" y="0"/>
                    <a:pt x="649" y="0"/>
                  </a:cubicBezTo>
                  <a:lnTo>
                    <a:pt x="649" y="0"/>
                  </a:lnTo>
                  <a:cubicBezTo>
                    <a:pt x="637" y="0"/>
                    <a:pt x="628" y="9"/>
                    <a:pt x="628" y="21"/>
                  </a:cubicBezTo>
                  <a:lnTo>
                    <a:pt x="628" y="592"/>
                  </a:lnTo>
                  <a:lnTo>
                    <a:pt x="628" y="641"/>
                  </a:lnTo>
                  <a:lnTo>
                    <a:pt x="628" y="1127"/>
                  </a:lnTo>
                  <a:lnTo>
                    <a:pt x="34" y="739"/>
                  </a:lnTo>
                  <a:lnTo>
                    <a:pt x="34" y="739"/>
                  </a:lnTo>
                  <a:cubicBezTo>
                    <a:pt x="25" y="732"/>
                    <a:pt x="12" y="736"/>
                    <a:pt x="6" y="745"/>
                  </a:cubicBezTo>
                  <a:lnTo>
                    <a:pt x="6" y="745"/>
                  </a:lnTo>
                  <a:cubicBezTo>
                    <a:pt x="0" y="754"/>
                    <a:pt x="2" y="768"/>
                    <a:pt x="12" y="774"/>
                  </a:cubicBezTo>
                  <a:lnTo>
                    <a:pt x="628" y="1176"/>
                  </a:lnTo>
                  <a:lnTo>
                    <a:pt x="628" y="3048"/>
                  </a:lnTo>
                  <a:lnTo>
                    <a:pt x="628" y="3048"/>
                  </a:lnTo>
                  <a:cubicBezTo>
                    <a:pt x="628" y="3059"/>
                    <a:pt x="637" y="3069"/>
                    <a:pt x="649" y="3069"/>
                  </a:cubicBezTo>
                  <a:lnTo>
                    <a:pt x="649" y="3069"/>
                  </a:lnTo>
                  <a:cubicBezTo>
                    <a:pt x="661" y="3069"/>
                    <a:pt x="670" y="3059"/>
                    <a:pt x="670" y="3048"/>
                  </a:cubicBezTo>
                  <a:lnTo>
                    <a:pt x="670" y="1204"/>
                  </a:lnTo>
                  <a:lnTo>
                    <a:pt x="670" y="1154"/>
                  </a:lnTo>
                  <a:lnTo>
                    <a:pt x="670" y="613"/>
                  </a:lnTo>
                  <a:lnTo>
                    <a:pt x="1255" y="230"/>
                  </a:lnTo>
                  <a:lnTo>
                    <a:pt x="1255" y="230"/>
                  </a:lnTo>
                  <a:cubicBezTo>
                    <a:pt x="1266" y="225"/>
                    <a:pt x="1268" y="212"/>
                    <a:pt x="1262" y="202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7" name="Freeform 27">
              <a:extLst>
                <a:ext uri="{FF2B5EF4-FFF2-40B4-BE49-F238E27FC236}">
                  <a16:creationId xmlns:a16="http://schemas.microsoft.com/office/drawing/2014/main" id="{52FEA37F-7B7C-4298-B91D-D5FF2C2D3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7811" y="7169182"/>
              <a:ext cx="1635707" cy="2262064"/>
            </a:xfrm>
            <a:custGeom>
              <a:avLst/>
              <a:gdLst>
                <a:gd name="T0" fmla="*/ 1443 w 1806"/>
                <a:gd name="T1" fmla="*/ 862 h 2502"/>
                <a:gd name="T2" fmla="*/ 1443 w 1806"/>
                <a:gd name="T3" fmla="*/ 862 h 2502"/>
                <a:gd name="T4" fmla="*/ 1493 w 1806"/>
                <a:gd name="T5" fmla="*/ 618 h 2502"/>
                <a:gd name="T6" fmla="*/ 1493 w 1806"/>
                <a:gd name="T7" fmla="*/ 618 h 2502"/>
                <a:gd name="T8" fmla="*/ 880 w 1806"/>
                <a:gd name="T9" fmla="*/ 0 h 2502"/>
                <a:gd name="T10" fmla="*/ 880 w 1806"/>
                <a:gd name="T11" fmla="*/ 0 h 2502"/>
                <a:gd name="T12" fmla="*/ 268 w 1806"/>
                <a:gd name="T13" fmla="*/ 618 h 2502"/>
                <a:gd name="T14" fmla="*/ 268 w 1806"/>
                <a:gd name="T15" fmla="*/ 618 h 2502"/>
                <a:gd name="T16" fmla="*/ 329 w 1806"/>
                <a:gd name="T17" fmla="*/ 887 h 2502"/>
                <a:gd name="T18" fmla="*/ 329 w 1806"/>
                <a:gd name="T19" fmla="*/ 887 h 2502"/>
                <a:gd name="T20" fmla="*/ 0 w 1806"/>
                <a:gd name="T21" fmla="*/ 1590 h 2502"/>
                <a:gd name="T22" fmla="*/ 0 w 1806"/>
                <a:gd name="T23" fmla="*/ 1590 h 2502"/>
                <a:gd name="T24" fmla="*/ 903 w 1806"/>
                <a:gd name="T25" fmla="*/ 2501 h 2502"/>
                <a:gd name="T26" fmla="*/ 903 w 1806"/>
                <a:gd name="T27" fmla="*/ 2501 h 2502"/>
                <a:gd name="T28" fmla="*/ 1805 w 1806"/>
                <a:gd name="T29" fmla="*/ 1590 h 2502"/>
                <a:gd name="T30" fmla="*/ 1805 w 1806"/>
                <a:gd name="T31" fmla="*/ 1590 h 2502"/>
                <a:gd name="T32" fmla="*/ 1443 w 1806"/>
                <a:gd name="T33" fmla="*/ 862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06" h="2502">
                  <a:moveTo>
                    <a:pt x="1443" y="862"/>
                  </a:moveTo>
                  <a:lnTo>
                    <a:pt x="1443" y="862"/>
                  </a:lnTo>
                  <a:cubicBezTo>
                    <a:pt x="1476" y="786"/>
                    <a:pt x="1493" y="704"/>
                    <a:pt x="1493" y="618"/>
                  </a:cubicBezTo>
                  <a:lnTo>
                    <a:pt x="1493" y="618"/>
                  </a:lnTo>
                  <a:cubicBezTo>
                    <a:pt x="1493" y="277"/>
                    <a:pt x="1219" y="0"/>
                    <a:pt x="880" y="0"/>
                  </a:cubicBezTo>
                  <a:lnTo>
                    <a:pt x="880" y="0"/>
                  </a:lnTo>
                  <a:cubicBezTo>
                    <a:pt x="542" y="0"/>
                    <a:pt x="268" y="277"/>
                    <a:pt x="268" y="618"/>
                  </a:cubicBezTo>
                  <a:lnTo>
                    <a:pt x="268" y="618"/>
                  </a:lnTo>
                  <a:cubicBezTo>
                    <a:pt x="268" y="714"/>
                    <a:pt x="290" y="806"/>
                    <a:pt x="329" y="887"/>
                  </a:cubicBezTo>
                  <a:lnTo>
                    <a:pt x="329" y="887"/>
                  </a:lnTo>
                  <a:cubicBezTo>
                    <a:pt x="128" y="1055"/>
                    <a:pt x="0" y="1307"/>
                    <a:pt x="0" y="1590"/>
                  </a:cubicBezTo>
                  <a:lnTo>
                    <a:pt x="0" y="1590"/>
                  </a:lnTo>
                  <a:cubicBezTo>
                    <a:pt x="0" y="2093"/>
                    <a:pt x="403" y="2501"/>
                    <a:pt x="903" y="2501"/>
                  </a:cubicBezTo>
                  <a:lnTo>
                    <a:pt x="903" y="2501"/>
                  </a:lnTo>
                  <a:cubicBezTo>
                    <a:pt x="1401" y="2501"/>
                    <a:pt x="1805" y="2093"/>
                    <a:pt x="1805" y="1590"/>
                  </a:cubicBezTo>
                  <a:lnTo>
                    <a:pt x="1805" y="1590"/>
                  </a:lnTo>
                  <a:cubicBezTo>
                    <a:pt x="1805" y="1292"/>
                    <a:pt x="1663" y="1028"/>
                    <a:pt x="1443" y="862"/>
                  </a:cubicBez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8" name="Freeform 28">
              <a:extLst>
                <a:ext uri="{FF2B5EF4-FFF2-40B4-BE49-F238E27FC236}">
                  <a16:creationId xmlns:a16="http://schemas.microsoft.com/office/drawing/2014/main" id="{1D20EFE5-342B-4C3F-8273-A9A36952D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5057" y="8002995"/>
              <a:ext cx="1013340" cy="2445580"/>
            </a:xfrm>
            <a:custGeom>
              <a:avLst/>
              <a:gdLst>
                <a:gd name="T0" fmla="*/ 1112 w 1119"/>
                <a:gd name="T1" fmla="*/ 179 h 2705"/>
                <a:gd name="T2" fmla="*/ 1112 w 1119"/>
                <a:gd name="T3" fmla="*/ 179 h 2705"/>
                <a:gd name="T4" fmla="*/ 1086 w 1119"/>
                <a:gd name="T5" fmla="*/ 173 h 2705"/>
                <a:gd name="T6" fmla="*/ 590 w 1119"/>
                <a:gd name="T7" fmla="*/ 497 h 2705"/>
                <a:gd name="T8" fmla="*/ 590 w 1119"/>
                <a:gd name="T9" fmla="*/ 19 h 2705"/>
                <a:gd name="T10" fmla="*/ 590 w 1119"/>
                <a:gd name="T11" fmla="*/ 19 h 2705"/>
                <a:gd name="T12" fmla="*/ 572 w 1119"/>
                <a:gd name="T13" fmla="*/ 0 h 2705"/>
                <a:gd name="T14" fmla="*/ 572 w 1119"/>
                <a:gd name="T15" fmla="*/ 0 h 2705"/>
                <a:gd name="T16" fmla="*/ 553 w 1119"/>
                <a:gd name="T17" fmla="*/ 19 h 2705"/>
                <a:gd name="T18" fmla="*/ 553 w 1119"/>
                <a:gd name="T19" fmla="*/ 521 h 2705"/>
                <a:gd name="T20" fmla="*/ 553 w 1119"/>
                <a:gd name="T21" fmla="*/ 565 h 2705"/>
                <a:gd name="T22" fmla="*/ 553 w 1119"/>
                <a:gd name="T23" fmla="*/ 993 h 2705"/>
                <a:gd name="T24" fmla="*/ 31 w 1119"/>
                <a:gd name="T25" fmla="*/ 651 h 2705"/>
                <a:gd name="T26" fmla="*/ 31 w 1119"/>
                <a:gd name="T27" fmla="*/ 651 h 2705"/>
                <a:gd name="T28" fmla="*/ 6 w 1119"/>
                <a:gd name="T29" fmla="*/ 657 h 2705"/>
                <a:gd name="T30" fmla="*/ 6 w 1119"/>
                <a:gd name="T31" fmla="*/ 657 h 2705"/>
                <a:gd name="T32" fmla="*/ 11 w 1119"/>
                <a:gd name="T33" fmla="*/ 683 h 2705"/>
                <a:gd name="T34" fmla="*/ 553 w 1119"/>
                <a:gd name="T35" fmla="*/ 1037 h 2705"/>
                <a:gd name="T36" fmla="*/ 553 w 1119"/>
                <a:gd name="T37" fmla="*/ 2685 h 2705"/>
                <a:gd name="T38" fmla="*/ 553 w 1119"/>
                <a:gd name="T39" fmla="*/ 2685 h 2705"/>
                <a:gd name="T40" fmla="*/ 572 w 1119"/>
                <a:gd name="T41" fmla="*/ 2704 h 2705"/>
                <a:gd name="T42" fmla="*/ 572 w 1119"/>
                <a:gd name="T43" fmla="*/ 2704 h 2705"/>
                <a:gd name="T44" fmla="*/ 590 w 1119"/>
                <a:gd name="T45" fmla="*/ 2685 h 2705"/>
                <a:gd name="T46" fmla="*/ 590 w 1119"/>
                <a:gd name="T47" fmla="*/ 1061 h 2705"/>
                <a:gd name="T48" fmla="*/ 590 w 1119"/>
                <a:gd name="T49" fmla="*/ 1018 h 2705"/>
                <a:gd name="T50" fmla="*/ 590 w 1119"/>
                <a:gd name="T51" fmla="*/ 541 h 2705"/>
                <a:gd name="T52" fmla="*/ 1106 w 1119"/>
                <a:gd name="T53" fmla="*/ 204 h 2705"/>
                <a:gd name="T54" fmla="*/ 1106 w 1119"/>
                <a:gd name="T55" fmla="*/ 204 h 2705"/>
                <a:gd name="T56" fmla="*/ 1112 w 1119"/>
                <a:gd name="T57" fmla="*/ 179 h 2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19" h="2705">
                  <a:moveTo>
                    <a:pt x="1112" y="179"/>
                  </a:moveTo>
                  <a:lnTo>
                    <a:pt x="1112" y="179"/>
                  </a:lnTo>
                  <a:cubicBezTo>
                    <a:pt x="1106" y="171"/>
                    <a:pt x="1094" y="168"/>
                    <a:pt x="1086" y="173"/>
                  </a:cubicBezTo>
                  <a:lnTo>
                    <a:pt x="590" y="497"/>
                  </a:lnTo>
                  <a:lnTo>
                    <a:pt x="590" y="19"/>
                  </a:lnTo>
                  <a:lnTo>
                    <a:pt x="590" y="19"/>
                  </a:lnTo>
                  <a:cubicBezTo>
                    <a:pt x="590" y="9"/>
                    <a:pt x="582" y="0"/>
                    <a:pt x="572" y="0"/>
                  </a:cubicBezTo>
                  <a:lnTo>
                    <a:pt x="572" y="0"/>
                  </a:lnTo>
                  <a:cubicBezTo>
                    <a:pt x="562" y="0"/>
                    <a:pt x="553" y="9"/>
                    <a:pt x="553" y="19"/>
                  </a:cubicBezTo>
                  <a:lnTo>
                    <a:pt x="553" y="521"/>
                  </a:lnTo>
                  <a:lnTo>
                    <a:pt x="553" y="565"/>
                  </a:lnTo>
                  <a:lnTo>
                    <a:pt x="553" y="993"/>
                  </a:lnTo>
                  <a:lnTo>
                    <a:pt x="31" y="651"/>
                  </a:lnTo>
                  <a:lnTo>
                    <a:pt x="31" y="651"/>
                  </a:lnTo>
                  <a:cubicBezTo>
                    <a:pt x="23" y="646"/>
                    <a:pt x="11" y="649"/>
                    <a:pt x="6" y="657"/>
                  </a:cubicBezTo>
                  <a:lnTo>
                    <a:pt x="6" y="657"/>
                  </a:lnTo>
                  <a:cubicBezTo>
                    <a:pt x="0" y="666"/>
                    <a:pt x="2" y="677"/>
                    <a:pt x="11" y="683"/>
                  </a:cubicBezTo>
                  <a:lnTo>
                    <a:pt x="553" y="1037"/>
                  </a:lnTo>
                  <a:lnTo>
                    <a:pt x="553" y="2685"/>
                  </a:lnTo>
                  <a:lnTo>
                    <a:pt x="553" y="2685"/>
                  </a:lnTo>
                  <a:cubicBezTo>
                    <a:pt x="553" y="2695"/>
                    <a:pt x="562" y="2704"/>
                    <a:pt x="572" y="2704"/>
                  </a:cubicBezTo>
                  <a:lnTo>
                    <a:pt x="572" y="2704"/>
                  </a:lnTo>
                  <a:cubicBezTo>
                    <a:pt x="582" y="2704"/>
                    <a:pt x="590" y="2695"/>
                    <a:pt x="590" y="2685"/>
                  </a:cubicBezTo>
                  <a:lnTo>
                    <a:pt x="590" y="1061"/>
                  </a:lnTo>
                  <a:lnTo>
                    <a:pt x="590" y="1018"/>
                  </a:lnTo>
                  <a:lnTo>
                    <a:pt x="590" y="541"/>
                  </a:lnTo>
                  <a:lnTo>
                    <a:pt x="1106" y="204"/>
                  </a:lnTo>
                  <a:lnTo>
                    <a:pt x="1106" y="204"/>
                  </a:lnTo>
                  <a:cubicBezTo>
                    <a:pt x="1115" y="198"/>
                    <a:pt x="1118" y="187"/>
                    <a:pt x="1112" y="17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9" name="Freeform 29">
              <a:extLst>
                <a:ext uri="{FF2B5EF4-FFF2-40B4-BE49-F238E27FC236}">
                  <a16:creationId xmlns:a16="http://schemas.microsoft.com/office/drawing/2014/main" id="{8297ADC6-2689-4C5B-ACA6-BE439E83D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6996" y="7209077"/>
              <a:ext cx="1751402" cy="2457550"/>
            </a:xfrm>
            <a:custGeom>
              <a:avLst/>
              <a:gdLst>
                <a:gd name="T0" fmla="*/ 1705 w 1935"/>
                <a:gd name="T1" fmla="*/ 1109 h 2715"/>
                <a:gd name="T2" fmla="*/ 1705 w 1935"/>
                <a:gd name="T3" fmla="*/ 1109 h 2715"/>
                <a:gd name="T4" fmla="*/ 1765 w 1935"/>
                <a:gd name="T5" fmla="*/ 804 h 2715"/>
                <a:gd name="T6" fmla="*/ 1765 w 1935"/>
                <a:gd name="T7" fmla="*/ 804 h 2715"/>
                <a:gd name="T8" fmla="*/ 967 w 1935"/>
                <a:gd name="T9" fmla="*/ 0 h 2715"/>
                <a:gd name="T10" fmla="*/ 967 w 1935"/>
                <a:gd name="T11" fmla="*/ 0 h 2715"/>
                <a:gd name="T12" fmla="*/ 169 w 1935"/>
                <a:gd name="T13" fmla="*/ 804 h 2715"/>
                <a:gd name="T14" fmla="*/ 169 w 1935"/>
                <a:gd name="T15" fmla="*/ 804 h 2715"/>
                <a:gd name="T16" fmla="*/ 229 w 1935"/>
                <a:gd name="T17" fmla="*/ 1109 h 2715"/>
                <a:gd name="T18" fmla="*/ 229 w 1935"/>
                <a:gd name="T19" fmla="*/ 1109 h 2715"/>
                <a:gd name="T20" fmla="*/ 0 w 1935"/>
                <a:gd name="T21" fmla="*/ 1739 h 2715"/>
                <a:gd name="T22" fmla="*/ 0 w 1935"/>
                <a:gd name="T23" fmla="*/ 1739 h 2715"/>
                <a:gd name="T24" fmla="*/ 967 w 1935"/>
                <a:gd name="T25" fmla="*/ 2714 h 2715"/>
                <a:gd name="T26" fmla="*/ 967 w 1935"/>
                <a:gd name="T27" fmla="*/ 2714 h 2715"/>
                <a:gd name="T28" fmla="*/ 1934 w 1935"/>
                <a:gd name="T29" fmla="*/ 1739 h 2715"/>
                <a:gd name="T30" fmla="*/ 1934 w 1935"/>
                <a:gd name="T31" fmla="*/ 1739 h 2715"/>
                <a:gd name="T32" fmla="*/ 1705 w 1935"/>
                <a:gd name="T33" fmla="*/ 1109 h 2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35" h="2715">
                  <a:moveTo>
                    <a:pt x="1705" y="1109"/>
                  </a:moveTo>
                  <a:lnTo>
                    <a:pt x="1705" y="1109"/>
                  </a:lnTo>
                  <a:cubicBezTo>
                    <a:pt x="1743" y="1015"/>
                    <a:pt x="1765" y="912"/>
                    <a:pt x="1765" y="804"/>
                  </a:cubicBezTo>
                  <a:lnTo>
                    <a:pt x="1765" y="804"/>
                  </a:lnTo>
                  <a:cubicBezTo>
                    <a:pt x="1765" y="359"/>
                    <a:pt x="1408" y="0"/>
                    <a:pt x="967" y="0"/>
                  </a:cubicBezTo>
                  <a:lnTo>
                    <a:pt x="967" y="0"/>
                  </a:lnTo>
                  <a:cubicBezTo>
                    <a:pt x="526" y="0"/>
                    <a:pt x="169" y="359"/>
                    <a:pt x="169" y="804"/>
                  </a:cubicBezTo>
                  <a:lnTo>
                    <a:pt x="169" y="804"/>
                  </a:lnTo>
                  <a:cubicBezTo>
                    <a:pt x="169" y="912"/>
                    <a:pt x="190" y="1015"/>
                    <a:pt x="229" y="1109"/>
                  </a:cubicBezTo>
                  <a:lnTo>
                    <a:pt x="229" y="1109"/>
                  </a:lnTo>
                  <a:cubicBezTo>
                    <a:pt x="86" y="1279"/>
                    <a:pt x="0" y="1499"/>
                    <a:pt x="0" y="1739"/>
                  </a:cubicBezTo>
                  <a:lnTo>
                    <a:pt x="0" y="1739"/>
                  </a:lnTo>
                  <a:cubicBezTo>
                    <a:pt x="0" y="2278"/>
                    <a:pt x="433" y="2714"/>
                    <a:pt x="967" y="2714"/>
                  </a:cubicBezTo>
                  <a:lnTo>
                    <a:pt x="967" y="2714"/>
                  </a:lnTo>
                  <a:cubicBezTo>
                    <a:pt x="1501" y="2714"/>
                    <a:pt x="1934" y="2278"/>
                    <a:pt x="1934" y="1739"/>
                  </a:cubicBezTo>
                  <a:lnTo>
                    <a:pt x="1934" y="1739"/>
                  </a:lnTo>
                  <a:cubicBezTo>
                    <a:pt x="1934" y="1499"/>
                    <a:pt x="1848" y="1279"/>
                    <a:pt x="1705" y="110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0" name="Freeform 30">
              <a:extLst>
                <a:ext uri="{FF2B5EF4-FFF2-40B4-BE49-F238E27FC236}">
                  <a16:creationId xmlns:a16="http://schemas.microsoft.com/office/drawing/2014/main" id="{FB737685-F739-4136-B88F-D5D27ACB6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7916" y="8258325"/>
              <a:ext cx="1085152" cy="2621119"/>
            </a:xfrm>
            <a:custGeom>
              <a:avLst/>
              <a:gdLst>
                <a:gd name="T0" fmla="*/ 6 w 1198"/>
                <a:gd name="T1" fmla="*/ 190 h 2896"/>
                <a:gd name="T2" fmla="*/ 6 w 1198"/>
                <a:gd name="T3" fmla="*/ 190 h 2896"/>
                <a:gd name="T4" fmla="*/ 33 w 1198"/>
                <a:gd name="T5" fmla="*/ 185 h 2896"/>
                <a:gd name="T6" fmla="*/ 564 w 1198"/>
                <a:gd name="T7" fmla="*/ 532 h 2896"/>
                <a:gd name="T8" fmla="*/ 564 w 1198"/>
                <a:gd name="T9" fmla="*/ 19 h 2896"/>
                <a:gd name="T10" fmla="*/ 564 w 1198"/>
                <a:gd name="T11" fmla="*/ 19 h 2896"/>
                <a:gd name="T12" fmla="*/ 584 w 1198"/>
                <a:gd name="T13" fmla="*/ 0 h 2896"/>
                <a:gd name="T14" fmla="*/ 584 w 1198"/>
                <a:gd name="T15" fmla="*/ 0 h 2896"/>
                <a:gd name="T16" fmla="*/ 604 w 1198"/>
                <a:gd name="T17" fmla="*/ 19 h 2896"/>
                <a:gd name="T18" fmla="*/ 604 w 1198"/>
                <a:gd name="T19" fmla="*/ 558 h 2896"/>
                <a:gd name="T20" fmla="*/ 604 w 1198"/>
                <a:gd name="T21" fmla="*/ 605 h 2896"/>
                <a:gd name="T22" fmla="*/ 604 w 1198"/>
                <a:gd name="T23" fmla="*/ 1063 h 2896"/>
                <a:gd name="T24" fmla="*/ 1163 w 1198"/>
                <a:gd name="T25" fmla="*/ 697 h 2896"/>
                <a:gd name="T26" fmla="*/ 1163 w 1198"/>
                <a:gd name="T27" fmla="*/ 697 h 2896"/>
                <a:gd name="T28" fmla="*/ 1191 w 1198"/>
                <a:gd name="T29" fmla="*/ 703 h 2896"/>
                <a:gd name="T30" fmla="*/ 1191 w 1198"/>
                <a:gd name="T31" fmla="*/ 703 h 2896"/>
                <a:gd name="T32" fmla="*/ 1185 w 1198"/>
                <a:gd name="T33" fmla="*/ 730 h 2896"/>
                <a:gd name="T34" fmla="*/ 604 w 1198"/>
                <a:gd name="T35" fmla="*/ 1110 h 2896"/>
                <a:gd name="T36" fmla="*/ 604 w 1198"/>
                <a:gd name="T37" fmla="*/ 2874 h 2896"/>
                <a:gd name="T38" fmla="*/ 604 w 1198"/>
                <a:gd name="T39" fmla="*/ 2874 h 2896"/>
                <a:gd name="T40" fmla="*/ 584 w 1198"/>
                <a:gd name="T41" fmla="*/ 2895 h 2896"/>
                <a:gd name="T42" fmla="*/ 584 w 1198"/>
                <a:gd name="T43" fmla="*/ 2895 h 2896"/>
                <a:gd name="T44" fmla="*/ 564 w 1198"/>
                <a:gd name="T45" fmla="*/ 2874 h 2896"/>
                <a:gd name="T46" fmla="*/ 564 w 1198"/>
                <a:gd name="T47" fmla="*/ 1136 h 2896"/>
                <a:gd name="T48" fmla="*/ 564 w 1198"/>
                <a:gd name="T49" fmla="*/ 1089 h 2896"/>
                <a:gd name="T50" fmla="*/ 564 w 1198"/>
                <a:gd name="T51" fmla="*/ 579 h 2896"/>
                <a:gd name="T52" fmla="*/ 11 w 1198"/>
                <a:gd name="T53" fmla="*/ 218 h 2896"/>
                <a:gd name="T54" fmla="*/ 11 w 1198"/>
                <a:gd name="T55" fmla="*/ 218 h 2896"/>
                <a:gd name="T56" fmla="*/ 6 w 1198"/>
                <a:gd name="T57" fmla="*/ 190 h 2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98" h="2896">
                  <a:moveTo>
                    <a:pt x="6" y="190"/>
                  </a:moveTo>
                  <a:lnTo>
                    <a:pt x="6" y="190"/>
                  </a:lnTo>
                  <a:cubicBezTo>
                    <a:pt x="12" y="182"/>
                    <a:pt x="24" y="179"/>
                    <a:pt x="33" y="185"/>
                  </a:cubicBezTo>
                  <a:lnTo>
                    <a:pt x="564" y="532"/>
                  </a:lnTo>
                  <a:lnTo>
                    <a:pt x="564" y="19"/>
                  </a:lnTo>
                  <a:lnTo>
                    <a:pt x="564" y="19"/>
                  </a:lnTo>
                  <a:cubicBezTo>
                    <a:pt x="564" y="8"/>
                    <a:pt x="573" y="0"/>
                    <a:pt x="584" y="0"/>
                  </a:cubicBezTo>
                  <a:lnTo>
                    <a:pt x="584" y="0"/>
                  </a:lnTo>
                  <a:cubicBezTo>
                    <a:pt x="595" y="0"/>
                    <a:pt x="604" y="8"/>
                    <a:pt x="604" y="19"/>
                  </a:cubicBezTo>
                  <a:lnTo>
                    <a:pt x="604" y="558"/>
                  </a:lnTo>
                  <a:lnTo>
                    <a:pt x="604" y="605"/>
                  </a:lnTo>
                  <a:lnTo>
                    <a:pt x="604" y="1063"/>
                  </a:lnTo>
                  <a:lnTo>
                    <a:pt x="1163" y="697"/>
                  </a:lnTo>
                  <a:lnTo>
                    <a:pt x="1163" y="697"/>
                  </a:lnTo>
                  <a:cubicBezTo>
                    <a:pt x="1173" y="691"/>
                    <a:pt x="1185" y="694"/>
                    <a:pt x="1191" y="703"/>
                  </a:cubicBezTo>
                  <a:lnTo>
                    <a:pt x="1191" y="703"/>
                  </a:lnTo>
                  <a:cubicBezTo>
                    <a:pt x="1197" y="712"/>
                    <a:pt x="1195" y="724"/>
                    <a:pt x="1185" y="730"/>
                  </a:cubicBezTo>
                  <a:lnTo>
                    <a:pt x="604" y="1110"/>
                  </a:lnTo>
                  <a:lnTo>
                    <a:pt x="604" y="2874"/>
                  </a:lnTo>
                  <a:lnTo>
                    <a:pt x="604" y="2874"/>
                  </a:lnTo>
                  <a:cubicBezTo>
                    <a:pt x="604" y="2886"/>
                    <a:pt x="595" y="2895"/>
                    <a:pt x="584" y="2895"/>
                  </a:cubicBezTo>
                  <a:lnTo>
                    <a:pt x="584" y="2895"/>
                  </a:lnTo>
                  <a:cubicBezTo>
                    <a:pt x="573" y="2895"/>
                    <a:pt x="564" y="2886"/>
                    <a:pt x="564" y="2874"/>
                  </a:cubicBezTo>
                  <a:lnTo>
                    <a:pt x="564" y="1136"/>
                  </a:lnTo>
                  <a:lnTo>
                    <a:pt x="564" y="1089"/>
                  </a:lnTo>
                  <a:lnTo>
                    <a:pt x="564" y="579"/>
                  </a:lnTo>
                  <a:lnTo>
                    <a:pt x="11" y="218"/>
                  </a:lnTo>
                  <a:lnTo>
                    <a:pt x="11" y="218"/>
                  </a:lnTo>
                  <a:cubicBezTo>
                    <a:pt x="3" y="212"/>
                    <a:pt x="0" y="200"/>
                    <a:pt x="6" y="19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1" name="Freeform 31">
              <a:extLst>
                <a:ext uri="{FF2B5EF4-FFF2-40B4-BE49-F238E27FC236}">
                  <a16:creationId xmlns:a16="http://schemas.microsoft.com/office/drawing/2014/main" id="{B98FDEC1-3BD5-42D8-B410-44B6721E2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0870" y="7392596"/>
              <a:ext cx="1539958" cy="2134399"/>
            </a:xfrm>
            <a:custGeom>
              <a:avLst/>
              <a:gdLst>
                <a:gd name="T0" fmla="*/ 1457 w 1704"/>
                <a:gd name="T1" fmla="*/ 896 h 2360"/>
                <a:gd name="T2" fmla="*/ 1457 w 1704"/>
                <a:gd name="T3" fmla="*/ 896 h 2360"/>
                <a:gd name="T4" fmla="*/ 1497 w 1704"/>
                <a:gd name="T5" fmla="*/ 668 h 2360"/>
                <a:gd name="T6" fmla="*/ 1497 w 1704"/>
                <a:gd name="T7" fmla="*/ 668 h 2360"/>
                <a:gd name="T8" fmla="*/ 834 w 1704"/>
                <a:gd name="T9" fmla="*/ 0 h 2360"/>
                <a:gd name="T10" fmla="*/ 834 w 1704"/>
                <a:gd name="T11" fmla="*/ 0 h 2360"/>
                <a:gd name="T12" fmla="*/ 173 w 1704"/>
                <a:gd name="T13" fmla="*/ 668 h 2360"/>
                <a:gd name="T14" fmla="*/ 173 w 1704"/>
                <a:gd name="T15" fmla="*/ 668 h 2360"/>
                <a:gd name="T16" fmla="*/ 223 w 1704"/>
                <a:gd name="T17" fmla="*/ 923 h 2360"/>
                <a:gd name="T18" fmla="*/ 223 w 1704"/>
                <a:gd name="T19" fmla="*/ 923 h 2360"/>
                <a:gd name="T20" fmla="*/ 0 w 1704"/>
                <a:gd name="T21" fmla="*/ 1500 h 2360"/>
                <a:gd name="T22" fmla="*/ 0 w 1704"/>
                <a:gd name="T23" fmla="*/ 1500 h 2360"/>
                <a:gd name="T24" fmla="*/ 852 w 1704"/>
                <a:gd name="T25" fmla="*/ 2359 h 2360"/>
                <a:gd name="T26" fmla="*/ 852 w 1704"/>
                <a:gd name="T27" fmla="*/ 2359 h 2360"/>
                <a:gd name="T28" fmla="*/ 1703 w 1704"/>
                <a:gd name="T29" fmla="*/ 1500 h 2360"/>
                <a:gd name="T30" fmla="*/ 1703 w 1704"/>
                <a:gd name="T31" fmla="*/ 1500 h 2360"/>
                <a:gd name="T32" fmla="*/ 1457 w 1704"/>
                <a:gd name="T33" fmla="*/ 896 h 2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04" h="2360">
                  <a:moveTo>
                    <a:pt x="1457" y="896"/>
                  </a:moveTo>
                  <a:lnTo>
                    <a:pt x="1457" y="896"/>
                  </a:lnTo>
                  <a:cubicBezTo>
                    <a:pt x="1483" y="825"/>
                    <a:pt x="1497" y="748"/>
                    <a:pt x="1497" y="668"/>
                  </a:cubicBezTo>
                  <a:lnTo>
                    <a:pt x="1497" y="668"/>
                  </a:lnTo>
                  <a:cubicBezTo>
                    <a:pt x="1497" y="300"/>
                    <a:pt x="1200" y="0"/>
                    <a:pt x="834" y="0"/>
                  </a:cubicBezTo>
                  <a:lnTo>
                    <a:pt x="834" y="0"/>
                  </a:lnTo>
                  <a:cubicBezTo>
                    <a:pt x="469" y="0"/>
                    <a:pt x="173" y="300"/>
                    <a:pt x="173" y="668"/>
                  </a:cubicBezTo>
                  <a:lnTo>
                    <a:pt x="173" y="668"/>
                  </a:lnTo>
                  <a:cubicBezTo>
                    <a:pt x="173" y="758"/>
                    <a:pt x="191" y="844"/>
                    <a:pt x="223" y="923"/>
                  </a:cubicBezTo>
                  <a:lnTo>
                    <a:pt x="223" y="923"/>
                  </a:lnTo>
                  <a:cubicBezTo>
                    <a:pt x="85" y="1075"/>
                    <a:pt x="0" y="1278"/>
                    <a:pt x="0" y="1500"/>
                  </a:cubicBezTo>
                  <a:lnTo>
                    <a:pt x="0" y="1500"/>
                  </a:lnTo>
                  <a:cubicBezTo>
                    <a:pt x="0" y="1974"/>
                    <a:pt x="381" y="2359"/>
                    <a:pt x="852" y="2359"/>
                  </a:cubicBezTo>
                  <a:lnTo>
                    <a:pt x="852" y="2359"/>
                  </a:lnTo>
                  <a:cubicBezTo>
                    <a:pt x="1321" y="2359"/>
                    <a:pt x="1703" y="1974"/>
                    <a:pt x="1703" y="1500"/>
                  </a:cubicBezTo>
                  <a:lnTo>
                    <a:pt x="1703" y="1500"/>
                  </a:lnTo>
                  <a:cubicBezTo>
                    <a:pt x="1703" y="1264"/>
                    <a:pt x="1609" y="1052"/>
                    <a:pt x="1457" y="896"/>
                  </a:cubicBez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2" name="Freeform 32">
              <a:extLst>
                <a:ext uri="{FF2B5EF4-FFF2-40B4-BE49-F238E27FC236}">
                  <a16:creationId xmlns:a16="http://schemas.microsoft.com/office/drawing/2014/main" id="{E3203B8E-E86C-476A-A183-C5F572E30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6042" y="8178534"/>
              <a:ext cx="953499" cy="2305948"/>
            </a:xfrm>
            <a:custGeom>
              <a:avLst/>
              <a:gdLst>
                <a:gd name="T0" fmla="*/ 6 w 1054"/>
                <a:gd name="T1" fmla="*/ 168 h 2550"/>
                <a:gd name="T2" fmla="*/ 6 w 1054"/>
                <a:gd name="T3" fmla="*/ 168 h 2550"/>
                <a:gd name="T4" fmla="*/ 29 w 1054"/>
                <a:gd name="T5" fmla="*/ 163 h 2550"/>
                <a:gd name="T6" fmla="*/ 496 w 1054"/>
                <a:gd name="T7" fmla="*/ 469 h 2550"/>
                <a:gd name="T8" fmla="*/ 496 w 1054"/>
                <a:gd name="T9" fmla="*/ 17 h 2550"/>
                <a:gd name="T10" fmla="*/ 496 w 1054"/>
                <a:gd name="T11" fmla="*/ 17 h 2550"/>
                <a:gd name="T12" fmla="*/ 513 w 1054"/>
                <a:gd name="T13" fmla="*/ 0 h 2550"/>
                <a:gd name="T14" fmla="*/ 513 w 1054"/>
                <a:gd name="T15" fmla="*/ 0 h 2550"/>
                <a:gd name="T16" fmla="*/ 531 w 1054"/>
                <a:gd name="T17" fmla="*/ 17 h 2550"/>
                <a:gd name="T18" fmla="*/ 531 w 1054"/>
                <a:gd name="T19" fmla="*/ 491 h 2550"/>
                <a:gd name="T20" fmla="*/ 531 w 1054"/>
                <a:gd name="T21" fmla="*/ 532 h 2550"/>
                <a:gd name="T22" fmla="*/ 531 w 1054"/>
                <a:gd name="T23" fmla="*/ 936 h 2550"/>
                <a:gd name="T24" fmla="*/ 1024 w 1054"/>
                <a:gd name="T25" fmla="*/ 614 h 2550"/>
                <a:gd name="T26" fmla="*/ 1024 w 1054"/>
                <a:gd name="T27" fmla="*/ 614 h 2550"/>
                <a:gd name="T28" fmla="*/ 1048 w 1054"/>
                <a:gd name="T29" fmla="*/ 618 h 2550"/>
                <a:gd name="T30" fmla="*/ 1048 w 1054"/>
                <a:gd name="T31" fmla="*/ 618 h 2550"/>
                <a:gd name="T32" fmla="*/ 1043 w 1054"/>
                <a:gd name="T33" fmla="*/ 643 h 2550"/>
                <a:gd name="T34" fmla="*/ 531 w 1054"/>
                <a:gd name="T35" fmla="*/ 977 h 2550"/>
                <a:gd name="T36" fmla="*/ 531 w 1054"/>
                <a:gd name="T37" fmla="*/ 2531 h 2550"/>
                <a:gd name="T38" fmla="*/ 531 w 1054"/>
                <a:gd name="T39" fmla="*/ 2531 h 2550"/>
                <a:gd name="T40" fmla="*/ 513 w 1054"/>
                <a:gd name="T41" fmla="*/ 2549 h 2550"/>
                <a:gd name="T42" fmla="*/ 513 w 1054"/>
                <a:gd name="T43" fmla="*/ 2549 h 2550"/>
                <a:gd name="T44" fmla="*/ 496 w 1054"/>
                <a:gd name="T45" fmla="*/ 2531 h 2550"/>
                <a:gd name="T46" fmla="*/ 496 w 1054"/>
                <a:gd name="T47" fmla="*/ 1000 h 2550"/>
                <a:gd name="T48" fmla="*/ 496 w 1054"/>
                <a:gd name="T49" fmla="*/ 958 h 2550"/>
                <a:gd name="T50" fmla="*/ 496 w 1054"/>
                <a:gd name="T51" fmla="*/ 510 h 2550"/>
                <a:gd name="T52" fmla="*/ 11 w 1054"/>
                <a:gd name="T53" fmla="*/ 191 h 2550"/>
                <a:gd name="T54" fmla="*/ 11 w 1054"/>
                <a:gd name="T55" fmla="*/ 191 h 2550"/>
                <a:gd name="T56" fmla="*/ 6 w 1054"/>
                <a:gd name="T57" fmla="*/ 168 h 2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54" h="2550">
                  <a:moveTo>
                    <a:pt x="6" y="168"/>
                  </a:moveTo>
                  <a:lnTo>
                    <a:pt x="6" y="168"/>
                  </a:lnTo>
                  <a:cubicBezTo>
                    <a:pt x="11" y="160"/>
                    <a:pt x="21" y="157"/>
                    <a:pt x="29" y="163"/>
                  </a:cubicBezTo>
                  <a:lnTo>
                    <a:pt x="496" y="469"/>
                  </a:lnTo>
                  <a:lnTo>
                    <a:pt x="496" y="17"/>
                  </a:lnTo>
                  <a:lnTo>
                    <a:pt x="496" y="17"/>
                  </a:lnTo>
                  <a:cubicBezTo>
                    <a:pt x="496" y="7"/>
                    <a:pt x="504" y="0"/>
                    <a:pt x="513" y="0"/>
                  </a:cubicBezTo>
                  <a:lnTo>
                    <a:pt x="513" y="0"/>
                  </a:lnTo>
                  <a:cubicBezTo>
                    <a:pt x="523" y="0"/>
                    <a:pt x="531" y="7"/>
                    <a:pt x="531" y="17"/>
                  </a:cubicBezTo>
                  <a:lnTo>
                    <a:pt x="531" y="491"/>
                  </a:lnTo>
                  <a:lnTo>
                    <a:pt x="531" y="532"/>
                  </a:lnTo>
                  <a:lnTo>
                    <a:pt x="531" y="936"/>
                  </a:lnTo>
                  <a:lnTo>
                    <a:pt x="1024" y="614"/>
                  </a:lnTo>
                  <a:lnTo>
                    <a:pt x="1024" y="614"/>
                  </a:lnTo>
                  <a:cubicBezTo>
                    <a:pt x="1032" y="608"/>
                    <a:pt x="1043" y="611"/>
                    <a:pt x="1048" y="618"/>
                  </a:cubicBezTo>
                  <a:lnTo>
                    <a:pt x="1048" y="618"/>
                  </a:lnTo>
                  <a:cubicBezTo>
                    <a:pt x="1053" y="627"/>
                    <a:pt x="1050" y="637"/>
                    <a:pt x="1043" y="643"/>
                  </a:cubicBezTo>
                  <a:lnTo>
                    <a:pt x="531" y="977"/>
                  </a:lnTo>
                  <a:lnTo>
                    <a:pt x="531" y="2531"/>
                  </a:lnTo>
                  <a:lnTo>
                    <a:pt x="531" y="2531"/>
                  </a:lnTo>
                  <a:cubicBezTo>
                    <a:pt x="531" y="2541"/>
                    <a:pt x="523" y="2549"/>
                    <a:pt x="513" y="2549"/>
                  </a:cubicBezTo>
                  <a:lnTo>
                    <a:pt x="513" y="2549"/>
                  </a:lnTo>
                  <a:cubicBezTo>
                    <a:pt x="504" y="2549"/>
                    <a:pt x="496" y="2541"/>
                    <a:pt x="496" y="2531"/>
                  </a:cubicBezTo>
                  <a:lnTo>
                    <a:pt x="496" y="1000"/>
                  </a:lnTo>
                  <a:lnTo>
                    <a:pt x="496" y="958"/>
                  </a:lnTo>
                  <a:lnTo>
                    <a:pt x="496" y="510"/>
                  </a:lnTo>
                  <a:lnTo>
                    <a:pt x="11" y="191"/>
                  </a:lnTo>
                  <a:lnTo>
                    <a:pt x="11" y="191"/>
                  </a:lnTo>
                  <a:cubicBezTo>
                    <a:pt x="2" y="186"/>
                    <a:pt x="0" y="176"/>
                    <a:pt x="6" y="168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113" name="Freeform 65">
            <a:extLst>
              <a:ext uri="{FF2B5EF4-FFF2-40B4-BE49-F238E27FC236}">
                <a16:creationId xmlns:a16="http://schemas.microsoft.com/office/drawing/2014/main" id="{670C2316-BEF1-46B8-9C9B-91BCB7C0B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987162"/>
            <a:ext cx="24380011" cy="2728838"/>
          </a:xfrm>
          <a:custGeom>
            <a:avLst/>
            <a:gdLst>
              <a:gd name="T0" fmla="*/ 19628 w 26947"/>
              <a:gd name="T1" fmla="*/ 1389 h 3015"/>
              <a:gd name="T2" fmla="*/ 19207 w 26947"/>
              <a:gd name="T3" fmla="*/ 0 h 3015"/>
              <a:gd name="T4" fmla="*/ 17646 w 26947"/>
              <a:gd name="T5" fmla="*/ 0 h 3015"/>
              <a:gd name="T6" fmla="*/ 17225 w 26947"/>
              <a:gd name="T7" fmla="*/ 1389 h 3015"/>
              <a:gd name="T8" fmla="*/ 0 w 26947"/>
              <a:gd name="T9" fmla="*/ 1389 h 3015"/>
              <a:gd name="T10" fmla="*/ 0 w 26947"/>
              <a:gd name="T11" fmla="*/ 3014 h 3015"/>
              <a:gd name="T12" fmla="*/ 26946 w 26947"/>
              <a:gd name="T13" fmla="*/ 3014 h 3015"/>
              <a:gd name="T14" fmla="*/ 26946 w 26947"/>
              <a:gd name="T15" fmla="*/ 1389 h 3015"/>
              <a:gd name="T16" fmla="*/ 19628 w 26947"/>
              <a:gd name="T17" fmla="*/ 1389 h 3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947" h="3015">
                <a:moveTo>
                  <a:pt x="19628" y="1389"/>
                </a:moveTo>
                <a:lnTo>
                  <a:pt x="19207" y="0"/>
                </a:lnTo>
                <a:lnTo>
                  <a:pt x="17646" y="0"/>
                </a:lnTo>
                <a:lnTo>
                  <a:pt x="17225" y="1389"/>
                </a:lnTo>
                <a:lnTo>
                  <a:pt x="0" y="1389"/>
                </a:lnTo>
                <a:lnTo>
                  <a:pt x="0" y="3014"/>
                </a:lnTo>
                <a:lnTo>
                  <a:pt x="26946" y="3014"/>
                </a:lnTo>
                <a:lnTo>
                  <a:pt x="26946" y="1389"/>
                </a:lnTo>
                <a:lnTo>
                  <a:pt x="19628" y="1389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aphicFrame>
        <p:nvGraphicFramePr>
          <p:cNvPr id="144" name="Chart 143">
            <a:extLst>
              <a:ext uri="{FF2B5EF4-FFF2-40B4-BE49-F238E27FC236}">
                <a16:creationId xmlns:a16="http://schemas.microsoft.com/office/drawing/2014/main" id="{A10BA638-854C-4148-8FBD-D13FCB76A4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1477393"/>
              </p:ext>
            </p:extLst>
          </p:nvPr>
        </p:nvGraphicFramePr>
        <p:xfrm>
          <a:off x="1356417" y="6667295"/>
          <a:ext cx="6484564" cy="1083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283852EA-44B5-408A-BF7A-D69ACF0F9889}"/>
              </a:ext>
            </a:extLst>
          </p:cNvPr>
          <p:cNvSpPr txBox="1"/>
          <p:nvPr/>
        </p:nvSpPr>
        <p:spPr>
          <a:xfrm>
            <a:off x="1520825" y="732771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REAL ESTATE INFOGRAPHIC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C93562-1E88-4A6F-8688-D9E245CC540C}"/>
              </a:ext>
            </a:extLst>
          </p:cNvPr>
          <p:cNvSpPr txBox="1"/>
          <p:nvPr/>
        </p:nvSpPr>
        <p:spPr>
          <a:xfrm>
            <a:off x="1520827" y="1868593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B8F0C8-65FF-4A33-8206-FD166FCAF165}"/>
              </a:ext>
            </a:extLst>
          </p:cNvPr>
          <p:cNvSpPr txBox="1"/>
          <p:nvPr/>
        </p:nvSpPr>
        <p:spPr>
          <a:xfrm>
            <a:off x="1414147" y="4931715"/>
            <a:ext cx="6362191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4B4CDF-EFE8-4A4E-ABD6-B77057FC8B40}"/>
              </a:ext>
            </a:extLst>
          </p:cNvPr>
          <p:cNvSpPr txBox="1"/>
          <p:nvPr/>
        </p:nvSpPr>
        <p:spPr>
          <a:xfrm>
            <a:off x="8006080" y="3762164"/>
            <a:ext cx="278384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000" b="1" spc="-290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rPr>
              <a:t>100%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F4DC669-A1FE-4649-A2C0-758A73D6297A}"/>
              </a:ext>
            </a:extLst>
          </p:cNvPr>
          <p:cNvSpPr txBox="1"/>
          <p:nvPr/>
        </p:nvSpPr>
        <p:spPr>
          <a:xfrm>
            <a:off x="8006080" y="6608996"/>
            <a:ext cx="278384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000" b="1" spc="-290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rPr>
              <a:t>70%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E7EF6E-03CF-4BD6-9398-D0E8EA6F7CC8}"/>
              </a:ext>
            </a:extLst>
          </p:cNvPr>
          <p:cNvSpPr txBox="1"/>
          <p:nvPr/>
        </p:nvSpPr>
        <p:spPr>
          <a:xfrm>
            <a:off x="8006080" y="9455828"/>
            <a:ext cx="278384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000" b="1" spc="-290" dirty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rPr>
              <a:t>50%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B98539A-B157-45E2-8BEE-165529557415}"/>
              </a:ext>
            </a:extLst>
          </p:cNvPr>
          <p:cNvSpPr txBox="1"/>
          <p:nvPr/>
        </p:nvSpPr>
        <p:spPr>
          <a:xfrm>
            <a:off x="1414147" y="7773435"/>
            <a:ext cx="6362191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D70F0AA-3AEE-4F06-9C27-8F974CBB04E0}"/>
              </a:ext>
            </a:extLst>
          </p:cNvPr>
          <p:cNvSpPr txBox="1"/>
          <p:nvPr/>
        </p:nvSpPr>
        <p:spPr>
          <a:xfrm>
            <a:off x="1414147" y="10625379"/>
            <a:ext cx="6362191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">
            <a:extLst>
              <a:ext uri="{FF2B5EF4-FFF2-40B4-BE49-F238E27FC236}">
                <a16:creationId xmlns:a16="http://schemas.microsoft.com/office/drawing/2014/main" id="{F791D2F8-DDA3-43C7-9BBD-A6D9EFE7CF3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50876" y="2889022"/>
            <a:ext cx="10241280" cy="10543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A7D4310-3AA4-4784-BEEF-490F86049CDD}"/>
              </a:ext>
            </a:extLst>
          </p:cNvPr>
          <p:cNvGrpSpPr/>
          <p:nvPr/>
        </p:nvGrpSpPr>
        <p:grpSpPr>
          <a:xfrm>
            <a:off x="2009325" y="5207764"/>
            <a:ext cx="9536445" cy="4446415"/>
            <a:chOff x="2009325" y="5207764"/>
            <a:chExt cx="9536445" cy="4446415"/>
          </a:xfrm>
        </p:grpSpPr>
        <p:sp>
          <p:nvSpPr>
            <p:cNvPr id="15" name="Freeform 3">
              <a:extLst>
                <a:ext uri="{FF2B5EF4-FFF2-40B4-BE49-F238E27FC236}">
                  <a16:creationId xmlns:a16="http://schemas.microsoft.com/office/drawing/2014/main" id="{EFEA28EA-2512-43C3-9C8C-708D485DF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850" y="6440045"/>
              <a:ext cx="3923" cy="392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8383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" name="Freeform 4">
              <a:extLst>
                <a:ext uri="{FF2B5EF4-FFF2-40B4-BE49-F238E27FC236}">
                  <a16:creationId xmlns:a16="http://schemas.microsoft.com/office/drawing/2014/main" id="{411DB9B2-3663-4FF8-83AC-40FFC0BBA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842" y="7260257"/>
              <a:ext cx="4018650" cy="2389999"/>
            </a:xfrm>
            <a:custGeom>
              <a:avLst/>
              <a:gdLst>
                <a:gd name="T0" fmla="*/ 0 w 4516"/>
                <a:gd name="T1" fmla="*/ 0 h 2686"/>
                <a:gd name="T2" fmla="*/ 0 w 4516"/>
                <a:gd name="T3" fmla="*/ 2391 h 2686"/>
                <a:gd name="T4" fmla="*/ 0 w 4516"/>
                <a:gd name="T5" fmla="*/ 2685 h 2686"/>
                <a:gd name="T6" fmla="*/ 4515 w 4516"/>
                <a:gd name="T7" fmla="*/ 2685 h 2686"/>
                <a:gd name="T8" fmla="*/ 4515 w 4516"/>
                <a:gd name="T9" fmla="*/ 0 h 2686"/>
                <a:gd name="T10" fmla="*/ 0 w 4516"/>
                <a:gd name="T11" fmla="*/ 0 h 2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16" h="2686">
                  <a:moveTo>
                    <a:pt x="0" y="0"/>
                  </a:moveTo>
                  <a:lnTo>
                    <a:pt x="0" y="2391"/>
                  </a:lnTo>
                  <a:lnTo>
                    <a:pt x="0" y="2685"/>
                  </a:lnTo>
                  <a:lnTo>
                    <a:pt x="4515" y="2685"/>
                  </a:lnTo>
                  <a:lnTo>
                    <a:pt x="451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921625E-07CE-427B-A351-AE74CF407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1771" y="5525644"/>
              <a:ext cx="4779996" cy="4124612"/>
            </a:xfrm>
            <a:custGeom>
              <a:avLst/>
              <a:gdLst>
                <a:gd name="T0" fmla="*/ 2684 w 5371"/>
                <a:gd name="T1" fmla="*/ 1810 h 4635"/>
                <a:gd name="T2" fmla="*/ 2684 w 5371"/>
                <a:gd name="T3" fmla="*/ 1810 h 4635"/>
                <a:gd name="T4" fmla="*/ 2685 w 5371"/>
                <a:gd name="T5" fmla="*/ 1810 h 4635"/>
                <a:gd name="T6" fmla="*/ 2684 w 5371"/>
                <a:gd name="T7" fmla="*/ 1810 h 4635"/>
                <a:gd name="T8" fmla="*/ 5370 w 5371"/>
                <a:gd name="T9" fmla="*/ 1949 h 4635"/>
                <a:gd name="T10" fmla="*/ 5370 w 5371"/>
                <a:gd name="T11" fmla="*/ 1947 h 4635"/>
                <a:gd name="T12" fmla="*/ 2684 w 5371"/>
                <a:gd name="T13" fmla="*/ 0 h 4635"/>
                <a:gd name="T14" fmla="*/ 0 w 5371"/>
                <a:gd name="T15" fmla="*/ 1947 h 4635"/>
                <a:gd name="T16" fmla="*/ 0 w 5371"/>
                <a:gd name="T17" fmla="*/ 4340 h 4635"/>
                <a:gd name="T18" fmla="*/ 0 w 5371"/>
                <a:gd name="T19" fmla="*/ 4634 h 4635"/>
                <a:gd name="T20" fmla="*/ 5370 w 5371"/>
                <a:gd name="T21" fmla="*/ 4634 h 4635"/>
                <a:gd name="T22" fmla="*/ 5370 w 5371"/>
                <a:gd name="T23" fmla="*/ 4340 h 4635"/>
                <a:gd name="T24" fmla="*/ 5370 w 5371"/>
                <a:gd name="T25" fmla="*/ 1949 h 4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71" h="4635">
                  <a:moveTo>
                    <a:pt x="2684" y="1810"/>
                  </a:moveTo>
                  <a:lnTo>
                    <a:pt x="2684" y="1810"/>
                  </a:lnTo>
                  <a:lnTo>
                    <a:pt x="2685" y="1810"/>
                  </a:lnTo>
                  <a:lnTo>
                    <a:pt x="2684" y="1810"/>
                  </a:lnTo>
                  <a:close/>
                  <a:moveTo>
                    <a:pt x="5370" y="1949"/>
                  </a:moveTo>
                  <a:lnTo>
                    <a:pt x="5370" y="1947"/>
                  </a:lnTo>
                  <a:lnTo>
                    <a:pt x="2684" y="0"/>
                  </a:lnTo>
                  <a:lnTo>
                    <a:pt x="0" y="1947"/>
                  </a:lnTo>
                  <a:lnTo>
                    <a:pt x="0" y="4340"/>
                  </a:lnTo>
                  <a:lnTo>
                    <a:pt x="0" y="4634"/>
                  </a:lnTo>
                  <a:lnTo>
                    <a:pt x="5370" y="4634"/>
                  </a:lnTo>
                  <a:lnTo>
                    <a:pt x="5370" y="4340"/>
                  </a:lnTo>
                  <a:lnTo>
                    <a:pt x="5370" y="1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37877BF-60D2-4D65-AFF6-1F4E9B3A7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845" y="7138600"/>
              <a:ext cx="3923" cy="3923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0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solidFill>
              <a:srgbClr val="A6864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964EBD74-E1E7-46E2-9F3F-C0F1A9A5D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269" y="6302688"/>
              <a:ext cx="812363" cy="812365"/>
            </a:xfrm>
            <a:custGeom>
              <a:avLst/>
              <a:gdLst>
                <a:gd name="T0" fmla="*/ 911 w 912"/>
                <a:gd name="T1" fmla="*/ 456 h 912"/>
                <a:gd name="T2" fmla="*/ 911 w 912"/>
                <a:gd name="T3" fmla="*/ 456 h 912"/>
                <a:gd name="T4" fmla="*/ 455 w 912"/>
                <a:gd name="T5" fmla="*/ 911 h 912"/>
                <a:gd name="T6" fmla="*/ 455 w 912"/>
                <a:gd name="T7" fmla="*/ 911 h 912"/>
                <a:gd name="T8" fmla="*/ 0 w 912"/>
                <a:gd name="T9" fmla="*/ 456 h 912"/>
                <a:gd name="T10" fmla="*/ 0 w 912"/>
                <a:gd name="T11" fmla="*/ 456 h 912"/>
                <a:gd name="T12" fmla="*/ 455 w 912"/>
                <a:gd name="T13" fmla="*/ 0 h 912"/>
                <a:gd name="T14" fmla="*/ 455 w 912"/>
                <a:gd name="T15" fmla="*/ 0 h 912"/>
                <a:gd name="T16" fmla="*/ 911 w 912"/>
                <a:gd name="T1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2" h="912">
                  <a:moveTo>
                    <a:pt x="911" y="456"/>
                  </a:moveTo>
                  <a:lnTo>
                    <a:pt x="911" y="456"/>
                  </a:lnTo>
                  <a:cubicBezTo>
                    <a:pt x="911" y="707"/>
                    <a:pt x="707" y="911"/>
                    <a:pt x="455" y="911"/>
                  </a:cubicBezTo>
                  <a:lnTo>
                    <a:pt x="455" y="911"/>
                  </a:lnTo>
                  <a:cubicBezTo>
                    <a:pt x="204" y="911"/>
                    <a:pt x="0" y="707"/>
                    <a:pt x="0" y="456"/>
                  </a:cubicBezTo>
                  <a:lnTo>
                    <a:pt x="0" y="456"/>
                  </a:lnTo>
                  <a:cubicBezTo>
                    <a:pt x="0" y="204"/>
                    <a:pt x="204" y="0"/>
                    <a:pt x="455" y="0"/>
                  </a:cubicBezTo>
                  <a:lnTo>
                    <a:pt x="455" y="0"/>
                  </a:lnTo>
                  <a:cubicBezTo>
                    <a:pt x="707" y="0"/>
                    <a:pt x="911" y="204"/>
                    <a:pt x="911" y="4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7D271C9-AE2E-45E4-BA66-A1E9A476A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983" y="6369404"/>
              <a:ext cx="674112" cy="678036"/>
            </a:xfrm>
            <a:custGeom>
              <a:avLst/>
              <a:gdLst>
                <a:gd name="connsiteX0" fmla="*/ 349278 w 674112"/>
                <a:gd name="connsiteY0" fmla="*/ 353202 h 678036"/>
                <a:gd name="connsiteX1" fmla="*/ 674112 w 674112"/>
                <a:gd name="connsiteY1" fmla="*/ 353202 h 678036"/>
                <a:gd name="connsiteX2" fmla="*/ 349278 w 674112"/>
                <a:gd name="connsiteY2" fmla="*/ 678036 h 678036"/>
                <a:gd name="connsiteX3" fmla="*/ 0 w 674112"/>
                <a:gd name="connsiteY3" fmla="*/ 353202 h 678036"/>
                <a:gd name="connsiteX4" fmla="*/ 324839 w 674112"/>
                <a:gd name="connsiteY4" fmla="*/ 353202 h 678036"/>
                <a:gd name="connsiteX5" fmla="*/ 324839 w 674112"/>
                <a:gd name="connsiteY5" fmla="*/ 678036 h 678036"/>
                <a:gd name="connsiteX6" fmla="*/ 0 w 674112"/>
                <a:gd name="connsiteY6" fmla="*/ 353202 h 678036"/>
                <a:gd name="connsiteX7" fmla="*/ 349278 w 674112"/>
                <a:gd name="connsiteY7" fmla="*/ 0 h 678036"/>
                <a:gd name="connsiteX8" fmla="*/ 674112 w 674112"/>
                <a:gd name="connsiteY8" fmla="*/ 324839 h 678036"/>
                <a:gd name="connsiteX9" fmla="*/ 349278 w 674112"/>
                <a:gd name="connsiteY9" fmla="*/ 324839 h 678036"/>
                <a:gd name="connsiteX10" fmla="*/ 324839 w 674112"/>
                <a:gd name="connsiteY10" fmla="*/ 0 h 678036"/>
                <a:gd name="connsiteX11" fmla="*/ 324839 w 674112"/>
                <a:gd name="connsiteY11" fmla="*/ 324839 h 678036"/>
                <a:gd name="connsiteX12" fmla="*/ 0 w 674112"/>
                <a:gd name="connsiteY12" fmla="*/ 324839 h 678036"/>
                <a:gd name="connsiteX13" fmla="*/ 324839 w 674112"/>
                <a:gd name="connsiteY13" fmla="*/ 0 h 67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4112" h="678036">
                  <a:moveTo>
                    <a:pt x="349278" y="353202"/>
                  </a:moveTo>
                  <a:lnTo>
                    <a:pt x="674112" y="353202"/>
                  </a:lnTo>
                  <a:cubicBezTo>
                    <a:pt x="667848" y="528595"/>
                    <a:pt x="525566" y="671772"/>
                    <a:pt x="349278" y="678036"/>
                  </a:cubicBezTo>
                  <a:close/>
                  <a:moveTo>
                    <a:pt x="0" y="353202"/>
                  </a:moveTo>
                  <a:lnTo>
                    <a:pt x="324839" y="353202"/>
                  </a:lnTo>
                  <a:lnTo>
                    <a:pt x="324839" y="678036"/>
                  </a:lnTo>
                  <a:cubicBezTo>
                    <a:pt x="148141" y="671772"/>
                    <a:pt x="6247" y="528595"/>
                    <a:pt x="0" y="353202"/>
                  </a:cubicBezTo>
                  <a:close/>
                  <a:moveTo>
                    <a:pt x="349278" y="0"/>
                  </a:moveTo>
                  <a:cubicBezTo>
                    <a:pt x="525566" y="6230"/>
                    <a:pt x="667848" y="148625"/>
                    <a:pt x="674112" y="324839"/>
                  </a:cubicBezTo>
                  <a:lnTo>
                    <a:pt x="349278" y="324839"/>
                  </a:lnTo>
                  <a:close/>
                  <a:moveTo>
                    <a:pt x="324839" y="0"/>
                  </a:moveTo>
                  <a:lnTo>
                    <a:pt x="324839" y="324839"/>
                  </a:lnTo>
                  <a:lnTo>
                    <a:pt x="0" y="324839"/>
                  </a:lnTo>
                  <a:cubicBezTo>
                    <a:pt x="6247" y="148625"/>
                    <a:pt x="148141" y="6230"/>
                    <a:pt x="32483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E3486B4A-ABE3-4ACD-A31E-1EBC53411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768" y="5215613"/>
              <a:ext cx="6754002" cy="2017174"/>
            </a:xfrm>
            <a:custGeom>
              <a:avLst/>
              <a:gdLst>
                <a:gd name="T0" fmla="*/ 7260 w 7589"/>
                <a:gd name="T1" fmla="*/ 2028 h 2266"/>
                <a:gd name="T2" fmla="*/ 4461 w 7589"/>
                <a:gd name="T3" fmla="*/ 0 h 2266"/>
                <a:gd name="T4" fmla="*/ 4429 w 7589"/>
                <a:gd name="T5" fmla="*/ 0 h 2266"/>
                <a:gd name="T6" fmla="*/ 3783 w 7589"/>
                <a:gd name="T7" fmla="*/ 0 h 2266"/>
                <a:gd name="T8" fmla="*/ 3238 w 7589"/>
                <a:gd name="T9" fmla="*/ 0 h 2266"/>
                <a:gd name="T10" fmla="*/ 657 w 7589"/>
                <a:gd name="T11" fmla="*/ 0 h 2266"/>
                <a:gd name="T12" fmla="*/ 0 w 7589"/>
                <a:gd name="T13" fmla="*/ 0 h 2266"/>
                <a:gd name="T14" fmla="*/ 1508 w 7589"/>
                <a:gd name="T15" fmla="*/ 1093 h 2266"/>
                <a:gd name="T16" fmla="*/ 1784 w 7589"/>
                <a:gd name="T17" fmla="*/ 1293 h 2266"/>
                <a:gd name="T18" fmla="*/ 2799 w 7589"/>
                <a:gd name="T19" fmla="*/ 2028 h 2266"/>
                <a:gd name="T20" fmla="*/ 3127 w 7589"/>
                <a:gd name="T21" fmla="*/ 2265 h 2266"/>
                <a:gd name="T22" fmla="*/ 3792 w 7589"/>
                <a:gd name="T23" fmla="*/ 2265 h 2266"/>
                <a:gd name="T24" fmla="*/ 6317 w 7589"/>
                <a:gd name="T25" fmla="*/ 2265 h 2266"/>
                <a:gd name="T26" fmla="*/ 6849 w 7589"/>
                <a:gd name="T27" fmla="*/ 2265 h 2266"/>
                <a:gd name="T28" fmla="*/ 7481 w 7589"/>
                <a:gd name="T29" fmla="*/ 2265 h 2266"/>
                <a:gd name="T30" fmla="*/ 7588 w 7589"/>
                <a:gd name="T31" fmla="*/ 2265 h 2266"/>
                <a:gd name="T32" fmla="*/ 7260 w 7589"/>
                <a:gd name="T33" fmla="*/ 2028 h 2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589" h="2266">
                  <a:moveTo>
                    <a:pt x="7260" y="2028"/>
                  </a:moveTo>
                  <a:lnTo>
                    <a:pt x="4461" y="0"/>
                  </a:lnTo>
                  <a:lnTo>
                    <a:pt x="4429" y="0"/>
                  </a:lnTo>
                  <a:lnTo>
                    <a:pt x="3783" y="0"/>
                  </a:lnTo>
                  <a:lnTo>
                    <a:pt x="3238" y="0"/>
                  </a:lnTo>
                  <a:lnTo>
                    <a:pt x="657" y="0"/>
                  </a:lnTo>
                  <a:lnTo>
                    <a:pt x="0" y="0"/>
                  </a:lnTo>
                  <a:lnTo>
                    <a:pt x="1508" y="1093"/>
                  </a:lnTo>
                  <a:lnTo>
                    <a:pt x="1784" y="1293"/>
                  </a:lnTo>
                  <a:lnTo>
                    <a:pt x="2799" y="2028"/>
                  </a:lnTo>
                  <a:lnTo>
                    <a:pt x="3127" y="2265"/>
                  </a:lnTo>
                  <a:lnTo>
                    <a:pt x="3792" y="2265"/>
                  </a:lnTo>
                  <a:lnTo>
                    <a:pt x="6317" y="2265"/>
                  </a:lnTo>
                  <a:lnTo>
                    <a:pt x="6849" y="2265"/>
                  </a:lnTo>
                  <a:lnTo>
                    <a:pt x="7481" y="2265"/>
                  </a:lnTo>
                  <a:lnTo>
                    <a:pt x="7588" y="2265"/>
                  </a:lnTo>
                  <a:lnTo>
                    <a:pt x="7260" y="202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71D53D7C-23B0-4FEC-958D-4334827F0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325" y="5207764"/>
              <a:ext cx="9536445" cy="2335054"/>
            </a:xfrm>
            <a:custGeom>
              <a:avLst/>
              <a:gdLst>
                <a:gd name="T0" fmla="*/ 10714 w 10715"/>
                <a:gd name="T1" fmla="*/ 2272 h 2625"/>
                <a:gd name="T2" fmla="*/ 6248 w 10715"/>
                <a:gd name="T3" fmla="*/ 2272 h 2625"/>
                <a:gd name="T4" fmla="*/ 6248 w 10715"/>
                <a:gd name="T5" fmla="*/ 2265 h 2625"/>
                <a:gd name="T6" fmla="*/ 6249 w 10715"/>
                <a:gd name="T7" fmla="*/ 2265 h 2625"/>
                <a:gd name="T8" fmla="*/ 6248 w 10715"/>
                <a:gd name="T9" fmla="*/ 2265 h 2625"/>
                <a:gd name="T10" fmla="*/ 5852 w 10715"/>
                <a:gd name="T11" fmla="*/ 1978 h 2625"/>
                <a:gd name="T12" fmla="*/ 3123 w 10715"/>
                <a:gd name="T13" fmla="*/ 0 h 2625"/>
                <a:gd name="T14" fmla="*/ 396 w 10715"/>
                <a:gd name="T15" fmla="*/ 1978 h 2625"/>
                <a:gd name="T16" fmla="*/ 0 w 10715"/>
                <a:gd name="T17" fmla="*/ 2265 h 2625"/>
                <a:gd name="T18" fmla="*/ 0 w 10715"/>
                <a:gd name="T19" fmla="*/ 2265 h 2625"/>
                <a:gd name="T20" fmla="*/ 0 w 10715"/>
                <a:gd name="T21" fmla="*/ 2265 h 2625"/>
                <a:gd name="T22" fmla="*/ 0 w 10715"/>
                <a:gd name="T23" fmla="*/ 2624 h 2625"/>
                <a:gd name="T24" fmla="*/ 396 w 10715"/>
                <a:gd name="T25" fmla="*/ 2337 h 2625"/>
                <a:gd name="T26" fmla="*/ 439 w 10715"/>
                <a:gd name="T27" fmla="*/ 2307 h 2625"/>
                <a:gd name="T28" fmla="*/ 3123 w 10715"/>
                <a:gd name="T29" fmla="*/ 360 h 2625"/>
                <a:gd name="T30" fmla="*/ 5809 w 10715"/>
                <a:gd name="T31" fmla="*/ 2307 h 2625"/>
                <a:gd name="T32" fmla="*/ 5852 w 10715"/>
                <a:gd name="T33" fmla="*/ 2337 h 2625"/>
                <a:gd name="T34" fmla="*/ 6243 w 10715"/>
                <a:gd name="T35" fmla="*/ 2620 h 2625"/>
                <a:gd name="T36" fmla="*/ 6243 w 10715"/>
                <a:gd name="T37" fmla="*/ 2622 h 2625"/>
                <a:gd name="T38" fmla="*/ 6244 w 10715"/>
                <a:gd name="T39" fmla="*/ 2622 h 2625"/>
                <a:gd name="T40" fmla="*/ 6248 w 10715"/>
                <a:gd name="T41" fmla="*/ 2624 h 2625"/>
                <a:gd name="T42" fmla="*/ 6248 w 10715"/>
                <a:gd name="T43" fmla="*/ 2622 h 2625"/>
                <a:gd name="T44" fmla="*/ 10714 w 10715"/>
                <a:gd name="T45" fmla="*/ 2622 h 2625"/>
                <a:gd name="T46" fmla="*/ 10714 w 10715"/>
                <a:gd name="T47" fmla="*/ 2272 h 2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715" h="2625">
                  <a:moveTo>
                    <a:pt x="10714" y="2272"/>
                  </a:moveTo>
                  <a:lnTo>
                    <a:pt x="6248" y="2272"/>
                  </a:lnTo>
                  <a:lnTo>
                    <a:pt x="6248" y="2265"/>
                  </a:lnTo>
                  <a:lnTo>
                    <a:pt x="6249" y="2265"/>
                  </a:lnTo>
                  <a:lnTo>
                    <a:pt x="6248" y="2265"/>
                  </a:lnTo>
                  <a:lnTo>
                    <a:pt x="5852" y="1978"/>
                  </a:lnTo>
                  <a:lnTo>
                    <a:pt x="3123" y="0"/>
                  </a:lnTo>
                  <a:lnTo>
                    <a:pt x="396" y="1978"/>
                  </a:lnTo>
                  <a:lnTo>
                    <a:pt x="0" y="2265"/>
                  </a:lnTo>
                  <a:lnTo>
                    <a:pt x="0" y="2265"/>
                  </a:lnTo>
                  <a:lnTo>
                    <a:pt x="0" y="2265"/>
                  </a:lnTo>
                  <a:lnTo>
                    <a:pt x="0" y="2624"/>
                  </a:lnTo>
                  <a:lnTo>
                    <a:pt x="396" y="2337"/>
                  </a:lnTo>
                  <a:lnTo>
                    <a:pt x="439" y="2307"/>
                  </a:lnTo>
                  <a:lnTo>
                    <a:pt x="3123" y="360"/>
                  </a:lnTo>
                  <a:lnTo>
                    <a:pt x="5809" y="2307"/>
                  </a:lnTo>
                  <a:lnTo>
                    <a:pt x="5852" y="2337"/>
                  </a:lnTo>
                  <a:lnTo>
                    <a:pt x="6243" y="2620"/>
                  </a:lnTo>
                  <a:lnTo>
                    <a:pt x="6243" y="2622"/>
                  </a:lnTo>
                  <a:lnTo>
                    <a:pt x="6244" y="2622"/>
                  </a:lnTo>
                  <a:lnTo>
                    <a:pt x="6248" y="2624"/>
                  </a:lnTo>
                  <a:lnTo>
                    <a:pt x="6248" y="2622"/>
                  </a:lnTo>
                  <a:lnTo>
                    <a:pt x="10714" y="2622"/>
                  </a:lnTo>
                  <a:lnTo>
                    <a:pt x="10714" y="2272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CDDBCF0F-AACD-43E5-B26E-F3DF3A4A4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1883" y="7570291"/>
              <a:ext cx="945797" cy="2079965"/>
            </a:xfrm>
            <a:custGeom>
              <a:avLst/>
              <a:gdLst>
                <a:gd name="T0" fmla="*/ 1061 w 1062"/>
                <a:gd name="T1" fmla="*/ 2337 h 2338"/>
                <a:gd name="T2" fmla="*/ 0 w 1062"/>
                <a:gd name="T3" fmla="*/ 2337 h 2338"/>
                <a:gd name="T4" fmla="*/ 0 w 1062"/>
                <a:gd name="T5" fmla="*/ 0 h 2338"/>
                <a:gd name="T6" fmla="*/ 1061 w 1062"/>
                <a:gd name="T7" fmla="*/ 0 h 2338"/>
                <a:gd name="T8" fmla="*/ 1061 w 1062"/>
                <a:gd name="T9" fmla="*/ 2337 h 2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2" h="2338">
                  <a:moveTo>
                    <a:pt x="1061" y="2337"/>
                  </a:moveTo>
                  <a:lnTo>
                    <a:pt x="0" y="2337"/>
                  </a:lnTo>
                  <a:lnTo>
                    <a:pt x="0" y="0"/>
                  </a:lnTo>
                  <a:lnTo>
                    <a:pt x="1061" y="0"/>
                  </a:lnTo>
                  <a:lnTo>
                    <a:pt x="1061" y="23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FE2CF6CD-7F24-41E3-AD9F-761F1822B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995" y="7574214"/>
              <a:ext cx="945794" cy="2079965"/>
            </a:xfrm>
            <a:custGeom>
              <a:avLst/>
              <a:gdLst>
                <a:gd name="T0" fmla="*/ 1061 w 1062"/>
                <a:gd name="T1" fmla="*/ 2337 h 2338"/>
                <a:gd name="T2" fmla="*/ 0 w 1062"/>
                <a:gd name="T3" fmla="*/ 2337 h 2338"/>
                <a:gd name="T4" fmla="*/ 0 w 1062"/>
                <a:gd name="T5" fmla="*/ 0 h 2338"/>
                <a:gd name="T6" fmla="*/ 1061 w 1062"/>
                <a:gd name="T7" fmla="*/ 0 h 2338"/>
                <a:gd name="T8" fmla="*/ 1061 w 1062"/>
                <a:gd name="T9" fmla="*/ 2337 h 2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2" h="2338">
                  <a:moveTo>
                    <a:pt x="1061" y="2337"/>
                  </a:moveTo>
                  <a:lnTo>
                    <a:pt x="0" y="2337"/>
                  </a:lnTo>
                  <a:lnTo>
                    <a:pt x="0" y="0"/>
                  </a:lnTo>
                  <a:lnTo>
                    <a:pt x="1061" y="0"/>
                  </a:lnTo>
                  <a:lnTo>
                    <a:pt x="1061" y="23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F2149E1-0C68-4303-9099-5DC4E4A60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7052" y="7931341"/>
              <a:ext cx="1020360" cy="1153792"/>
            </a:xfrm>
            <a:custGeom>
              <a:avLst/>
              <a:gdLst>
                <a:gd name="T0" fmla="*/ 1146 w 1147"/>
                <a:gd name="T1" fmla="*/ 0 h 1298"/>
                <a:gd name="T2" fmla="*/ 0 w 1147"/>
                <a:gd name="T3" fmla="*/ 0 h 1298"/>
                <a:gd name="T4" fmla="*/ 0 w 1147"/>
                <a:gd name="T5" fmla="*/ 1297 h 1298"/>
                <a:gd name="T6" fmla="*/ 1146 w 1147"/>
                <a:gd name="T7" fmla="*/ 1297 h 1298"/>
                <a:gd name="T8" fmla="*/ 1146 w 1147"/>
                <a:gd name="T9" fmla="*/ 0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298">
                  <a:moveTo>
                    <a:pt x="1146" y="0"/>
                  </a:moveTo>
                  <a:lnTo>
                    <a:pt x="0" y="0"/>
                  </a:lnTo>
                  <a:lnTo>
                    <a:pt x="0" y="1297"/>
                  </a:lnTo>
                  <a:lnTo>
                    <a:pt x="1146" y="1297"/>
                  </a:lnTo>
                  <a:lnTo>
                    <a:pt x="114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54220FD0-639C-4562-9BCC-DCE22276C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1749" y="7931341"/>
              <a:ext cx="1020360" cy="1153792"/>
            </a:xfrm>
            <a:custGeom>
              <a:avLst/>
              <a:gdLst>
                <a:gd name="T0" fmla="*/ 0 w 1148"/>
                <a:gd name="T1" fmla="*/ 1297 h 1298"/>
                <a:gd name="T2" fmla="*/ 1147 w 1148"/>
                <a:gd name="T3" fmla="*/ 1297 h 1298"/>
                <a:gd name="T4" fmla="*/ 1147 w 1148"/>
                <a:gd name="T5" fmla="*/ 0 h 1298"/>
                <a:gd name="T6" fmla="*/ 0 w 1148"/>
                <a:gd name="T7" fmla="*/ 0 h 1298"/>
                <a:gd name="T8" fmla="*/ 0 w 1148"/>
                <a:gd name="T9" fmla="*/ 1297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8" h="1298">
                  <a:moveTo>
                    <a:pt x="0" y="1297"/>
                  </a:moveTo>
                  <a:lnTo>
                    <a:pt x="1147" y="1297"/>
                  </a:lnTo>
                  <a:lnTo>
                    <a:pt x="1147" y="0"/>
                  </a:lnTo>
                  <a:lnTo>
                    <a:pt x="0" y="0"/>
                  </a:lnTo>
                  <a:lnTo>
                    <a:pt x="0" y="129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27" name="Freeform 18">
            <a:extLst>
              <a:ext uri="{FF2B5EF4-FFF2-40B4-BE49-F238E27FC236}">
                <a16:creationId xmlns:a16="http://schemas.microsoft.com/office/drawing/2014/main" id="{769358BA-0DD6-47CD-AEBB-C6C62DFBE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2289" y="3579110"/>
            <a:ext cx="2629390" cy="2554827"/>
          </a:xfrm>
          <a:custGeom>
            <a:avLst/>
            <a:gdLst>
              <a:gd name="T0" fmla="*/ 2952 w 2953"/>
              <a:gd name="T1" fmla="*/ 1435 h 2870"/>
              <a:gd name="T2" fmla="*/ 2952 w 2953"/>
              <a:gd name="T3" fmla="*/ 1435 h 2870"/>
              <a:gd name="T4" fmla="*/ 1475 w 2953"/>
              <a:gd name="T5" fmla="*/ 2869 h 2870"/>
              <a:gd name="T6" fmla="*/ 1475 w 2953"/>
              <a:gd name="T7" fmla="*/ 2869 h 2870"/>
              <a:gd name="T8" fmla="*/ 0 w 2953"/>
              <a:gd name="T9" fmla="*/ 1435 h 2870"/>
              <a:gd name="T10" fmla="*/ 0 w 2953"/>
              <a:gd name="T11" fmla="*/ 1435 h 2870"/>
              <a:gd name="T12" fmla="*/ 1475 w 2953"/>
              <a:gd name="T13" fmla="*/ 0 h 2870"/>
              <a:gd name="T14" fmla="*/ 1475 w 2953"/>
              <a:gd name="T15" fmla="*/ 0 h 2870"/>
              <a:gd name="T16" fmla="*/ 2952 w 2953"/>
              <a:gd name="T17" fmla="*/ 1435 h 2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3" h="2870">
                <a:moveTo>
                  <a:pt x="2952" y="1435"/>
                </a:moveTo>
                <a:lnTo>
                  <a:pt x="2952" y="1435"/>
                </a:lnTo>
                <a:cubicBezTo>
                  <a:pt x="2952" y="2228"/>
                  <a:pt x="2291" y="2869"/>
                  <a:pt x="1475" y="2869"/>
                </a:cubicBezTo>
                <a:lnTo>
                  <a:pt x="1475" y="2869"/>
                </a:lnTo>
                <a:cubicBezTo>
                  <a:pt x="660" y="2869"/>
                  <a:pt x="0" y="2228"/>
                  <a:pt x="0" y="1435"/>
                </a:cubicBezTo>
                <a:lnTo>
                  <a:pt x="0" y="1435"/>
                </a:lnTo>
                <a:cubicBezTo>
                  <a:pt x="0" y="642"/>
                  <a:pt x="660" y="0"/>
                  <a:pt x="1475" y="0"/>
                </a:cubicBezTo>
                <a:lnTo>
                  <a:pt x="1475" y="0"/>
                </a:lnTo>
                <a:cubicBezTo>
                  <a:pt x="2291" y="0"/>
                  <a:pt x="2952" y="642"/>
                  <a:pt x="2952" y="143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89AEF04-CD35-4800-BF98-D5FF62CF1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1221" y="4263769"/>
            <a:ext cx="1272233" cy="1186422"/>
          </a:xfrm>
          <a:custGeom>
            <a:avLst/>
            <a:gdLst>
              <a:gd name="connsiteX0" fmla="*/ 243706 w 1272233"/>
              <a:gd name="connsiteY0" fmla="*/ 863332 h 1186422"/>
              <a:gd name="connsiteX1" fmla="*/ 213465 w 1272233"/>
              <a:gd name="connsiteY1" fmla="*/ 893594 h 1186422"/>
              <a:gd name="connsiteX2" fmla="*/ 213465 w 1272233"/>
              <a:gd name="connsiteY2" fmla="*/ 1153490 h 1186422"/>
              <a:gd name="connsiteX3" fmla="*/ 359332 w 1272233"/>
              <a:gd name="connsiteY3" fmla="*/ 1153490 h 1186422"/>
              <a:gd name="connsiteX4" fmla="*/ 359332 w 1272233"/>
              <a:gd name="connsiteY4" fmla="*/ 893594 h 1186422"/>
              <a:gd name="connsiteX5" fmla="*/ 329092 w 1272233"/>
              <a:gd name="connsiteY5" fmla="*/ 863332 h 1186422"/>
              <a:gd name="connsiteX6" fmla="*/ 105843 w 1272233"/>
              <a:gd name="connsiteY6" fmla="*/ 719143 h 1186422"/>
              <a:gd name="connsiteX7" fmla="*/ 105843 w 1272233"/>
              <a:gd name="connsiteY7" fmla="*/ 1153490 h 1186422"/>
              <a:gd name="connsiteX8" fmla="*/ 179666 w 1272233"/>
              <a:gd name="connsiteY8" fmla="*/ 1153490 h 1186422"/>
              <a:gd name="connsiteX9" fmla="*/ 179666 w 1272233"/>
              <a:gd name="connsiteY9" fmla="*/ 893594 h 1186422"/>
              <a:gd name="connsiteX10" fmla="*/ 243706 w 1272233"/>
              <a:gd name="connsiteY10" fmla="*/ 829510 h 1186422"/>
              <a:gd name="connsiteX11" fmla="*/ 329092 w 1272233"/>
              <a:gd name="connsiteY11" fmla="*/ 829510 h 1186422"/>
              <a:gd name="connsiteX12" fmla="*/ 392242 w 1272233"/>
              <a:gd name="connsiteY12" fmla="*/ 893594 h 1186422"/>
              <a:gd name="connsiteX13" fmla="*/ 392242 w 1272233"/>
              <a:gd name="connsiteY13" fmla="*/ 1153490 h 1186422"/>
              <a:gd name="connsiteX14" fmla="*/ 466954 w 1272233"/>
              <a:gd name="connsiteY14" fmla="*/ 1153490 h 1186422"/>
              <a:gd name="connsiteX15" fmla="*/ 466954 w 1272233"/>
              <a:gd name="connsiteY15" fmla="*/ 719143 h 1186422"/>
              <a:gd name="connsiteX16" fmla="*/ 641130 w 1272233"/>
              <a:gd name="connsiteY16" fmla="*/ 647327 h 1186422"/>
              <a:gd name="connsiteX17" fmla="*/ 641130 w 1272233"/>
              <a:gd name="connsiteY17" fmla="*/ 686483 h 1186422"/>
              <a:gd name="connsiteX18" fmla="*/ 1001446 w 1272233"/>
              <a:gd name="connsiteY18" fmla="*/ 686483 h 1186422"/>
              <a:gd name="connsiteX19" fmla="*/ 1001446 w 1272233"/>
              <a:gd name="connsiteY19" fmla="*/ 647327 h 1186422"/>
              <a:gd name="connsiteX20" fmla="*/ 947310 w 1272233"/>
              <a:gd name="connsiteY20" fmla="*/ 647327 h 1186422"/>
              <a:gd name="connsiteX21" fmla="*/ 696153 w 1272233"/>
              <a:gd name="connsiteY21" fmla="*/ 647327 h 1186422"/>
              <a:gd name="connsiteX22" fmla="*/ 286399 w 1272233"/>
              <a:gd name="connsiteY22" fmla="*/ 602546 h 1186422"/>
              <a:gd name="connsiteX23" fmla="*/ 227696 w 1272233"/>
              <a:gd name="connsiteY23" fmla="*/ 622127 h 1186422"/>
              <a:gd name="connsiteX24" fmla="*/ 152094 w 1272233"/>
              <a:gd name="connsiteY24" fmla="*/ 647049 h 1186422"/>
              <a:gd name="connsiteX25" fmla="*/ 105843 w 1272233"/>
              <a:gd name="connsiteY25" fmla="*/ 639038 h 1186422"/>
              <a:gd name="connsiteX26" fmla="*/ 105843 w 1272233"/>
              <a:gd name="connsiteY26" fmla="*/ 686211 h 1186422"/>
              <a:gd name="connsiteX27" fmla="*/ 466954 w 1272233"/>
              <a:gd name="connsiteY27" fmla="*/ 686211 h 1186422"/>
              <a:gd name="connsiteX28" fmla="*/ 466954 w 1272233"/>
              <a:gd name="connsiteY28" fmla="*/ 639038 h 1186422"/>
              <a:gd name="connsiteX29" fmla="*/ 420703 w 1272233"/>
              <a:gd name="connsiteY29" fmla="*/ 647049 h 1186422"/>
              <a:gd name="connsiteX30" fmla="*/ 344212 w 1272233"/>
              <a:gd name="connsiteY30" fmla="*/ 622127 h 1186422"/>
              <a:gd name="connsiteX31" fmla="*/ 286399 w 1272233"/>
              <a:gd name="connsiteY31" fmla="*/ 602546 h 1186422"/>
              <a:gd name="connsiteX32" fmla="*/ 712128 w 1272233"/>
              <a:gd name="connsiteY32" fmla="*/ 539649 h 1186422"/>
              <a:gd name="connsiteX33" fmla="*/ 712128 w 1272233"/>
              <a:gd name="connsiteY33" fmla="*/ 615291 h 1186422"/>
              <a:gd name="connsiteX34" fmla="*/ 930448 w 1272233"/>
              <a:gd name="connsiteY34" fmla="*/ 615291 h 1186422"/>
              <a:gd name="connsiteX35" fmla="*/ 930448 w 1272233"/>
              <a:gd name="connsiteY35" fmla="*/ 539649 h 1186422"/>
              <a:gd name="connsiteX36" fmla="*/ 286399 w 1272233"/>
              <a:gd name="connsiteY36" fmla="*/ 499299 h 1186422"/>
              <a:gd name="connsiteX37" fmla="*/ 227696 w 1272233"/>
              <a:gd name="connsiteY37" fmla="*/ 518881 h 1186422"/>
              <a:gd name="connsiteX38" fmla="*/ 152094 w 1272233"/>
              <a:gd name="connsiteY38" fmla="*/ 544692 h 1186422"/>
              <a:gd name="connsiteX39" fmla="*/ 105843 w 1272233"/>
              <a:gd name="connsiteY39" fmla="*/ 535792 h 1186422"/>
              <a:gd name="connsiteX40" fmla="*/ 105843 w 1272233"/>
              <a:gd name="connsiteY40" fmla="*/ 541132 h 1186422"/>
              <a:gd name="connsiteX41" fmla="*/ 105843 w 1272233"/>
              <a:gd name="connsiteY41" fmla="*/ 602546 h 1186422"/>
              <a:gd name="connsiteX42" fmla="*/ 152094 w 1272233"/>
              <a:gd name="connsiteY42" fmla="*/ 615007 h 1186422"/>
              <a:gd name="connsiteX43" fmla="*/ 209907 w 1272233"/>
              <a:gd name="connsiteY43" fmla="*/ 594535 h 1186422"/>
              <a:gd name="connsiteX44" fmla="*/ 286399 w 1272233"/>
              <a:gd name="connsiteY44" fmla="*/ 569614 h 1186422"/>
              <a:gd name="connsiteX45" fmla="*/ 362890 w 1272233"/>
              <a:gd name="connsiteY45" fmla="*/ 594535 h 1186422"/>
              <a:gd name="connsiteX46" fmla="*/ 420703 w 1272233"/>
              <a:gd name="connsiteY46" fmla="*/ 615007 h 1186422"/>
              <a:gd name="connsiteX47" fmla="*/ 466954 w 1272233"/>
              <a:gd name="connsiteY47" fmla="*/ 602546 h 1186422"/>
              <a:gd name="connsiteX48" fmla="*/ 466954 w 1272233"/>
              <a:gd name="connsiteY48" fmla="*/ 541132 h 1186422"/>
              <a:gd name="connsiteX49" fmla="*/ 466954 w 1272233"/>
              <a:gd name="connsiteY49" fmla="*/ 535792 h 1186422"/>
              <a:gd name="connsiteX50" fmla="*/ 420703 w 1272233"/>
              <a:gd name="connsiteY50" fmla="*/ 544692 h 1186422"/>
              <a:gd name="connsiteX51" fmla="*/ 344212 w 1272233"/>
              <a:gd name="connsiteY51" fmla="*/ 518881 h 1186422"/>
              <a:gd name="connsiteX52" fmla="*/ 286399 w 1272233"/>
              <a:gd name="connsiteY52" fmla="*/ 499299 h 1186422"/>
              <a:gd name="connsiteX53" fmla="*/ 875424 w 1272233"/>
              <a:gd name="connsiteY53" fmla="*/ 436421 h 1186422"/>
              <a:gd name="connsiteX54" fmla="*/ 816851 w 1272233"/>
              <a:gd name="connsiteY54" fmla="*/ 455109 h 1186422"/>
              <a:gd name="connsiteX55" fmla="*/ 741415 w 1272233"/>
              <a:gd name="connsiteY55" fmla="*/ 480916 h 1186422"/>
              <a:gd name="connsiteX56" fmla="*/ 712128 w 1272233"/>
              <a:gd name="connsiteY56" fmla="*/ 478246 h 1186422"/>
              <a:gd name="connsiteX57" fmla="*/ 712128 w 1272233"/>
              <a:gd name="connsiteY57" fmla="*/ 506723 h 1186422"/>
              <a:gd name="connsiteX58" fmla="*/ 930448 w 1272233"/>
              <a:gd name="connsiteY58" fmla="*/ 506723 h 1186422"/>
              <a:gd name="connsiteX59" fmla="*/ 930448 w 1272233"/>
              <a:gd name="connsiteY59" fmla="*/ 454219 h 1186422"/>
              <a:gd name="connsiteX60" fmla="*/ 875424 w 1272233"/>
              <a:gd name="connsiteY60" fmla="*/ 436421 h 1186422"/>
              <a:gd name="connsiteX61" fmla="*/ 105843 w 1272233"/>
              <a:gd name="connsiteY61" fmla="*/ 396053 h 1186422"/>
              <a:gd name="connsiteX62" fmla="*/ 105843 w 1272233"/>
              <a:gd name="connsiteY62" fmla="*/ 498409 h 1186422"/>
              <a:gd name="connsiteX63" fmla="*/ 152094 w 1272233"/>
              <a:gd name="connsiteY63" fmla="*/ 510870 h 1186422"/>
              <a:gd name="connsiteX64" fmla="*/ 209907 w 1272233"/>
              <a:gd name="connsiteY64" fmla="*/ 491289 h 1186422"/>
              <a:gd name="connsiteX65" fmla="*/ 286399 w 1272233"/>
              <a:gd name="connsiteY65" fmla="*/ 466367 h 1186422"/>
              <a:gd name="connsiteX66" fmla="*/ 362890 w 1272233"/>
              <a:gd name="connsiteY66" fmla="*/ 491289 h 1186422"/>
              <a:gd name="connsiteX67" fmla="*/ 420703 w 1272233"/>
              <a:gd name="connsiteY67" fmla="*/ 510870 h 1186422"/>
              <a:gd name="connsiteX68" fmla="*/ 466954 w 1272233"/>
              <a:gd name="connsiteY68" fmla="*/ 498409 h 1186422"/>
              <a:gd name="connsiteX69" fmla="*/ 466954 w 1272233"/>
              <a:gd name="connsiteY69" fmla="*/ 396053 h 1186422"/>
              <a:gd name="connsiteX70" fmla="*/ 712128 w 1272233"/>
              <a:gd name="connsiteY70" fmla="*/ 360780 h 1186422"/>
              <a:gd name="connsiteX71" fmla="*/ 712128 w 1272233"/>
              <a:gd name="connsiteY71" fmla="*/ 444430 h 1186422"/>
              <a:gd name="connsiteX72" fmla="*/ 741415 w 1272233"/>
              <a:gd name="connsiteY72" fmla="*/ 447990 h 1186422"/>
              <a:gd name="connsiteX73" fmla="*/ 799101 w 1272233"/>
              <a:gd name="connsiteY73" fmla="*/ 428412 h 1186422"/>
              <a:gd name="connsiteX74" fmla="*/ 875424 w 1272233"/>
              <a:gd name="connsiteY74" fmla="*/ 402605 h 1186422"/>
              <a:gd name="connsiteX75" fmla="*/ 930448 w 1272233"/>
              <a:gd name="connsiteY75" fmla="*/ 415063 h 1186422"/>
              <a:gd name="connsiteX76" fmla="*/ 930448 w 1272233"/>
              <a:gd name="connsiteY76" fmla="*/ 360780 h 1186422"/>
              <a:gd name="connsiteX77" fmla="*/ 707691 w 1272233"/>
              <a:gd name="connsiteY77" fmla="*/ 327853 h 1186422"/>
              <a:gd name="connsiteX78" fmla="*/ 935773 w 1272233"/>
              <a:gd name="connsiteY78" fmla="*/ 327853 h 1186422"/>
              <a:gd name="connsiteX79" fmla="*/ 963285 w 1272233"/>
              <a:gd name="connsiteY79" fmla="*/ 355440 h 1186422"/>
              <a:gd name="connsiteX80" fmla="*/ 963285 w 1272233"/>
              <a:gd name="connsiteY80" fmla="*/ 615291 h 1186422"/>
              <a:gd name="connsiteX81" fmla="*/ 1018308 w 1272233"/>
              <a:gd name="connsiteY81" fmla="*/ 615291 h 1186422"/>
              <a:gd name="connsiteX82" fmla="*/ 1035171 w 1272233"/>
              <a:gd name="connsiteY82" fmla="*/ 630419 h 1186422"/>
              <a:gd name="connsiteX83" fmla="*/ 1035171 w 1272233"/>
              <a:gd name="connsiteY83" fmla="*/ 703391 h 1186422"/>
              <a:gd name="connsiteX84" fmla="*/ 1018308 w 1272233"/>
              <a:gd name="connsiteY84" fmla="*/ 719409 h 1186422"/>
              <a:gd name="connsiteX85" fmla="*/ 624268 w 1272233"/>
              <a:gd name="connsiteY85" fmla="*/ 719409 h 1186422"/>
              <a:gd name="connsiteX86" fmla="*/ 608293 w 1272233"/>
              <a:gd name="connsiteY86" fmla="*/ 703391 h 1186422"/>
              <a:gd name="connsiteX87" fmla="*/ 608293 w 1272233"/>
              <a:gd name="connsiteY87" fmla="*/ 630419 h 1186422"/>
              <a:gd name="connsiteX88" fmla="*/ 624268 w 1272233"/>
              <a:gd name="connsiteY88" fmla="*/ 615291 h 1186422"/>
              <a:gd name="connsiteX89" fmla="*/ 680179 w 1272233"/>
              <a:gd name="connsiteY89" fmla="*/ 615291 h 1186422"/>
              <a:gd name="connsiteX90" fmla="*/ 680179 w 1272233"/>
              <a:gd name="connsiteY90" fmla="*/ 355440 h 1186422"/>
              <a:gd name="connsiteX91" fmla="*/ 707691 w 1272233"/>
              <a:gd name="connsiteY91" fmla="*/ 327853 h 1186422"/>
              <a:gd name="connsiteX92" fmla="*/ 500753 w 1272233"/>
              <a:gd name="connsiteY92" fmla="*/ 73853 h 1186422"/>
              <a:gd name="connsiteX93" fmla="*/ 500753 w 1272233"/>
              <a:gd name="connsiteY93" fmla="*/ 379142 h 1186422"/>
              <a:gd name="connsiteX94" fmla="*/ 500753 w 1272233"/>
              <a:gd name="connsiteY94" fmla="*/ 541132 h 1186422"/>
              <a:gd name="connsiteX95" fmla="*/ 500753 w 1272233"/>
              <a:gd name="connsiteY95" fmla="*/ 703122 h 1186422"/>
              <a:gd name="connsiteX96" fmla="*/ 500753 w 1272233"/>
              <a:gd name="connsiteY96" fmla="*/ 1153490 h 1186422"/>
              <a:gd name="connsiteX97" fmla="*/ 1149152 w 1272233"/>
              <a:gd name="connsiteY97" fmla="*/ 1153490 h 1186422"/>
              <a:gd name="connsiteX98" fmla="*/ 1149152 w 1272233"/>
              <a:gd name="connsiteY98" fmla="*/ 318618 h 1186422"/>
              <a:gd name="connsiteX99" fmla="*/ 1038862 w 1272233"/>
              <a:gd name="connsiteY99" fmla="*/ 72963 h 1186422"/>
              <a:gd name="connsiteX100" fmla="*/ 1038862 w 1272233"/>
              <a:gd name="connsiteY100" fmla="*/ 232283 h 1186422"/>
              <a:gd name="connsiteX101" fmla="*/ 1112685 w 1272233"/>
              <a:gd name="connsiteY101" fmla="*/ 260765 h 1186422"/>
              <a:gd name="connsiteX102" fmla="*/ 1112685 w 1272233"/>
              <a:gd name="connsiteY102" fmla="*/ 72963 h 1186422"/>
              <a:gd name="connsiteX103" fmla="*/ 1053982 w 1272233"/>
              <a:gd name="connsiteY103" fmla="*/ 72963 h 1186422"/>
              <a:gd name="connsiteX104" fmla="*/ 413588 w 1272233"/>
              <a:gd name="connsiteY104" fmla="*/ 868 h 1186422"/>
              <a:gd name="connsiteX105" fmla="*/ 1005063 w 1272233"/>
              <a:gd name="connsiteY105" fmla="*/ 220712 h 1186422"/>
              <a:gd name="connsiteX106" fmla="*/ 1005063 w 1272233"/>
              <a:gd name="connsiteY106" fmla="*/ 72073 h 1186422"/>
              <a:gd name="connsiteX107" fmla="*/ 1037083 w 1272233"/>
              <a:gd name="connsiteY107" fmla="*/ 40031 h 1186422"/>
              <a:gd name="connsiteX108" fmla="*/ 1053982 w 1272233"/>
              <a:gd name="connsiteY108" fmla="*/ 40031 h 1186422"/>
              <a:gd name="connsiteX109" fmla="*/ 1114464 w 1272233"/>
              <a:gd name="connsiteY109" fmla="*/ 40031 h 1186422"/>
              <a:gd name="connsiteX110" fmla="*/ 1165162 w 1272233"/>
              <a:gd name="connsiteY110" fmla="*/ 40031 h 1186422"/>
              <a:gd name="connsiteX111" fmla="*/ 1182061 w 1272233"/>
              <a:gd name="connsiteY111" fmla="*/ 56052 h 1186422"/>
              <a:gd name="connsiteX112" fmla="*/ 1165162 w 1272233"/>
              <a:gd name="connsiteY112" fmla="*/ 72963 h 1186422"/>
              <a:gd name="connsiteX113" fmla="*/ 1146484 w 1272233"/>
              <a:gd name="connsiteY113" fmla="*/ 72963 h 1186422"/>
              <a:gd name="connsiteX114" fmla="*/ 1146484 w 1272233"/>
              <a:gd name="connsiteY114" fmla="*/ 273225 h 1186422"/>
              <a:gd name="connsiteX115" fmla="*/ 1261221 w 1272233"/>
              <a:gd name="connsiteY115" fmla="*/ 315948 h 1186422"/>
              <a:gd name="connsiteX116" fmla="*/ 1271005 w 1272233"/>
              <a:gd name="connsiteY116" fmla="*/ 337309 h 1186422"/>
              <a:gd name="connsiteX117" fmla="*/ 1255884 w 1272233"/>
              <a:gd name="connsiteY117" fmla="*/ 347990 h 1186422"/>
              <a:gd name="connsiteX118" fmla="*/ 1249658 w 1272233"/>
              <a:gd name="connsiteY118" fmla="*/ 347100 h 1186422"/>
              <a:gd name="connsiteX119" fmla="*/ 1182061 w 1272233"/>
              <a:gd name="connsiteY119" fmla="*/ 322178 h 1186422"/>
              <a:gd name="connsiteX120" fmla="*/ 1182061 w 1272233"/>
              <a:gd name="connsiteY120" fmla="*/ 1153490 h 1186422"/>
              <a:gd name="connsiteX121" fmla="*/ 1238096 w 1272233"/>
              <a:gd name="connsiteY121" fmla="*/ 1153490 h 1186422"/>
              <a:gd name="connsiteX122" fmla="*/ 1254106 w 1272233"/>
              <a:gd name="connsiteY122" fmla="*/ 1169511 h 1186422"/>
              <a:gd name="connsiteX123" fmla="*/ 1238096 w 1272233"/>
              <a:gd name="connsiteY123" fmla="*/ 1186422 h 1186422"/>
              <a:gd name="connsiteX124" fmla="*/ 1165162 w 1272233"/>
              <a:gd name="connsiteY124" fmla="*/ 1186422 h 1186422"/>
              <a:gd name="connsiteX125" fmla="*/ 483853 w 1272233"/>
              <a:gd name="connsiteY125" fmla="*/ 1186422 h 1186422"/>
              <a:gd name="connsiteX126" fmla="*/ 376232 w 1272233"/>
              <a:gd name="connsiteY126" fmla="*/ 1186422 h 1186422"/>
              <a:gd name="connsiteX127" fmla="*/ 196565 w 1272233"/>
              <a:gd name="connsiteY127" fmla="*/ 1186422 h 1186422"/>
              <a:gd name="connsiteX128" fmla="*/ 88944 w 1272233"/>
              <a:gd name="connsiteY128" fmla="*/ 1186422 h 1186422"/>
              <a:gd name="connsiteX129" fmla="*/ 16899 w 1272233"/>
              <a:gd name="connsiteY129" fmla="*/ 1186422 h 1186422"/>
              <a:gd name="connsiteX130" fmla="*/ 0 w 1272233"/>
              <a:gd name="connsiteY130" fmla="*/ 1169511 h 1186422"/>
              <a:gd name="connsiteX131" fmla="*/ 16899 w 1272233"/>
              <a:gd name="connsiteY131" fmla="*/ 1153490 h 1186422"/>
              <a:gd name="connsiteX132" fmla="*/ 72934 w 1272233"/>
              <a:gd name="connsiteY132" fmla="*/ 1153490 h 1186422"/>
              <a:gd name="connsiteX133" fmla="*/ 72934 w 1272233"/>
              <a:gd name="connsiteY133" fmla="*/ 703122 h 1186422"/>
              <a:gd name="connsiteX134" fmla="*/ 72934 w 1272233"/>
              <a:gd name="connsiteY134" fmla="*/ 611446 h 1186422"/>
              <a:gd name="connsiteX135" fmla="*/ 72934 w 1272233"/>
              <a:gd name="connsiteY135" fmla="*/ 541132 h 1186422"/>
              <a:gd name="connsiteX136" fmla="*/ 72934 w 1272233"/>
              <a:gd name="connsiteY136" fmla="*/ 509090 h 1186422"/>
              <a:gd name="connsiteX137" fmla="*/ 72934 w 1272233"/>
              <a:gd name="connsiteY137" fmla="*/ 396053 h 1186422"/>
              <a:gd name="connsiteX138" fmla="*/ 52477 w 1272233"/>
              <a:gd name="connsiteY138" fmla="*/ 396053 h 1186422"/>
              <a:gd name="connsiteX139" fmla="*/ 36467 w 1272233"/>
              <a:gd name="connsiteY139" fmla="*/ 379142 h 1186422"/>
              <a:gd name="connsiteX140" fmla="*/ 52477 w 1272233"/>
              <a:gd name="connsiteY140" fmla="*/ 363121 h 1186422"/>
              <a:gd name="connsiteX141" fmla="*/ 88944 w 1272233"/>
              <a:gd name="connsiteY141" fmla="*/ 363121 h 1186422"/>
              <a:gd name="connsiteX142" fmla="*/ 466954 w 1272233"/>
              <a:gd name="connsiteY142" fmla="*/ 363121 h 1186422"/>
              <a:gd name="connsiteX143" fmla="*/ 466954 w 1272233"/>
              <a:gd name="connsiteY143" fmla="*/ 56052 h 1186422"/>
              <a:gd name="connsiteX144" fmla="*/ 402025 w 1272233"/>
              <a:gd name="connsiteY144" fmla="*/ 32910 h 1186422"/>
              <a:gd name="connsiteX145" fmla="*/ 392242 w 1272233"/>
              <a:gd name="connsiteY145" fmla="*/ 10659 h 1186422"/>
              <a:gd name="connsiteX146" fmla="*/ 413588 w 1272233"/>
              <a:gd name="connsiteY146" fmla="*/ 868 h 1186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1272233" h="1186422">
                <a:moveTo>
                  <a:pt x="243706" y="863332"/>
                </a:moveTo>
                <a:cubicBezTo>
                  <a:pt x="226806" y="863332"/>
                  <a:pt x="213465" y="876683"/>
                  <a:pt x="213465" y="893594"/>
                </a:cubicBezTo>
                <a:lnTo>
                  <a:pt x="213465" y="1153490"/>
                </a:lnTo>
                <a:lnTo>
                  <a:pt x="359332" y="1153490"/>
                </a:lnTo>
                <a:lnTo>
                  <a:pt x="359332" y="893594"/>
                </a:lnTo>
                <a:cubicBezTo>
                  <a:pt x="359332" y="876683"/>
                  <a:pt x="345991" y="863332"/>
                  <a:pt x="329092" y="863332"/>
                </a:cubicBezTo>
                <a:close/>
                <a:moveTo>
                  <a:pt x="105843" y="719143"/>
                </a:moveTo>
                <a:lnTo>
                  <a:pt x="105843" y="1153490"/>
                </a:lnTo>
                <a:lnTo>
                  <a:pt x="179666" y="1153490"/>
                </a:lnTo>
                <a:lnTo>
                  <a:pt x="179666" y="893594"/>
                </a:lnTo>
                <a:cubicBezTo>
                  <a:pt x="179666" y="857992"/>
                  <a:pt x="209018" y="829510"/>
                  <a:pt x="243706" y="829510"/>
                </a:cubicBezTo>
                <a:lnTo>
                  <a:pt x="329092" y="829510"/>
                </a:lnTo>
                <a:cubicBezTo>
                  <a:pt x="364669" y="829510"/>
                  <a:pt x="392242" y="857992"/>
                  <a:pt x="392242" y="893594"/>
                </a:cubicBezTo>
                <a:lnTo>
                  <a:pt x="392242" y="1153490"/>
                </a:lnTo>
                <a:lnTo>
                  <a:pt x="466954" y="1153490"/>
                </a:lnTo>
                <a:lnTo>
                  <a:pt x="466954" y="719143"/>
                </a:lnTo>
                <a:close/>
                <a:moveTo>
                  <a:pt x="641130" y="647327"/>
                </a:moveTo>
                <a:lnTo>
                  <a:pt x="641130" y="686483"/>
                </a:lnTo>
                <a:lnTo>
                  <a:pt x="1001446" y="686483"/>
                </a:lnTo>
                <a:lnTo>
                  <a:pt x="1001446" y="647327"/>
                </a:lnTo>
                <a:lnTo>
                  <a:pt x="947310" y="647327"/>
                </a:lnTo>
                <a:lnTo>
                  <a:pt x="696153" y="647327"/>
                </a:lnTo>
                <a:close/>
                <a:moveTo>
                  <a:pt x="286399" y="602546"/>
                </a:moveTo>
                <a:cubicBezTo>
                  <a:pt x="257937" y="602546"/>
                  <a:pt x="243706" y="611446"/>
                  <a:pt x="227696" y="622127"/>
                </a:cubicBezTo>
                <a:cubicBezTo>
                  <a:pt x="210796" y="634588"/>
                  <a:pt x="191229" y="647049"/>
                  <a:pt x="152094" y="647049"/>
                </a:cubicBezTo>
                <a:cubicBezTo>
                  <a:pt x="132526" y="647049"/>
                  <a:pt x="117406" y="644378"/>
                  <a:pt x="105843" y="639038"/>
                </a:cubicBezTo>
                <a:lnTo>
                  <a:pt x="105843" y="686211"/>
                </a:lnTo>
                <a:lnTo>
                  <a:pt x="466954" y="686211"/>
                </a:lnTo>
                <a:lnTo>
                  <a:pt x="466954" y="639038"/>
                </a:lnTo>
                <a:cubicBezTo>
                  <a:pt x="455392" y="644378"/>
                  <a:pt x="440271" y="647049"/>
                  <a:pt x="420703" y="647049"/>
                </a:cubicBezTo>
                <a:cubicBezTo>
                  <a:pt x="382458" y="647049"/>
                  <a:pt x="362001" y="634588"/>
                  <a:pt x="344212" y="622127"/>
                </a:cubicBezTo>
                <a:cubicBezTo>
                  <a:pt x="329092" y="611446"/>
                  <a:pt x="314861" y="602546"/>
                  <a:pt x="286399" y="602546"/>
                </a:cubicBezTo>
                <a:close/>
                <a:moveTo>
                  <a:pt x="712128" y="539649"/>
                </a:moveTo>
                <a:lnTo>
                  <a:pt x="712128" y="615291"/>
                </a:lnTo>
                <a:lnTo>
                  <a:pt x="930448" y="615291"/>
                </a:lnTo>
                <a:lnTo>
                  <a:pt x="930448" y="539649"/>
                </a:lnTo>
                <a:close/>
                <a:moveTo>
                  <a:pt x="286399" y="499299"/>
                </a:moveTo>
                <a:cubicBezTo>
                  <a:pt x="257937" y="499299"/>
                  <a:pt x="243706" y="509090"/>
                  <a:pt x="227696" y="518881"/>
                </a:cubicBezTo>
                <a:cubicBezTo>
                  <a:pt x="210796" y="530451"/>
                  <a:pt x="191229" y="544692"/>
                  <a:pt x="152094" y="544692"/>
                </a:cubicBezTo>
                <a:cubicBezTo>
                  <a:pt x="132526" y="544692"/>
                  <a:pt x="117406" y="540242"/>
                  <a:pt x="105843" y="535792"/>
                </a:cubicBezTo>
                <a:lnTo>
                  <a:pt x="105843" y="541132"/>
                </a:lnTo>
                <a:lnTo>
                  <a:pt x="105843" y="602546"/>
                </a:lnTo>
                <a:cubicBezTo>
                  <a:pt x="117406" y="609666"/>
                  <a:pt x="130747" y="615007"/>
                  <a:pt x="152094" y="615007"/>
                </a:cubicBezTo>
                <a:cubicBezTo>
                  <a:pt x="179666" y="615007"/>
                  <a:pt x="193897" y="605216"/>
                  <a:pt x="209907" y="594535"/>
                </a:cubicBezTo>
                <a:cubicBezTo>
                  <a:pt x="226806" y="582965"/>
                  <a:pt x="248153" y="569614"/>
                  <a:pt x="286399" y="569614"/>
                </a:cubicBezTo>
                <a:cubicBezTo>
                  <a:pt x="324644" y="569614"/>
                  <a:pt x="345101" y="582965"/>
                  <a:pt x="362890" y="594535"/>
                </a:cubicBezTo>
                <a:cubicBezTo>
                  <a:pt x="378900" y="605216"/>
                  <a:pt x="392242" y="615007"/>
                  <a:pt x="420703" y="615007"/>
                </a:cubicBezTo>
                <a:cubicBezTo>
                  <a:pt x="442939" y="615007"/>
                  <a:pt x="455392" y="609666"/>
                  <a:pt x="466954" y="602546"/>
                </a:cubicBezTo>
                <a:lnTo>
                  <a:pt x="466954" y="541132"/>
                </a:lnTo>
                <a:lnTo>
                  <a:pt x="466954" y="535792"/>
                </a:lnTo>
                <a:cubicBezTo>
                  <a:pt x="455392" y="540242"/>
                  <a:pt x="440271" y="544692"/>
                  <a:pt x="420703" y="544692"/>
                </a:cubicBezTo>
                <a:cubicBezTo>
                  <a:pt x="382458" y="544692"/>
                  <a:pt x="362001" y="530451"/>
                  <a:pt x="344212" y="518881"/>
                </a:cubicBezTo>
                <a:cubicBezTo>
                  <a:pt x="329092" y="509090"/>
                  <a:pt x="314861" y="499299"/>
                  <a:pt x="286399" y="499299"/>
                </a:cubicBezTo>
                <a:close/>
                <a:moveTo>
                  <a:pt x="875424" y="436421"/>
                </a:moveTo>
                <a:cubicBezTo>
                  <a:pt x="847025" y="436421"/>
                  <a:pt x="832825" y="445320"/>
                  <a:pt x="816851" y="455109"/>
                </a:cubicBezTo>
                <a:cubicBezTo>
                  <a:pt x="799989" y="467568"/>
                  <a:pt x="779576" y="480916"/>
                  <a:pt x="741415" y="480916"/>
                </a:cubicBezTo>
                <a:cubicBezTo>
                  <a:pt x="730765" y="480916"/>
                  <a:pt x="721003" y="480026"/>
                  <a:pt x="712128" y="478246"/>
                </a:cubicBezTo>
                <a:lnTo>
                  <a:pt x="712128" y="506723"/>
                </a:lnTo>
                <a:lnTo>
                  <a:pt x="930448" y="506723"/>
                </a:lnTo>
                <a:lnTo>
                  <a:pt x="930448" y="454219"/>
                </a:lnTo>
                <a:cubicBezTo>
                  <a:pt x="916248" y="444430"/>
                  <a:pt x="902049" y="436421"/>
                  <a:pt x="875424" y="436421"/>
                </a:cubicBezTo>
                <a:close/>
                <a:moveTo>
                  <a:pt x="105843" y="396053"/>
                </a:moveTo>
                <a:lnTo>
                  <a:pt x="105843" y="498409"/>
                </a:lnTo>
                <a:cubicBezTo>
                  <a:pt x="117406" y="505530"/>
                  <a:pt x="130747" y="510870"/>
                  <a:pt x="152094" y="510870"/>
                </a:cubicBezTo>
                <a:cubicBezTo>
                  <a:pt x="179666" y="510870"/>
                  <a:pt x="193897" y="501970"/>
                  <a:pt x="209907" y="491289"/>
                </a:cubicBezTo>
                <a:cubicBezTo>
                  <a:pt x="226806" y="479718"/>
                  <a:pt x="248153" y="466367"/>
                  <a:pt x="286399" y="466367"/>
                </a:cubicBezTo>
                <a:cubicBezTo>
                  <a:pt x="324644" y="466367"/>
                  <a:pt x="345101" y="479718"/>
                  <a:pt x="362890" y="491289"/>
                </a:cubicBezTo>
                <a:cubicBezTo>
                  <a:pt x="378900" y="501970"/>
                  <a:pt x="392242" y="510870"/>
                  <a:pt x="420703" y="510870"/>
                </a:cubicBezTo>
                <a:cubicBezTo>
                  <a:pt x="442050" y="510870"/>
                  <a:pt x="455392" y="505530"/>
                  <a:pt x="466954" y="498409"/>
                </a:cubicBezTo>
                <a:lnTo>
                  <a:pt x="466954" y="396053"/>
                </a:lnTo>
                <a:close/>
                <a:moveTo>
                  <a:pt x="712128" y="360780"/>
                </a:moveTo>
                <a:lnTo>
                  <a:pt x="712128" y="444430"/>
                </a:lnTo>
                <a:cubicBezTo>
                  <a:pt x="721003" y="446210"/>
                  <a:pt x="729878" y="447990"/>
                  <a:pt x="741415" y="447990"/>
                </a:cubicBezTo>
                <a:cubicBezTo>
                  <a:pt x="769814" y="447990"/>
                  <a:pt x="783126" y="439091"/>
                  <a:pt x="799101" y="428412"/>
                </a:cubicBezTo>
                <a:cubicBezTo>
                  <a:pt x="816851" y="416843"/>
                  <a:pt x="836375" y="402605"/>
                  <a:pt x="875424" y="402605"/>
                </a:cubicBezTo>
                <a:cubicBezTo>
                  <a:pt x="899386" y="402605"/>
                  <a:pt x="917136" y="407944"/>
                  <a:pt x="930448" y="415063"/>
                </a:cubicBezTo>
                <a:lnTo>
                  <a:pt x="930448" y="360780"/>
                </a:lnTo>
                <a:close/>
                <a:moveTo>
                  <a:pt x="707691" y="327853"/>
                </a:moveTo>
                <a:lnTo>
                  <a:pt x="935773" y="327853"/>
                </a:lnTo>
                <a:cubicBezTo>
                  <a:pt x="950860" y="327853"/>
                  <a:pt x="963285" y="340312"/>
                  <a:pt x="963285" y="355440"/>
                </a:cubicBezTo>
                <a:lnTo>
                  <a:pt x="963285" y="615291"/>
                </a:lnTo>
                <a:lnTo>
                  <a:pt x="1018308" y="615291"/>
                </a:lnTo>
                <a:cubicBezTo>
                  <a:pt x="1028071" y="615291"/>
                  <a:pt x="1035171" y="621520"/>
                  <a:pt x="1035171" y="630419"/>
                </a:cubicBezTo>
                <a:lnTo>
                  <a:pt x="1035171" y="703391"/>
                </a:lnTo>
                <a:cubicBezTo>
                  <a:pt x="1035171" y="712290"/>
                  <a:pt x="1028071" y="719409"/>
                  <a:pt x="1018308" y="719409"/>
                </a:cubicBezTo>
                <a:lnTo>
                  <a:pt x="624268" y="719409"/>
                </a:lnTo>
                <a:cubicBezTo>
                  <a:pt x="615393" y="719409"/>
                  <a:pt x="608293" y="712290"/>
                  <a:pt x="608293" y="703391"/>
                </a:cubicBezTo>
                <a:lnTo>
                  <a:pt x="608293" y="630419"/>
                </a:lnTo>
                <a:cubicBezTo>
                  <a:pt x="608293" y="621520"/>
                  <a:pt x="615393" y="615291"/>
                  <a:pt x="624268" y="615291"/>
                </a:cubicBezTo>
                <a:lnTo>
                  <a:pt x="680179" y="615291"/>
                </a:lnTo>
                <a:lnTo>
                  <a:pt x="680179" y="355440"/>
                </a:lnTo>
                <a:cubicBezTo>
                  <a:pt x="680179" y="340312"/>
                  <a:pt x="691716" y="327853"/>
                  <a:pt x="707691" y="327853"/>
                </a:cubicBezTo>
                <a:close/>
                <a:moveTo>
                  <a:pt x="500753" y="73853"/>
                </a:moveTo>
                <a:lnTo>
                  <a:pt x="500753" y="379142"/>
                </a:lnTo>
                <a:lnTo>
                  <a:pt x="500753" y="541132"/>
                </a:lnTo>
                <a:lnTo>
                  <a:pt x="500753" y="703122"/>
                </a:lnTo>
                <a:lnTo>
                  <a:pt x="500753" y="1153490"/>
                </a:lnTo>
                <a:lnTo>
                  <a:pt x="1149152" y="1153490"/>
                </a:lnTo>
                <a:lnTo>
                  <a:pt x="1149152" y="318618"/>
                </a:lnTo>
                <a:close/>
                <a:moveTo>
                  <a:pt x="1038862" y="72963"/>
                </a:moveTo>
                <a:lnTo>
                  <a:pt x="1038862" y="232283"/>
                </a:lnTo>
                <a:lnTo>
                  <a:pt x="1112685" y="260765"/>
                </a:lnTo>
                <a:lnTo>
                  <a:pt x="1112685" y="72963"/>
                </a:lnTo>
                <a:lnTo>
                  <a:pt x="1053982" y="72963"/>
                </a:lnTo>
                <a:close/>
                <a:moveTo>
                  <a:pt x="413588" y="868"/>
                </a:moveTo>
                <a:lnTo>
                  <a:pt x="1005063" y="220712"/>
                </a:lnTo>
                <a:lnTo>
                  <a:pt x="1005063" y="72073"/>
                </a:lnTo>
                <a:cubicBezTo>
                  <a:pt x="1005063" y="53382"/>
                  <a:pt x="1020184" y="40031"/>
                  <a:pt x="1037083" y="40031"/>
                </a:cubicBezTo>
                <a:lnTo>
                  <a:pt x="1053982" y="40031"/>
                </a:lnTo>
                <a:lnTo>
                  <a:pt x="1114464" y="40031"/>
                </a:lnTo>
                <a:lnTo>
                  <a:pt x="1165162" y="40031"/>
                </a:lnTo>
                <a:cubicBezTo>
                  <a:pt x="1174946" y="40031"/>
                  <a:pt x="1182061" y="47151"/>
                  <a:pt x="1182061" y="56052"/>
                </a:cubicBezTo>
                <a:cubicBezTo>
                  <a:pt x="1182061" y="64952"/>
                  <a:pt x="1174946" y="72963"/>
                  <a:pt x="1165162" y="72963"/>
                </a:cubicBezTo>
                <a:lnTo>
                  <a:pt x="1146484" y="72963"/>
                </a:lnTo>
                <a:lnTo>
                  <a:pt x="1146484" y="273225"/>
                </a:lnTo>
                <a:lnTo>
                  <a:pt x="1261221" y="315948"/>
                </a:lnTo>
                <a:cubicBezTo>
                  <a:pt x="1270115" y="318618"/>
                  <a:pt x="1274563" y="328409"/>
                  <a:pt x="1271005" y="337309"/>
                </a:cubicBezTo>
                <a:cubicBezTo>
                  <a:pt x="1268336" y="343540"/>
                  <a:pt x="1262110" y="347990"/>
                  <a:pt x="1255884" y="347990"/>
                </a:cubicBezTo>
                <a:cubicBezTo>
                  <a:pt x="1254106" y="347990"/>
                  <a:pt x="1251437" y="347990"/>
                  <a:pt x="1249658" y="347100"/>
                </a:cubicBezTo>
                <a:lnTo>
                  <a:pt x="1182061" y="322178"/>
                </a:lnTo>
                <a:lnTo>
                  <a:pt x="1182061" y="1153490"/>
                </a:lnTo>
                <a:lnTo>
                  <a:pt x="1238096" y="1153490"/>
                </a:lnTo>
                <a:cubicBezTo>
                  <a:pt x="1246990" y="1153490"/>
                  <a:pt x="1254106" y="1159720"/>
                  <a:pt x="1254106" y="1169511"/>
                </a:cubicBezTo>
                <a:cubicBezTo>
                  <a:pt x="1254106" y="1178412"/>
                  <a:pt x="1246990" y="1186422"/>
                  <a:pt x="1238096" y="1186422"/>
                </a:cubicBezTo>
                <a:lnTo>
                  <a:pt x="1165162" y="1186422"/>
                </a:lnTo>
                <a:lnTo>
                  <a:pt x="483853" y="1186422"/>
                </a:lnTo>
                <a:lnTo>
                  <a:pt x="376232" y="1186422"/>
                </a:lnTo>
                <a:lnTo>
                  <a:pt x="196565" y="1186422"/>
                </a:lnTo>
                <a:lnTo>
                  <a:pt x="88944" y="1186422"/>
                </a:lnTo>
                <a:lnTo>
                  <a:pt x="16899" y="1186422"/>
                </a:lnTo>
                <a:cubicBezTo>
                  <a:pt x="8005" y="1186422"/>
                  <a:pt x="0" y="1178412"/>
                  <a:pt x="0" y="1169511"/>
                </a:cubicBezTo>
                <a:cubicBezTo>
                  <a:pt x="0" y="1159720"/>
                  <a:pt x="8005" y="1153490"/>
                  <a:pt x="16899" y="1153490"/>
                </a:cubicBezTo>
                <a:lnTo>
                  <a:pt x="72934" y="1153490"/>
                </a:lnTo>
                <a:lnTo>
                  <a:pt x="72934" y="703122"/>
                </a:lnTo>
                <a:lnTo>
                  <a:pt x="72934" y="611446"/>
                </a:lnTo>
                <a:lnTo>
                  <a:pt x="72934" y="541132"/>
                </a:lnTo>
                <a:lnTo>
                  <a:pt x="72934" y="509090"/>
                </a:lnTo>
                <a:lnTo>
                  <a:pt x="72934" y="396053"/>
                </a:lnTo>
                <a:lnTo>
                  <a:pt x="52477" y="396053"/>
                </a:lnTo>
                <a:cubicBezTo>
                  <a:pt x="43582" y="396053"/>
                  <a:pt x="36467" y="388933"/>
                  <a:pt x="36467" y="379142"/>
                </a:cubicBezTo>
                <a:cubicBezTo>
                  <a:pt x="36467" y="370241"/>
                  <a:pt x="43582" y="363121"/>
                  <a:pt x="52477" y="363121"/>
                </a:cubicBezTo>
                <a:lnTo>
                  <a:pt x="88944" y="363121"/>
                </a:lnTo>
                <a:lnTo>
                  <a:pt x="466954" y="363121"/>
                </a:lnTo>
                <a:lnTo>
                  <a:pt x="466954" y="56052"/>
                </a:lnTo>
                <a:lnTo>
                  <a:pt x="402025" y="32910"/>
                </a:lnTo>
                <a:cubicBezTo>
                  <a:pt x="394020" y="28460"/>
                  <a:pt x="389573" y="19560"/>
                  <a:pt x="392242" y="10659"/>
                </a:cubicBezTo>
                <a:cubicBezTo>
                  <a:pt x="395799" y="1758"/>
                  <a:pt x="405583" y="-1802"/>
                  <a:pt x="413588" y="8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584C13E0-7A8C-4AD3-BF21-B9859F2A5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880" y="6856038"/>
            <a:ext cx="2629390" cy="2554824"/>
          </a:xfrm>
          <a:custGeom>
            <a:avLst/>
            <a:gdLst>
              <a:gd name="T0" fmla="*/ 2954 w 2955"/>
              <a:gd name="T1" fmla="*/ 1435 h 2871"/>
              <a:gd name="T2" fmla="*/ 2954 w 2955"/>
              <a:gd name="T3" fmla="*/ 1435 h 2871"/>
              <a:gd name="T4" fmla="*/ 1477 w 2955"/>
              <a:gd name="T5" fmla="*/ 2870 h 2871"/>
              <a:gd name="T6" fmla="*/ 1477 w 2955"/>
              <a:gd name="T7" fmla="*/ 2870 h 2871"/>
              <a:gd name="T8" fmla="*/ 0 w 2955"/>
              <a:gd name="T9" fmla="*/ 1435 h 2871"/>
              <a:gd name="T10" fmla="*/ 0 w 2955"/>
              <a:gd name="T11" fmla="*/ 1435 h 2871"/>
              <a:gd name="T12" fmla="*/ 1477 w 2955"/>
              <a:gd name="T13" fmla="*/ 0 h 2871"/>
              <a:gd name="T14" fmla="*/ 1477 w 2955"/>
              <a:gd name="T15" fmla="*/ 0 h 2871"/>
              <a:gd name="T16" fmla="*/ 2954 w 2955"/>
              <a:gd name="T17" fmla="*/ 1435 h 2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5" h="2871">
                <a:moveTo>
                  <a:pt x="2954" y="1435"/>
                </a:moveTo>
                <a:lnTo>
                  <a:pt x="2954" y="1435"/>
                </a:lnTo>
                <a:cubicBezTo>
                  <a:pt x="2954" y="2227"/>
                  <a:pt x="2293" y="2870"/>
                  <a:pt x="1477" y="2870"/>
                </a:cubicBezTo>
                <a:lnTo>
                  <a:pt x="1477" y="2870"/>
                </a:lnTo>
                <a:cubicBezTo>
                  <a:pt x="661" y="2870"/>
                  <a:pt x="0" y="2227"/>
                  <a:pt x="0" y="1435"/>
                </a:cubicBezTo>
                <a:lnTo>
                  <a:pt x="0" y="1435"/>
                </a:lnTo>
                <a:cubicBezTo>
                  <a:pt x="0" y="642"/>
                  <a:pt x="661" y="0"/>
                  <a:pt x="1477" y="0"/>
                </a:cubicBezTo>
                <a:lnTo>
                  <a:pt x="1477" y="0"/>
                </a:lnTo>
                <a:cubicBezTo>
                  <a:pt x="2293" y="0"/>
                  <a:pt x="2954" y="642"/>
                  <a:pt x="2954" y="143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49BCFAC-4AD5-4773-B98C-05EE681DE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0554" y="7460405"/>
            <a:ext cx="1060856" cy="1341280"/>
          </a:xfrm>
          <a:custGeom>
            <a:avLst/>
            <a:gdLst>
              <a:gd name="connsiteX0" fmla="*/ 636887 w 1060856"/>
              <a:gd name="connsiteY0" fmla="*/ 1263272 h 1341280"/>
              <a:gd name="connsiteX1" fmla="*/ 636887 w 1060856"/>
              <a:gd name="connsiteY1" fmla="*/ 1308481 h 1341280"/>
              <a:gd name="connsiteX2" fmla="*/ 734882 w 1060856"/>
              <a:gd name="connsiteY2" fmla="*/ 1308481 h 1341280"/>
              <a:gd name="connsiteX3" fmla="*/ 734882 w 1060856"/>
              <a:gd name="connsiteY3" fmla="*/ 1263272 h 1341280"/>
              <a:gd name="connsiteX4" fmla="*/ 316175 w 1060856"/>
              <a:gd name="connsiteY4" fmla="*/ 1263272 h 1341280"/>
              <a:gd name="connsiteX5" fmla="*/ 316175 w 1060856"/>
              <a:gd name="connsiteY5" fmla="*/ 1308481 h 1341280"/>
              <a:gd name="connsiteX6" fmla="*/ 415061 w 1060856"/>
              <a:gd name="connsiteY6" fmla="*/ 1308481 h 1341280"/>
              <a:gd name="connsiteX7" fmla="*/ 415061 w 1060856"/>
              <a:gd name="connsiteY7" fmla="*/ 1263272 h 1341280"/>
              <a:gd name="connsiteX8" fmla="*/ 672565 w 1060856"/>
              <a:gd name="connsiteY8" fmla="*/ 1165564 h 1341280"/>
              <a:gd name="connsiteX9" fmla="*/ 736677 w 1060856"/>
              <a:gd name="connsiteY9" fmla="*/ 1165564 h 1341280"/>
              <a:gd name="connsiteX10" fmla="*/ 754736 w 1060856"/>
              <a:gd name="connsiteY10" fmla="*/ 1182794 h 1341280"/>
              <a:gd name="connsiteX11" fmla="*/ 736677 w 1060856"/>
              <a:gd name="connsiteY11" fmla="*/ 1200024 h 1341280"/>
              <a:gd name="connsiteX12" fmla="*/ 672565 w 1060856"/>
              <a:gd name="connsiteY12" fmla="*/ 1200024 h 1341280"/>
              <a:gd name="connsiteX13" fmla="*/ 653603 w 1060856"/>
              <a:gd name="connsiteY13" fmla="*/ 1182794 h 1341280"/>
              <a:gd name="connsiteX14" fmla="*/ 672565 w 1060856"/>
              <a:gd name="connsiteY14" fmla="*/ 1165564 h 1341280"/>
              <a:gd name="connsiteX15" fmla="*/ 314379 w 1060856"/>
              <a:gd name="connsiteY15" fmla="*/ 1165564 h 1341280"/>
              <a:gd name="connsiteX16" fmla="*/ 378823 w 1060856"/>
              <a:gd name="connsiteY16" fmla="*/ 1165564 h 1341280"/>
              <a:gd name="connsiteX17" fmla="*/ 397619 w 1060856"/>
              <a:gd name="connsiteY17" fmla="*/ 1182794 h 1341280"/>
              <a:gd name="connsiteX18" fmla="*/ 378823 w 1060856"/>
              <a:gd name="connsiteY18" fmla="*/ 1200024 h 1341280"/>
              <a:gd name="connsiteX19" fmla="*/ 314379 w 1060856"/>
              <a:gd name="connsiteY19" fmla="*/ 1200024 h 1341280"/>
              <a:gd name="connsiteX20" fmla="*/ 296478 w 1060856"/>
              <a:gd name="connsiteY20" fmla="*/ 1182794 h 1341280"/>
              <a:gd name="connsiteX21" fmla="*/ 314379 w 1060856"/>
              <a:gd name="connsiteY21" fmla="*/ 1165564 h 1341280"/>
              <a:gd name="connsiteX22" fmla="*/ 295685 w 1060856"/>
              <a:gd name="connsiteY22" fmla="*/ 1107257 h 1341280"/>
              <a:gd name="connsiteX23" fmla="*/ 272523 w 1060856"/>
              <a:gd name="connsiteY23" fmla="*/ 1118781 h 1341280"/>
              <a:gd name="connsiteX24" fmla="*/ 266287 w 1060856"/>
              <a:gd name="connsiteY24" fmla="*/ 1145374 h 1341280"/>
              <a:gd name="connsiteX25" fmla="*/ 282322 w 1060856"/>
              <a:gd name="connsiteY25" fmla="*/ 1207426 h 1341280"/>
              <a:gd name="connsiteX26" fmla="*/ 311721 w 1060856"/>
              <a:gd name="connsiteY26" fmla="*/ 1230473 h 1341280"/>
              <a:gd name="connsiteX27" fmla="*/ 747354 w 1060856"/>
              <a:gd name="connsiteY27" fmla="*/ 1230473 h 1341280"/>
              <a:gd name="connsiteX28" fmla="*/ 776753 w 1060856"/>
              <a:gd name="connsiteY28" fmla="*/ 1207426 h 1341280"/>
              <a:gd name="connsiteX29" fmla="*/ 792789 w 1060856"/>
              <a:gd name="connsiteY29" fmla="*/ 1145374 h 1341280"/>
              <a:gd name="connsiteX30" fmla="*/ 787443 w 1060856"/>
              <a:gd name="connsiteY30" fmla="*/ 1118781 h 1341280"/>
              <a:gd name="connsiteX31" fmla="*/ 762499 w 1060856"/>
              <a:gd name="connsiteY31" fmla="*/ 1107257 h 1341280"/>
              <a:gd name="connsiteX32" fmla="*/ 396353 w 1060856"/>
              <a:gd name="connsiteY32" fmla="*/ 970744 h 1341280"/>
              <a:gd name="connsiteX33" fmla="*/ 319739 w 1060856"/>
              <a:gd name="connsiteY33" fmla="*/ 1023931 h 1341280"/>
              <a:gd name="connsiteX34" fmla="*/ 311721 w 1060856"/>
              <a:gd name="connsiteY34" fmla="*/ 1074458 h 1341280"/>
              <a:gd name="connsiteX35" fmla="*/ 746464 w 1060856"/>
              <a:gd name="connsiteY35" fmla="*/ 1074458 h 1341280"/>
              <a:gd name="connsiteX36" fmla="*/ 738446 w 1060856"/>
              <a:gd name="connsiteY36" fmla="*/ 1023931 h 1341280"/>
              <a:gd name="connsiteX37" fmla="*/ 661831 w 1060856"/>
              <a:gd name="connsiteY37" fmla="*/ 970744 h 1341280"/>
              <a:gd name="connsiteX38" fmla="*/ 396353 w 1060856"/>
              <a:gd name="connsiteY38" fmla="*/ 937945 h 1341280"/>
              <a:gd name="connsiteX39" fmla="*/ 661831 w 1060856"/>
              <a:gd name="connsiteY39" fmla="*/ 937945 h 1341280"/>
              <a:gd name="connsiteX40" fmla="*/ 770517 w 1060856"/>
              <a:gd name="connsiteY40" fmla="*/ 1019498 h 1341280"/>
              <a:gd name="connsiteX41" fmla="*/ 780316 w 1060856"/>
              <a:gd name="connsiteY41" fmla="*/ 1076231 h 1341280"/>
              <a:gd name="connsiteX42" fmla="*/ 813279 w 1060856"/>
              <a:gd name="connsiteY42" fmla="*/ 1098392 h 1341280"/>
              <a:gd name="connsiteX43" fmla="*/ 823969 w 1060856"/>
              <a:gd name="connsiteY43" fmla="*/ 1153352 h 1341280"/>
              <a:gd name="connsiteX44" fmla="*/ 808824 w 1060856"/>
              <a:gd name="connsiteY44" fmla="*/ 1215404 h 1341280"/>
              <a:gd name="connsiteX45" fmla="*/ 768735 w 1060856"/>
              <a:gd name="connsiteY45" fmla="*/ 1259726 h 1341280"/>
              <a:gd name="connsiteX46" fmla="*/ 768735 w 1060856"/>
              <a:gd name="connsiteY46" fmla="*/ 1308481 h 1341280"/>
              <a:gd name="connsiteX47" fmla="*/ 736664 w 1060856"/>
              <a:gd name="connsiteY47" fmla="*/ 1341280 h 1341280"/>
              <a:gd name="connsiteX48" fmla="*/ 635105 w 1060856"/>
              <a:gd name="connsiteY48" fmla="*/ 1341280 h 1341280"/>
              <a:gd name="connsiteX49" fmla="*/ 603925 w 1060856"/>
              <a:gd name="connsiteY49" fmla="*/ 1308481 h 1341280"/>
              <a:gd name="connsiteX50" fmla="*/ 603925 w 1060856"/>
              <a:gd name="connsiteY50" fmla="*/ 1263272 h 1341280"/>
              <a:gd name="connsiteX51" fmla="*/ 448023 w 1060856"/>
              <a:gd name="connsiteY51" fmla="*/ 1263272 h 1341280"/>
              <a:gd name="connsiteX52" fmla="*/ 448023 w 1060856"/>
              <a:gd name="connsiteY52" fmla="*/ 1308481 h 1341280"/>
              <a:gd name="connsiteX53" fmla="*/ 415952 w 1060856"/>
              <a:gd name="connsiteY53" fmla="*/ 1341280 h 1341280"/>
              <a:gd name="connsiteX54" fmla="*/ 315284 w 1060856"/>
              <a:gd name="connsiteY54" fmla="*/ 1341280 h 1341280"/>
              <a:gd name="connsiteX55" fmla="*/ 283213 w 1060856"/>
              <a:gd name="connsiteY55" fmla="*/ 1308481 h 1341280"/>
              <a:gd name="connsiteX56" fmla="*/ 283213 w 1060856"/>
              <a:gd name="connsiteY56" fmla="*/ 1256180 h 1341280"/>
              <a:gd name="connsiteX57" fmla="*/ 250251 w 1060856"/>
              <a:gd name="connsiteY57" fmla="*/ 1215404 h 1341280"/>
              <a:gd name="connsiteX58" fmla="*/ 234215 w 1060856"/>
              <a:gd name="connsiteY58" fmla="*/ 1153352 h 1341280"/>
              <a:gd name="connsiteX59" fmla="*/ 245797 w 1060856"/>
              <a:gd name="connsiteY59" fmla="*/ 1098392 h 1341280"/>
              <a:gd name="connsiteX60" fmla="*/ 277868 w 1060856"/>
              <a:gd name="connsiteY60" fmla="*/ 1077118 h 1341280"/>
              <a:gd name="connsiteX61" fmla="*/ 287667 w 1060856"/>
              <a:gd name="connsiteY61" fmla="*/ 1019498 h 1341280"/>
              <a:gd name="connsiteX62" fmla="*/ 396353 w 1060856"/>
              <a:gd name="connsiteY62" fmla="*/ 937945 h 1341280"/>
              <a:gd name="connsiteX63" fmla="*/ 157659 w 1060856"/>
              <a:gd name="connsiteY63" fmla="*/ 720098 h 1341280"/>
              <a:gd name="connsiteX64" fmla="*/ 157659 w 1060856"/>
              <a:gd name="connsiteY64" fmla="*/ 811666 h 1341280"/>
              <a:gd name="connsiteX65" fmla="*/ 903198 w 1060856"/>
              <a:gd name="connsiteY65" fmla="*/ 811666 h 1341280"/>
              <a:gd name="connsiteX66" fmla="*/ 903198 w 1060856"/>
              <a:gd name="connsiteY66" fmla="*/ 720098 h 1341280"/>
              <a:gd name="connsiteX67" fmla="*/ 157659 w 1060856"/>
              <a:gd name="connsiteY67" fmla="*/ 595637 h 1341280"/>
              <a:gd name="connsiteX68" fmla="*/ 157659 w 1060856"/>
              <a:gd name="connsiteY68" fmla="*/ 687205 h 1341280"/>
              <a:gd name="connsiteX69" fmla="*/ 903198 w 1060856"/>
              <a:gd name="connsiteY69" fmla="*/ 687205 h 1341280"/>
              <a:gd name="connsiteX70" fmla="*/ 903198 w 1060856"/>
              <a:gd name="connsiteY70" fmla="*/ 595637 h 1341280"/>
              <a:gd name="connsiteX71" fmla="*/ 529983 w 1060856"/>
              <a:gd name="connsiteY71" fmla="*/ 286261 h 1341280"/>
              <a:gd name="connsiteX72" fmla="*/ 32957 w 1060856"/>
              <a:gd name="connsiteY72" fmla="*/ 496956 h 1341280"/>
              <a:gd name="connsiteX73" fmla="*/ 32957 w 1060856"/>
              <a:gd name="connsiteY73" fmla="*/ 1273063 h 1341280"/>
              <a:gd name="connsiteX74" fmla="*/ 124702 w 1060856"/>
              <a:gd name="connsiteY74" fmla="*/ 1273063 h 1341280"/>
              <a:gd name="connsiteX75" fmla="*/ 124702 w 1060856"/>
              <a:gd name="connsiteY75" fmla="*/ 827668 h 1341280"/>
              <a:gd name="connsiteX76" fmla="*/ 124702 w 1060856"/>
              <a:gd name="connsiteY76" fmla="*/ 578745 h 1341280"/>
              <a:gd name="connsiteX77" fmla="*/ 141626 w 1060856"/>
              <a:gd name="connsiteY77" fmla="*/ 562743 h 1341280"/>
              <a:gd name="connsiteX78" fmla="*/ 920121 w 1060856"/>
              <a:gd name="connsiteY78" fmla="*/ 562743 h 1341280"/>
              <a:gd name="connsiteX79" fmla="*/ 935264 w 1060856"/>
              <a:gd name="connsiteY79" fmla="*/ 578745 h 1341280"/>
              <a:gd name="connsiteX80" fmla="*/ 935264 w 1060856"/>
              <a:gd name="connsiteY80" fmla="*/ 827668 h 1341280"/>
              <a:gd name="connsiteX81" fmla="*/ 935264 w 1060856"/>
              <a:gd name="connsiteY81" fmla="*/ 1273063 h 1341280"/>
              <a:gd name="connsiteX82" fmla="*/ 1027009 w 1060856"/>
              <a:gd name="connsiteY82" fmla="*/ 1273063 h 1341280"/>
              <a:gd name="connsiteX83" fmla="*/ 1027009 w 1060856"/>
              <a:gd name="connsiteY83" fmla="*/ 496956 h 1341280"/>
              <a:gd name="connsiteX84" fmla="*/ 521020 w 1060856"/>
              <a:gd name="connsiteY84" fmla="*/ 114705 h 1341280"/>
              <a:gd name="connsiteX85" fmla="*/ 491441 w 1060856"/>
              <a:gd name="connsiteY85" fmla="*/ 145203 h 1341280"/>
              <a:gd name="connsiteX86" fmla="*/ 491441 w 1060856"/>
              <a:gd name="connsiteY86" fmla="*/ 204407 h 1341280"/>
              <a:gd name="connsiteX87" fmla="*/ 567629 w 1060856"/>
              <a:gd name="connsiteY87" fmla="*/ 204407 h 1341280"/>
              <a:gd name="connsiteX88" fmla="*/ 567629 w 1060856"/>
              <a:gd name="connsiteY88" fmla="*/ 145203 h 1341280"/>
              <a:gd name="connsiteX89" fmla="*/ 538050 w 1060856"/>
              <a:gd name="connsiteY89" fmla="*/ 114705 h 1341280"/>
              <a:gd name="connsiteX90" fmla="*/ 521020 w 1060856"/>
              <a:gd name="connsiteY90" fmla="*/ 82412 h 1341280"/>
              <a:gd name="connsiteX91" fmla="*/ 538050 w 1060856"/>
              <a:gd name="connsiteY91" fmla="*/ 82412 h 1341280"/>
              <a:gd name="connsiteX92" fmla="*/ 601690 w 1060856"/>
              <a:gd name="connsiteY92" fmla="*/ 145203 h 1341280"/>
              <a:gd name="connsiteX93" fmla="*/ 601690 w 1060856"/>
              <a:gd name="connsiteY93" fmla="*/ 221450 h 1341280"/>
              <a:gd name="connsiteX94" fmla="*/ 584659 w 1060856"/>
              <a:gd name="connsiteY94" fmla="*/ 238494 h 1341280"/>
              <a:gd name="connsiteX95" fmla="*/ 474410 w 1060856"/>
              <a:gd name="connsiteY95" fmla="*/ 238494 h 1341280"/>
              <a:gd name="connsiteX96" fmla="*/ 457380 w 1060856"/>
              <a:gd name="connsiteY96" fmla="*/ 221450 h 1341280"/>
              <a:gd name="connsiteX97" fmla="*/ 457380 w 1060856"/>
              <a:gd name="connsiteY97" fmla="*/ 145203 h 1341280"/>
              <a:gd name="connsiteX98" fmla="*/ 521020 w 1060856"/>
              <a:gd name="connsiteY98" fmla="*/ 82412 h 1341280"/>
              <a:gd name="connsiteX99" fmla="*/ 529983 w 1060856"/>
              <a:gd name="connsiteY99" fmla="*/ 33782 h 1341280"/>
              <a:gd name="connsiteX100" fmla="*/ 157659 w 1060856"/>
              <a:gd name="connsiteY100" fmla="*/ 169801 h 1341280"/>
              <a:gd name="connsiteX101" fmla="*/ 157659 w 1060856"/>
              <a:gd name="connsiteY101" fmla="*/ 408055 h 1341280"/>
              <a:gd name="connsiteX102" fmla="*/ 523748 w 1060856"/>
              <a:gd name="connsiteY102" fmla="*/ 253368 h 1341280"/>
              <a:gd name="connsiteX103" fmla="*/ 537109 w 1060856"/>
              <a:gd name="connsiteY103" fmla="*/ 253368 h 1341280"/>
              <a:gd name="connsiteX104" fmla="*/ 903198 w 1060856"/>
              <a:gd name="connsiteY104" fmla="*/ 408055 h 1341280"/>
              <a:gd name="connsiteX105" fmla="*/ 903198 w 1060856"/>
              <a:gd name="connsiteY105" fmla="*/ 169801 h 1341280"/>
              <a:gd name="connsiteX106" fmla="*/ 693877 w 1060856"/>
              <a:gd name="connsiteY106" fmla="*/ 93346 h 1341280"/>
              <a:gd name="connsiteX107" fmla="*/ 529983 w 1060856"/>
              <a:gd name="connsiteY107" fmla="*/ 0 h 1341280"/>
              <a:gd name="connsiteX108" fmla="*/ 536218 w 1060856"/>
              <a:gd name="connsiteY108" fmla="*/ 889 h 1341280"/>
              <a:gd name="connsiteX109" fmla="*/ 1014538 w 1060856"/>
              <a:gd name="connsiteY109" fmla="*/ 175135 h 1341280"/>
              <a:gd name="connsiteX110" fmla="*/ 1024336 w 1060856"/>
              <a:gd name="connsiteY110" fmla="*/ 196471 h 1341280"/>
              <a:gd name="connsiteX111" fmla="*/ 1002959 w 1060856"/>
              <a:gd name="connsiteY111" fmla="*/ 206250 h 1341280"/>
              <a:gd name="connsiteX112" fmla="*/ 935264 w 1060856"/>
              <a:gd name="connsiteY112" fmla="*/ 181358 h 1341280"/>
              <a:gd name="connsiteX113" fmla="*/ 935264 w 1060856"/>
              <a:gd name="connsiteY113" fmla="*/ 422280 h 1341280"/>
              <a:gd name="connsiteX114" fmla="*/ 1050168 w 1060856"/>
              <a:gd name="connsiteY114" fmla="*/ 471175 h 1341280"/>
              <a:gd name="connsiteX115" fmla="*/ 1060856 w 1060856"/>
              <a:gd name="connsiteY115" fmla="*/ 486288 h 1341280"/>
              <a:gd name="connsiteX116" fmla="*/ 1060856 w 1060856"/>
              <a:gd name="connsiteY116" fmla="*/ 1289954 h 1341280"/>
              <a:gd name="connsiteX117" fmla="*/ 1043932 w 1060856"/>
              <a:gd name="connsiteY117" fmla="*/ 1305956 h 1341280"/>
              <a:gd name="connsiteX118" fmla="*/ 920121 w 1060856"/>
              <a:gd name="connsiteY118" fmla="*/ 1305956 h 1341280"/>
              <a:gd name="connsiteX119" fmla="*/ 903198 w 1060856"/>
              <a:gd name="connsiteY119" fmla="*/ 1289954 h 1341280"/>
              <a:gd name="connsiteX120" fmla="*/ 903198 w 1060856"/>
              <a:gd name="connsiteY120" fmla="*/ 844559 h 1341280"/>
              <a:gd name="connsiteX121" fmla="*/ 157659 w 1060856"/>
              <a:gd name="connsiteY121" fmla="*/ 844559 h 1341280"/>
              <a:gd name="connsiteX122" fmla="*/ 157659 w 1060856"/>
              <a:gd name="connsiteY122" fmla="*/ 1289954 h 1341280"/>
              <a:gd name="connsiteX123" fmla="*/ 141626 w 1060856"/>
              <a:gd name="connsiteY123" fmla="*/ 1305956 h 1341280"/>
              <a:gd name="connsiteX124" fmla="*/ 16034 w 1060856"/>
              <a:gd name="connsiteY124" fmla="*/ 1305956 h 1341280"/>
              <a:gd name="connsiteX125" fmla="*/ 0 w 1060856"/>
              <a:gd name="connsiteY125" fmla="*/ 1289954 h 1341280"/>
              <a:gd name="connsiteX126" fmla="*/ 0 w 1060856"/>
              <a:gd name="connsiteY126" fmla="*/ 486288 h 1341280"/>
              <a:gd name="connsiteX127" fmla="*/ 9798 w 1060856"/>
              <a:gd name="connsiteY127" fmla="*/ 471175 h 1341280"/>
              <a:gd name="connsiteX128" fmla="*/ 124702 w 1060856"/>
              <a:gd name="connsiteY128" fmla="*/ 422280 h 1341280"/>
              <a:gd name="connsiteX129" fmla="*/ 124702 w 1060856"/>
              <a:gd name="connsiteY129" fmla="*/ 173357 h 1341280"/>
              <a:gd name="connsiteX130" fmla="*/ 22269 w 1060856"/>
              <a:gd name="connsiteY130" fmla="*/ 208917 h 1341280"/>
              <a:gd name="connsiteX131" fmla="*/ 16034 w 1060856"/>
              <a:gd name="connsiteY131" fmla="*/ 209806 h 1341280"/>
              <a:gd name="connsiteX132" fmla="*/ 891 w 1060856"/>
              <a:gd name="connsiteY132" fmla="*/ 198249 h 1341280"/>
              <a:gd name="connsiteX133" fmla="*/ 10689 w 1060856"/>
              <a:gd name="connsiteY133" fmla="*/ 177802 h 1341280"/>
              <a:gd name="connsiteX134" fmla="*/ 524639 w 1060856"/>
              <a:gd name="connsiteY134" fmla="*/ 889 h 1341280"/>
              <a:gd name="connsiteX135" fmla="*/ 528202 w 1060856"/>
              <a:gd name="connsiteY135" fmla="*/ 889 h 1341280"/>
              <a:gd name="connsiteX136" fmla="*/ 529983 w 1060856"/>
              <a:gd name="connsiteY136" fmla="*/ 0 h 134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1060856" h="1341280">
                <a:moveTo>
                  <a:pt x="636887" y="1263272"/>
                </a:moveTo>
                <a:lnTo>
                  <a:pt x="636887" y="1308481"/>
                </a:lnTo>
                <a:lnTo>
                  <a:pt x="734882" y="1308481"/>
                </a:lnTo>
                <a:lnTo>
                  <a:pt x="734882" y="1263272"/>
                </a:lnTo>
                <a:close/>
                <a:moveTo>
                  <a:pt x="316175" y="1263272"/>
                </a:moveTo>
                <a:lnTo>
                  <a:pt x="316175" y="1308481"/>
                </a:lnTo>
                <a:lnTo>
                  <a:pt x="415061" y="1308481"/>
                </a:lnTo>
                <a:lnTo>
                  <a:pt x="415061" y="1263272"/>
                </a:lnTo>
                <a:close/>
                <a:moveTo>
                  <a:pt x="672565" y="1165564"/>
                </a:moveTo>
                <a:lnTo>
                  <a:pt x="736677" y="1165564"/>
                </a:lnTo>
                <a:cubicBezTo>
                  <a:pt x="746609" y="1165564"/>
                  <a:pt x="754736" y="1173317"/>
                  <a:pt x="754736" y="1182794"/>
                </a:cubicBezTo>
                <a:cubicBezTo>
                  <a:pt x="754736" y="1192270"/>
                  <a:pt x="746609" y="1200024"/>
                  <a:pt x="736677" y="1200024"/>
                </a:cubicBezTo>
                <a:lnTo>
                  <a:pt x="672565" y="1200024"/>
                </a:lnTo>
                <a:cubicBezTo>
                  <a:pt x="662633" y="1200024"/>
                  <a:pt x="653603" y="1192270"/>
                  <a:pt x="653603" y="1182794"/>
                </a:cubicBezTo>
                <a:cubicBezTo>
                  <a:pt x="653603" y="1173317"/>
                  <a:pt x="662633" y="1165564"/>
                  <a:pt x="672565" y="1165564"/>
                </a:cubicBezTo>
                <a:close/>
                <a:moveTo>
                  <a:pt x="314379" y="1165564"/>
                </a:moveTo>
                <a:lnTo>
                  <a:pt x="378823" y="1165564"/>
                </a:lnTo>
                <a:cubicBezTo>
                  <a:pt x="388668" y="1165564"/>
                  <a:pt x="397619" y="1173317"/>
                  <a:pt x="397619" y="1182794"/>
                </a:cubicBezTo>
                <a:cubicBezTo>
                  <a:pt x="397619" y="1192270"/>
                  <a:pt x="388668" y="1200024"/>
                  <a:pt x="378823" y="1200024"/>
                </a:cubicBezTo>
                <a:lnTo>
                  <a:pt x="314379" y="1200024"/>
                </a:lnTo>
                <a:cubicBezTo>
                  <a:pt x="305429" y="1200024"/>
                  <a:pt x="296478" y="1192270"/>
                  <a:pt x="296478" y="1182794"/>
                </a:cubicBezTo>
                <a:cubicBezTo>
                  <a:pt x="296478" y="1173317"/>
                  <a:pt x="305429" y="1165564"/>
                  <a:pt x="314379" y="1165564"/>
                </a:cubicBezTo>
                <a:close/>
                <a:moveTo>
                  <a:pt x="295685" y="1107257"/>
                </a:moveTo>
                <a:cubicBezTo>
                  <a:pt x="286776" y="1107257"/>
                  <a:pt x="277868" y="1111689"/>
                  <a:pt x="272523" y="1118781"/>
                </a:cubicBezTo>
                <a:cubicBezTo>
                  <a:pt x="266287" y="1126759"/>
                  <a:pt x="263614" y="1135623"/>
                  <a:pt x="266287" y="1145374"/>
                </a:cubicBezTo>
                <a:lnTo>
                  <a:pt x="282322" y="1207426"/>
                </a:lnTo>
                <a:cubicBezTo>
                  <a:pt x="284995" y="1220722"/>
                  <a:pt x="297467" y="1230473"/>
                  <a:pt x="311721" y="1230473"/>
                </a:cubicBezTo>
                <a:lnTo>
                  <a:pt x="747354" y="1230473"/>
                </a:lnTo>
                <a:cubicBezTo>
                  <a:pt x="761608" y="1230473"/>
                  <a:pt x="773190" y="1220722"/>
                  <a:pt x="776753" y="1207426"/>
                </a:cubicBezTo>
                <a:lnTo>
                  <a:pt x="792789" y="1145374"/>
                </a:lnTo>
                <a:cubicBezTo>
                  <a:pt x="794570" y="1135623"/>
                  <a:pt x="792789" y="1126759"/>
                  <a:pt x="787443" y="1118781"/>
                </a:cubicBezTo>
                <a:cubicBezTo>
                  <a:pt x="781207" y="1111689"/>
                  <a:pt x="772299" y="1107257"/>
                  <a:pt x="762499" y="1107257"/>
                </a:cubicBezTo>
                <a:close/>
                <a:moveTo>
                  <a:pt x="396353" y="970744"/>
                </a:moveTo>
                <a:cubicBezTo>
                  <a:pt x="357155" y="970744"/>
                  <a:pt x="325084" y="993791"/>
                  <a:pt x="319739" y="1023931"/>
                </a:cubicBezTo>
                <a:lnTo>
                  <a:pt x="311721" y="1074458"/>
                </a:lnTo>
                <a:lnTo>
                  <a:pt x="746464" y="1074458"/>
                </a:lnTo>
                <a:lnTo>
                  <a:pt x="738446" y="1023931"/>
                </a:lnTo>
                <a:cubicBezTo>
                  <a:pt x="733991" y="993791"/>
                  <a:pt x="701029" y="970744"/>
                  <a:pt x="661831" y="970744"/>
                </a:cubicBezTo>
                <a:close/>
                <a:moveTo>
                  <a:pt x="396353" y="937945"/>
                </a:moveTo>
                <a:lnTo>
                  <a:pt x="661831" y="937945"/>
                </a:lnTo>
                <a:cubicBezTo>
                  <a:pt x="717065" y="937945"/>
                  <a:pt x="764281" y="973403"/>
                  <a:pt x="770517" y="1019498"/>
                </a:cubicBezTo>
                <a:lnTo>
                  <a:pt x="780316" y="1076231"/>
                </a:lnTo>
                <a:cubicBezTo>
                  <a:pt x="793680" y="1080663"/>
                  <a:pt x="804370" y="1087755"/>
                  <a:pt x="813279" y="1098392"/>
                </a:cubicBezTo>
                <a:cubicBezTo>
                  <a:pt x="825751" y="1114348"/>
                  <a:pt x="829314" y="1133850"/>
                  <a:pt x="823969" y="1153352"/>
                </a:cubicBezTo>
                <a:lnTo>
                  <a:pt x="808824" y="1215404"/>
                </a:lnTo>
                <a:cubicBezTo>
                  <a:pt x="803479" y="1236678"/>
                  <a:pt x="787443" y="1252635"/>
                  <a:pt x="768735" y="1259726"/>
                </a:cubicBezTo>
                <a:lnTo>
                  <a:pt x="768735" y="1308481"/>
                </a:lnTo>
                <a:cubicBezTo>
                  <a:pt x="768735" y="1326210"/>
                  <a:pt x="754481" y="1341280"/>
                  <a:pt x="736664" y="1341280"/>
                </a:cubicBezTo>
                <a:lnTo>
                  <a:pt x="635105" y="1341280"/>
                </a:lnTo>
                <a:cubicBezTo>
                  <a:pt x="618179" y="1341280"/>
                  <a:pt x="603925" y="1326210"/>
                  <a:pt x="603925" y="1308481"/>
                </a:cubicBezTo>
                <a:lnTo>
                  <a:pt x="603925" y="1263272"/>
                </a:lnTo>
                <a:lnTo>
                  <a:pt x="448023" y="1263272"/>
                </a:lnTo>
                <a:lnTo>
                  <a:pt x="448023" y="1308481"/>
                </a:lnTo>
                <a:cubicBezTo>
                  <a:pt x="448023" y="1326210"/>
                  <a:pt x="433769" y="1341280"/>
                  <a:pt x="415952" y="1341280"/>
                </a:cubicBezTo>
                <a:lnTo>
                  <a:pt x="315284" y="1341280"/>
                </a:lnTo>
                <a:cubicBezTo>
                  <a:pt x="297467" y="1341280"/>
                  <a:pt x="283213" y="1326210"/>
                  <a:pt x="283213" y="1308481"/>
                </a:cubicBezTo>
                <a:lnTo>
                  <a:pt x="283213" y="1256180"/>
                </a:lnTo>
                <a:cubicBezTo>
                  <a:pt x="267177" y="1249089"/>
                  <a:pt x="254705" y="1234019"/>
                  <a:pt x="250251" y="1215404"/>
                </a:cubicBezTo>
                <a:lnTo>
                  <a:pt x="234215" y="1153352"/>
                </a:lnTo>
                <a:cubicBezTo>
                  <a:pt x="229761" y="1133850"/>
                  <a:pt x="233324" y="1114348"/>
                  <a:pt x="245797" y="1098392"/>
                </a:cubicBezTo>
                <a:cubicBezTo>
                  <a:pt x="253814" y="1087755"/>
                  <a:pt x="265396" y="1081550"/>
                  <a:pt x="277868" y="1077118"/>
                </a:cubicBezTo>
                <a:lnTo>
                  <a:pt x="287667" y="1019498"/>
                </a:lnTo>
                <a:cubicBezTo>
                  <a:pt x="295685" y="972517"/>
                  <a:pt x="342010" y="937945"/>
                  <a:pt x="396353" y="937945"/>
                </a:cubicBezTo>
                <a:close/>
                <a:moveTo>
                  <a:pt x="157659" y="720098"/>
                </a:moveTo>
                <a:lnTo>
                  <a:pt x="157659" y="811666"/>
                </a:lnTo>
                <a:lnTo>
                  <a:pt x="903198" y="811666"/>
                </a:lnTo>
                <a:lnTo>
                  <a:pt x="903198" y="720098"/>
                </a:lnTo>
                <a:close/>
                <a:moveTo>
                  <a:pt x="157659" y="595637"/>
                </a:moveTo>
                <a:lnTo>
                  <a:pt x="157659" y="687205"/>
                </a:lnTo>
                <a:lnTo>
                  <a:pt x="903198" y="687205"/>
                </a:lnTo>
                <a:lnTo>
                  <a:pt x="903198" y="595637"/>
                </a:lnTo>
                <a:close/>
                <a:moveTo>
                  <a:pt x="529983" y="286261"/>
                </a:moveTo>
                <a:lnTo>
                  <a:pt x="32957" y="496956"/>
                </a:lnTo>
                <a:lnTo>
                  <a:pt x="32957" y="1273063"/>
                </a:lnTo>
                <a:lnTo>
                  <a:pt x="124702" y="1273063"/>
                </a:lnTo>
                <a:lnTo>
                  <a:pt x="124702" y="827668"/>
                </a:lnTo>
                <a:lnTo>
                  <a:pt x="124702" y="578745"/>
                </a:lnTo>
                <a:cubicBezTo>
                  <a:pt x="124702" y="569855"/>
                  <a:pt x="131828" y="562743"/>
                  <a:pt x="141626" y="562743"/>
                </a:cubicBezTo>
                <a:lnTo>
                  <a:pt x="920121" y="562743"/>
                </a:lnTo>
                <a:cubicBezTo>
                  <a:pt x="929029" y="562743"/>
                  <a:pt x="935264" y="569855"/>
                  <a:pt x="935264" y="578745"/>
                </a:cubicBezTo>
                <a:lnTo>
                  <a:pt x="935264" y="827668"/>
                </a:lnTo>
                <a:lnTo>
                  <a:pt x="935264" y="1273063"/>
                </a:lnTo>
                <a:lnTo>
                  <a:pt x="1027009" y="1273063"/>
                </a:lnTo>
                <a:lnTo>
                  <a:pt x="1027009" y="496956"/>
                </a:lnTo>
                <a:close/>
                <a:moveTo>
                  <a:pt x="521020" y="114705"/>
                </a:moveTo>
                <a:cubicBezTo>
                  <a:pt x="504886" y="114705"/>
                  <a:pt x="491441" y="129057"/>
                  <a:pt x="491441" y="145203"/>
                </a:cubicBezTo>
                <a:lnTo>
                  <a:pt x="491441" y="204407"/>
                </a:lnTo>
                <a:lnTo>
                  <a:pt x="567629" y="204407"/>
                </a:lnTo>
                <a:lnTo>
                  <a:pt x="567629" y="145203"/>
                </a:lnTo>
                <a:cubicBezTo>
                  <a:pt x="567629" y="129057"/>
                  <a:pt x="554184" y="114705"/>
                  <a:pt x="538050" y="114705"/>
                </a:cubicBezTo>
                <a:close/>
                <a:moveTo>
                  <a:pt x="521020" y="82412"/>
                </a:moveTo>
                <a:lnTo>
                  <a:pt x="538050" y="82412"/>
                </a:lnTo>
                <a:cubicBezTo>
                  <a:pt x="573007" y="82412"/>
                  <a:pt x="601690" y="110219"/>
                  <a:pt x="601690" y="145203"/>
                </a:cubicBezTo>
                <a:lnTo>
                  <a:pt x="601690" y="221450"/>
                </a:lnTo>
                <a:cubicBezTo>
                  <a:pt x="601690" y="230421"/>
                  <a:pt x="593623" y="238494"/>
                  <a:pt x="584659" y="238494"/>
                </a:cubicBezTo>
                <a:lnTo>
                  <a:pt x="474410" y="238494"/>
                </a:lnTo>
                <a:cubicBezTo>
                  <a:pt x="464551" y="238494"/>
                  <a:pt x="457380" y="230421"/>
                  <a:pt x="457380" y="221450"/>
                </a:cubicBezTo>
                <a:lnTo>
                  <a:pt x="457380" y="145203"/>
                </a:lnTo>
                <a:cubicBezTo>
                  <a:pt x="457380" y="110219"/>
                  <a:pt x="485166" y="82412"/>
                  <a:pt x="521020" y="82412"/>
                </a:cubicBezTo>
                <a:close/>
                <a:moveTo>
                  <a:pt x="529983" y="33782"/>
                </a:moveTo>
                <a:lnTo>
                  <a:pt x="157659" y="169801"/>
                </a:lnTo>
                <a:lnTo>
                  <a:pt x="157659" y="408055"/>
                </a:lnTo>
                <a:lnTo>
                  <a:pt x="523748" y="253368"/>
                </a:lnTo>
                <a:cubicBezTo>
                  <a:pt x="528202" y="250701"/>
                  <a:pt x="532655" y="250701"/>
                  <a:pt x="537109" y="253368"/>
                </a:cubicBezTo>
                <a:lnTo>
                  <a:pt x="903198" y="408055"/>
                </a:lnTo>
                <a:lnTo>
                  <a:pt x="903198" y="169801"/>
                </a:lnTo>
                <a:lnTo>
                  <a:pt x="693877" y="93346"/>
                </a:lnTo>
                <a:close/>
                <a:moveTo>
                  <a:pt x="529983" y="0"/>
                </a:moveTo>
                <a:cubicBezTo>
                  <a:pt x="532655" y="0"/>
                  <a:pt x="533546" y="889"/>
                  <a:pt x="536218" y="889"/>
                </a:cubicBezTo>
                <a:lnTo>
                  <a:pt x="1014538" y="175135"/>
                </a:lnTo>
                <a:cubicBezTo>
                  <a:pt x="1022555" y="177802"/>
                  <a:pt x="1027009" y="186692"/>
                  <a:pt x="1024336" y="196471"/>
                </a:cubicBezTo>
                <a:cubicBezTo>
                  <a:pt x="1020774" y="204472"/>
                  <a:pt x="1010976" y="208917"/>
                  <a:pt x="1002959" y="206250"/>
                </a:cubicBezTo>
                <a:lnTo>
                  <a:pt x="935264" y="181358"/>
                </a:lnTo>
                <a:lnTo>
                  <a:pt x="935264" y="422280"/>
                </a:lnTo>
                <a:lnTo>
                  <a:pt x="1050168" y="471175"/>
                </a:lnTo>
                <a:cubicBezTo>
                  <a:pt x="1056403" y="472953"/>
                  <a:pt x="1060856" y="479176"/>
                  <a:pt x="1060856" y="486288"/>
                </a:cubicBezTo>
                <a:lnTo>
                  <a:pt x="1060856" y="1289954"/>
                </a:lnTo>
                <a:cubicBezTo>
                  <a:pt x="1060856" y="1298844"/>
                  <a:pt x="1052840" y="1305956"/>
                  <a:pt x="1043932" y="1305956"/>
                </a:cubicBezTo>
                <a:lnTo>
                  <a:pt x="920121" y="1305956"/>
                </a:lnTo>
                <a:cubicBezTo>
                  <a:pt x="911214" y="1305956"/>
                  <a:pt x="903198" y="1298844"/>
                  <a:pt x="903198" y="1289954"/>
                </a:cubicBezTo>
                <a:lnTo>
                  <a:pt x="903198" y="844559"/>
                </a:lnTo>
                <a:lnTo>
                  <a:pt x="157659" y="844559"/>
                </a:lnTo>
                <a:lnTo>
                  <a:pt x="157659" y="1289954"/>
                </a:lnTo>
                <a:cubicBezTo>
                  <a:pt x="157659" y="1298844"/>
                  <a:pt x="150533" y="1305956"/>
                  <a:pt x="141626" y="1305956"/>
                </a:cubicBezTo>
                <a:lnTo>
                  <a:pt x="16034" y="1305956"/>
                </a:lnTo>
                <a:cubicBezTo>
                  <a:pt x="7126" y="1305956"/>
                  <a:pt x="0" y="1298844"/>
                  <a:pt x="0" y="1289954"/>
                </a:cubicBezTo>
                <a:lnTo>
                  <a:pt x="0" y="486288"/>
                </a:lnTo>
                <a:cubicBezTo>
                  <a:pt x="0" y="479176"/>
                  <a:pt x="3563" y="472953"/>
                  <a:pt x="9798" y="471175"/>
                </a:cubicBezTo>
                <a:lnTo>
                  <a:pt x="124702" y="422280"/>
                </a:lnTo>
                <a:lnTo>
                  <a:pt x="124702" y="173357"/>
                </a:lnTo>
                <a:lnTo>
                  <a:pt x="22269" y="208917"/>
                </a:lnTo>
                <a:cubicBezTo>
                  <a:pt x="19596" y="209806"/>
                  <a:pt x="18706" y="209806"/>
                  <a:pt x="16034" y="209806"/>
                </a:cubicBezTo>
                <a:cubicBezTo>
                  <a:pt x="9798" y="209806"/>
                  <a:pt x="3563" y="205361"/>
                  <a:pt x="891" y="198249"/>
                </a:cubicBezTo>
                <a:cubicBezTo>
                  <a:pt x="-1781" y="190248"/>
                  <a:pt x="2673" y="180469"/>
                  <a:pt x="10689" y="177802"/>
                </a:cubicBezTo>
                <a:lnTo>
                  <a:pt x="524639" y="889"/>
                </a:lnTo>
                <a:cubicBezTo>
                  <a:pt x="526420" y="889"/>
                  <a:pt x="527311" y="889"/>
                  <a:pt x="528202" y="889"/>
                </a:cubicBezTo>
                <a:cubicBezTo>
                  <a:pt x="529092" y="0"/>
                  <a:pt x="529092" y="0"/>
                  <a:pt x="5299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1" name="Freeform 27">
            <a:extLst>
              <a:ext uri="{FF2B5EF4-FFF2-40B4-BE49-F238E27FC236}">
                <a16:creationId xmlns:a16="http://schemas.microsoft.com/office/drawing/2014/main" id="{425FC0C0-A964-4079-9EC0-BEA12AB62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2289" y="10132964"/>
            <a:ext cx="2629390" cy="2554827"/>
          </a:xfrm>
          <a:custGeom>
            <a:avLst/>
            <a:gdLst>
              <a:gd name="T0" fmla="*/ 2952 w 2953"/>
              <a:gd name="T1" fmla="*/ 1434 h 2871"/>
              <a:gd name="T2" fmla="*/ 2952 w 2953"/>
              <a:gd name="T3" fmla="*/ 1434 h 2871"/>
              <a:gd name="T4" fmla="*/ 1475 w 2953"/>
              <a:gd name="T5" fmla="*/ 2870 h 2871"/>
              <a:gd name="T6" fmla="*/ 1475 w 2953"/>
              <a:gd name="T7" fmla="*/ 2870 h 2871"/>
              <a:gd name="T8" fmla="*/ 0 w 2953"/>
              <a:gd name="T9" fmla="*/ 1434 h 2871"/>
              <a:gd name="T10" fmla="*/ 0 w 2953"/>
              <a:gd name="T11" fmla="*/ 1434 h 2871"/>
              <a:gd name="T12" fmla="*/ 1475 w 2953"/>
              <a:gd name="T13" fmla="*/ 0 h 2871"/>
              <a:gd name="T14" fmla="*/ 1475 w 2953"/>
              <a:gd name="T15" fmla="*/ 0 h 2871"/>
              <a:gd name="T16" fmla="*/ 2952 w 2953"/>
              <a:gd name="T17" fmla="*/ 1434 h 2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3" h="2871">
                <a:moveTo>
                  <a:pt x="2952" y="1434"/>
                </a:moveTo>
                <a:lnTo>
                  <a:pt x="2952" y="1434"/>
                </a:lnTo>
                <a:cubicBezTo>
                  <a:pt x="2952" y="2227"/>
                  <a:pt x="2291" y="2870"/>
                  <a:pt x="1475" y="2870"/>
                </a:cubicBezTo>
                <a:lnTo>
                  <a:pt x="1475" y="2870"/>
                </a:lnTo>
                <a:cubicBezTo>
                  <a:pt x="660" y="2870"/>
                  <a:pt x="0" y="2227"/>
                  <a:pt x="0" y="1434"/>
                </a:cubicBezTo>
                <a:lnTo>
                  <a:pt x="0" y="1434"/>
                </a:lnTo>
                <a:cubicBezTo>
                  <a:pt x="0" y="642"/>
                  <a:pt x="660" y="0"/>
                  <a:pt x="1475" y="0"/>
                </a:cubicBezTo>
                <a:lnTo>
                  <a:pt x="1475" y="0"/>
                </a:lnTo>
                <a:cubicBezTo>
                  <a:pt x="2291" y="0"/>
                  <a:pt x="2952" y="642"/>
                  <a:pt x="2952" y="143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464F2DB-09B4-4595-9C0B-5954C1346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8829" y="10878611"/>
            <a:ext cx="1271664" cy="1058714"/>
          </a:xfrm>
          <a:custGeom>
            <a:avLst/>
            <a:gdLst>
              <a:gd name="connsiteX0" fmla="*/ 977175 w 1271664"/>
              <a:gd name="connsiteY0" fmla="*/ 521012 h 1058714"/>
              <a:gd name="connsiteX1" fmla="*/ 844633 w 1271664"/>
              <a:gd name="connsiteY1" fmla="*/ 584255 h 1058714"/>
              <a:gd name="connsiteX2" fmla="*/ 909569 w 1271664"/>
              <a:gd name="connsiteY2" fmla="*/ 719649 h 1058714"/>
              <a:gd name="connsiteX3" fmla="*/ 1042111 w 1271664"/>
              <a:gd name="connsiteY3" fmla="*/ 655515 h 1058714"/>
              <a:gd name="connsiteX4" fmla="*/ 988183 w 1271664"/>
              <a:gd name="connsiteY4" fmla="*/ 489279 h 1058714"/>
              <a:gd name="connsiteX5" fmla="*/ 1006530 w 1271664"/>
              <a:gd name="connsiteY5" fmla="*/ 505869 h 1058714"/>
              <a:gd name="connsiteX6" fmla="*/ 1072356 w 1271664"/>
              <a:gd name="connsiteY6" fmla="*/ 642154 h 1058714"/>
              <a:gd name="connsiteX7" fmla="*/ 1073245 w 1271664"/>
              <a:gd name="connsiteY7" fmla="*/ 667095 h 1058714"/>
              <a:gd name="connsiteX8" fmla="*/ 1057233 w 1271664"/>
              <a:gd name="connsiteY8" fmla="*/ 685800 h 1058714"/>
              <a:gd name="connsiteX9" fmla="*/ 922912 w 1271664"/>
              <a:gd name="connsiteY9" fmla="*/ 749934 h 1058714"/>
              <a:gd name="connsiteX10" fmla="*/ 909569 w 1271664"/>
              <a:gd name="connsiteY10" fmla="*/ 752606 h 1058714"/>
              <a:gd name="connsiteX11" fmla="*/ 898005 w 1271664"/>
              <a:gd name="connsiteY11" fmla="*/ 751716 h 1058714"/>
              <a:gd name="connsiteX12" fmla="*/ 880214 w 1271664"/>
              <a:gd name="connsiteY12" fmla="*/ 734791 h 1058714"/>
              <a:gd name="connsiteX13" fmla="*/ 814388 w 1271664"/>
              <a:gd name="connsiteY13" fmla="*/ 598507 h 1058714"/>
              <a:gd name="connsiteX14" fmla="*/ 812609 w 1271664"/>
              <a:gd name="connsiteY14" fmla="*/ 572675 h 1058714"/>
              <a:gd name="connsiteX15" fmla="*/ 829510 w 1271664"/>
              <a:gd name="connsiteY15" fmla="*/ 554860 h 1058714"/>
              <a:gd name="connsiteX16" fmla="*/ 963831 w 1271664"/>
              <a:gd name="connsiteY16" fmla="*/ 490727 h 1058714"/>
              <a:gd name="connsiteX17" fmla="*/ 988183 w 1271664"/>
              <a:gd name="connsiteY17" fmla="*/ 489279 h 1058714"/>
              <a:gd name="connsiteX18" fmla="*/ 285532 w 1271664"/>
              <a:gd name="connsiteY18" fmla="*/ 261448 h 1058714"/>
              <a:gd name="connsiteX19" fmla="*/ 241283 w 1271664"/>
              <a:gd name="connsiteY19" fmla="*/ 267352 h 1058714"/>
              <a:gd name="connsiteX20" fmla="*/ 175464 w 1271664"/>
              <a:gd name="connsiteY20" fmla="*/ 324387 h 1058714"/>
              <a:gd name="connsiteX21" fmla="*/ 146113 w 1271664"/>
              <a:gd name="connsiteY21" fmla="*/ 383204 h 1058714"/>
              <a:gd name="connsiteX22" fmla="*/ 197700 w 1271664"/>
              <a:gd name="connsiteY22" fmla="*/ 536486 h 1058714"/>
              <a:gd name="connsiteX23" fmla="*/ 214600 w 1271664"/>
              <a:gd name="connsiteY23" fmla="*/ 556092 h 1058714"/>
              <a:gd name="connsiteX24" fmla="*/ 212821 w 1271664"/>
              <a:gd name="connsiteY24" fmla="*/ 581936 h 1058714"/>
              <a:gd name="connsiteX25" fmla="*/ 153229 w 1271664"/>
              <a:gd name="connsiteY25" fmla="*/ 704027 h 1058714"/>
              <a:gd name="connsiteX26" fmla="*/ 138998 w 1271664"/>
              <a:gd name="connsiteY26" fmla="*/ 713830 h 1058714"/>
              <a:gd name="connsiteX27" fmla="*/ 106978 w 1271664"/>
              <a:gd name="connsiteY27" fmla="*/ 715612 h 1058714"/>
              <a:gd name="connsiteX28" fmla="*/ 106089 w 1271664"/>
              <a:gd name="connsiteY28" fmla="*/ 716503 h 1058714"/>
              <a:gd name="connsiteX29" fmla="*/ 106089 w 1271664"/>
              <a:gd name="connsiteY29" fmla="*/ 718286 h 1058714"/>
              <a:gd name="connsiteX30" fmla="*/ 122988 w 1271664"/>
              <a:gd name="connsiteY30" fmla="*/ 745021 h 1058714"/>
              <a:gd name="connsiteX31" fmla="*/ 123877 w 1271664"/>
              <a:gd name="connsiteY31" fmla="*/ 761953 h 1058714"/>
              <a:gd name="connsiteX32" fmla="*/ 115872 w 1271664"/>
              <a:gd name="connsiteY32" fmla="*/ 777103 h 1058714"/>
              <a:gd name="connsiteX33" fmla="*/ 102531 w 1271664"/>
              <a:gd name="connsiteY33" fmla="*/ 786015 h 1058714"/>
              <a:gd name="connsiteX34" fmla="*/ 71401 w 1271664"/>
              <a:gd name="connsiteY34" fmla="*/ 788688 h 1058714"/>
              <a:gd name="connsiteX35" fmla="*/ 69622 w 1271664"/>
              <a:gd name="connsiteY35" fmla="*/ 788688 h 1058714"/>
              <a:gd name="connsiteX36" fmla="*/ 69622 w 1271664"/>
              <a:gd name="connsiteY36" fmla="*/ 790471 h 1058714"/>
              <a:gd name="connsiteX37" fmla="*/ 86521 w 1271664"/>
              <a:gd name="connsiteY37" fmla="*/ 817206 h 1058714"/>
              <a:gd name="connsiteX38" fmla="*/ 88300 w 1271664"/>
              <a:gd name="connsiteY38" fmla="*/ 834138 h 1058714"/>
              <a:gd name="connsiteX39" fmla="*/ 80295 w 1271664"/>
              <a:gd name="connsiteY39" fmla="*/ 849288 h 1058714"/>
              <a:gd name="connsiteX40" fmla="*/ 66953 w 1271664"/>
              <a:gd name="connsiteY40" fmla="*/ 859091 h 1058714"/>
              <a:gd name="connsiteX41" fmla="*/ 34934 w 1271664"/>
              <a:gd name="connsiteY41" fmla="*/ 860873 h 1058714"/>
              <a:gd name="connsiteX42" fmla="*/ 33155 w 1271664"/>
              <a:gd name="connsiteY42" fmla="*/ 861765 h 1058714"/>
              <a:gd name="connsiteX43" fmla="*/ 33155 w 1271664"/>
              <a:gd name="connsiteY43" fmla="*/ 863547 h 1058714"/>
              <a:gd name="connsiteX44" fmla="*/ 50944 w 1271664"/>
              <a:gd name="connsiteY44" fmla="*/ 889391 h 1058714"/>
              <a:gd name="connsiteX45" fmla="*/ 50944 w 1271664"/>
              <a:gd name="connsiteY45" fmla="*/ 906323 h 1058714"/>
              <a:gd name="connsiteX46" fmla="*/ 37602 w 1271664"/>
              <a:gd name="connsiteY46" fmla="*/ 933950 h 1058714"/>
              <a:gd name="connsiteX47" fmla="*/ 57170 w 1271664"/>
              <a:gd name="connsiteY47" fmla="*/ 1023958 h 1058714"/>
              <a:gd name="connsiteX48" fmla="*/ 141666 w 1271664"/>
              <a:gd name="connsiteY48" fmla="*/ 985638 h 1058714"/>
              <a:gd name="connsiteX49" fmla="*/ 315995 w 1271664"/>
              <a:gd name="connsiteY49" fmla="*/ 634515 h 1058714"/>
              <a:gd name="connsiteX50" fmla="*/ 335563 w 1271664"/>
              <a:gd name="connsiteY50" fmla="*/ 616692 h 1058714"/>
              <a:gd name="connsiteX51" fmla="*/ 362246 w 1271664"/>
              <a:gd name="connsiteY51" fmla="*/ 619365 h 1058714"/>
              <a:gd name="connsiteX52" fmla="*/ 515228 w 1271664"/>
              <a:gd name="connsiteY52" fmla="*/ 566786 h 1058714"/>
              <a:gd name="connsiteX53" fmla="*/ 544580 w 1271664"/>
              <a:gd name="connsiteY53" fmla="*/ 508860 h 1058714"/>
              <a:gd name="connsiteX54" fmla="*/ 492993 w 1271664"/>
              <a:gd name="connsiteY54" fmla="*/ 355578 h 1058714"/>
              <a:gd name="connsiteX55" fmla="*/ 376477 w 1271664"/>
              <a:gd name="connsiteY55" fmla="*/ 297652 h 1058714"/>
              <a:gd name="connsiteX56" fmla="*/ 389818 w 1271664"/>
              <a:gd name="connsiteY56" fmla="*/ 343102 h 1058714"/>
              <a:gd name="connsiteX57" fmla="*/ 392486 w 1271664"/>
              <a:gd name="connsiteY57" fmla="*/ 343993 h 1058714"/>
              <a:gd name="connsiteX58" fmla="*/ 403160 w 1271664"/>
              <a:gd name="connsiteY58" fmla="*/ 375184 h 1058714"/>
              <a:gd name="connsiteX59" fmla="*/ 371140 w 1271664"/>
              <a:gd name="connsiteY59" fmla="*/ 384987 h 1058714"/>
              <a:gd name="connsiteX60" fmla="*/ 360467 w 1271664"/>
              <a:gd name="connsiteY60" fmla="*/ 356469 h 1058714"/>
              <a:gd name="connsiteX61" fmla="*/ 340899 w 1271664"/>
              <a:gd name="connsiteY61" fmla="*/ 279828 h 1058714"/>
              <a:gd name="connsiteX62" fmla="*/ 328447 w 1271664"/>
              <a:gd name="connsiteY62" fmla="*/ 273590 h 1058714"/>
              <a:gd name="connsiteX63" fmla="*/ 285532 w 1271664"/>
              <a:gd name="connsiteY63" fmla="*/ 261448 h 1058714"/>
              <a:gd name="connsiteX64" fmla="*/ 960835 w 1271664"/>
              <a:gd name="connsiteY64" fmla="*/ 187146 h 1058714"/>
              <a:gd name="connsiteX65" fmla="*/ 917253 w 1271664"/>
              <a:gd name="connsiteY65" fmla="*/ 208535 h 1058714"/>
              <a:gd name="connsiteX66" fmla="*/ 958167 w 1271664"/>
              <a:gd name="connsiteY66" fmla="*/ 294978 h 1058714"/>
              <a:gd name="connsiteX67" fmla="*/ 957277 w 1271664"/>
              <a:gd name="connsiteY67" fmla="*/ 311911 h 1058714"/>
              <a:gd name="connsiteX68" fmla="*/ 942157 w 1271664"/>
              <a:gd name="connsiteY68" fmla="*/ 318149 h 1058714"/>
              <a:gd name="connsiteX69" fmla="*/ 794511 w 1271664"/>
              <a:gd name="connsiteY69" fmla="*/ 299434 h 1058714"/>
              <a:gd name="connsiteX70" fmla="*/ 776722 w 1271664"/>
              <a:gd name="connsiteY70" fmla="*/ 307455 h 1058714"/>
              <a:gd name="connsiteX71" fmla="*/ 687779 w 1271664"/>
              <a:gd name="connsiteY71" fmla="*/ 464301 h 1058714"/>
              <a:gd name="connsiteX72" fmla="*/ 788285 w 1271664"/>
              <a:gd name="connsiteY72" fmla="*/ 376075 h 1058714"/>
              <a:gd name="connsiteX73" fmla="*/ 802516 w 1271664"/>
              <a:gd name="connsiteY73" fmla="*/ 335081 h 1058714"/>
              <a:gd name="connsiteX74" fmla="*/ 843430 w 1271664"/>
              <a:gd name="connsiteY74" fmla="*/ 349340 h 1058714"/>
              <a:gd name="connsiteX75" fmla="*/ 829199 w 1271664"/>
              <a:gd name="connsiteY75" fmla="*/ 391225 h 1058714"/>
              <a:gd name="connsiteX76" fmla="*/ 816747 w 1271664"/>
              <a:gd name="connsiteY76" fmla="*/ 393007 h 1058714"/>
              <a:gd name="connsiteX77" fmla="*/ 661985 w 1271664"/>
              <a:gd name="connsiteY77" fmla="*/ 507969 h 1058714"/>
              <a:gd name="connsiteX78" fmla="*/ 599725 w 1271664"/>
              <a:gd name="connsiteY78" fmla="*/ 617583 h 1058714"/>
              <a:gd name="connsiteX79" fmla="*/ 647754 w 1271664"/>
              <a:gd name="connsiteY79" fmla="*/ 593521 h 1058714"/>
              <a:gd name="connsiteX80" fmla="*/ 655759 w 1271664"/>
              <a:gd name="connsiteY80" fmla="*/ 592630 h 1058714"/>
              <a:gd name="connsiteX81" fmla="*/ 669990 w 1271664"/>
              <a:gd name="connsiteY81" fmla="*/ 601542 h 1058714"/>
              <a:gd name="connsiteX82" fmla="*/ 817636 w 1271664"/>
              <a:gd name="connsiteY82" fmla="*/ 909888 h 1058714"/>
              <a:gd name="connsiteX83" fmla="*/ 822973 w 1271664"/>
              <a:gd name="connsiteY83" fmla="*/ 915235 h 1058714"/>
              <a:gd name="connsiteX84" fmla="*/ 830088 w 1271664"/>
              <a:gd name="connsiteY84" fmla="*/ 915235 h 1058714"/>
              <a:gd name="connsiteX85" fmla="*/ 1233002 w 1271664"/>
              <a:gd name="connsiteY85" fmla="*/ 720068 h 1058714"/>
              <a:gd name="connsiteX86" fmla="*/ 1238339 w 1271664"/>
              <a:gd name="connsiteY86" fmla="*/ 715612 h 1058714"/>
              <a:gd name="connsiteX87" fmla="*/ 1237449 w 1271664"/>
              <a:gd name="connsiteY87" fmla="*/ 709374 h 1058714"/>
              <a:gd name="connsiteX88" fmla="*/ 1088914 w 1271664"/>
              <a:gd name="connsiteY88" fmla="*/ 400137 h 1058714"/>
              <a:gd name="connsiteX89" fmla="*/ 1088914 w 1271664"/>
              <a:gd name="connsiteY89" fmla="*/ 387660 h 1058714"/>
              <a:gd name="connsiteX90" fmla="*/ 1096919 w 1271664"/>
              <a:gd name="connsiteY90" fmla="*/ 377857 h 1058714"/>
              <a:gd name="connsiteX91" fmla="*/ 1149395 w 1271664"/>
              <a:gd name="connsiteY91" fmla="*/ 352905 h 1058714"/>
              <a:gd name="connsiteX92" fmla="*/ 1035548 w 1271664"/>
              <a:gd name="connsiteY92" fmla="*/ 327952 h 1058714"/>
              <a:gd name="connsiteX93" fmla="*/ 1023985 w 1271664"/>
              <a:gd name="connsiteY93" fmla="*/ 319931 h 1058714"/>
              <a:gd name="connsiteX94" fmla="*/ 598911 w 1271664"/>
              <a:gd name="connsiteY94" fmla="*/ 74566 h 1058714"/>
              <a:gd name="connsiteX95" fmla="*/ 780701 w 1271664"/>
              <a:gd name="connsiteY95" fmla="*/ 225888 h 1058714"/>
              <a:gd name="connsiteX96" fmla="*/ 767399 w 1271664"/>
              <a:gd name="connsiteY96" fmla="*/ 245357 h 1058714"/>
              <a:gd name="connsiteX97" fmla="*/ 747890 w 1271664"/>
              <a:gd name="connsiteY97" fmla="*/ 232083 h 1058714"/>
              <a:gd name="connsiteX98" fmla="*/ 598911 w 1271664"/>
              <a:gd name="connsiteY98" fmla="*/ 107308 h 1058714"/>
              <a:gd name="connsiteX99" fmla="*/ 449932 w 1271664"/>
              <a:gd name="connsiteY99" fmla="*/ 228543 h 1058714"/>
              <a:gd name="connsiteX100" fmla="*/ 448159 w 1271664"/>
              <a:gd name="connsiteY100" fmla="*/ 239162 h 1058714"/>
              <a:gd name="connsiteX101" fmla="*/ 431310 w 1271664"/>
              <a:gd name="connsiteY101" fmla="*/ 254206 h 1058714"/>
              <a:gd name="connsiteX102" fmla="*/ 429536 w 1271664"/>
              <a:gd name="connsiteY102" fmla="*/ 253321 h 1058714"/>
              <a:gd name="connsiteX103" fmla="*/ 415348 w 1271664"/>
              <a:gd name="connsiteY103" fmla="*/ 234738 h 1058714"/>
              <a:gd name="connsiteX104" fmla="*/ 418008 w 1271664"/>
              <a:gd name="connsiteY104" fmla="*/ 222349 h 1058714"/>
              <a:gd name="connsiteX105" fmla="*/ 598911 w 1271664"/>
              <a:gd name="connsiteY105" fmla="*/ 74566 h 1058714"/>
              <a:gd name="connsiteX106" fmla="*/ 597946 w 1271664"/>
              <a:gd name="connsiteY106" fmla="*/ 32973 h 1058714"/>
              <a:gd name="connsiteX107" fmla="*/ 373808 w 1271664"/>
              <a:gd name="connsiteY107" fmla="*/ 258440 h 1058714"/>
              <a:gd name="connsiteX108" fmla="*/ 507223 w 1271664"/>
              <a:gd name="connsiteY108" fmla="*/ 326169 h 1058714"/>
              <a:gd name="connsiteX109" fmla="*/ 587273 w 1271664"/>
              <a:gd name="connsiteY109" fmla="*/ 482125 h 1058714"/>
              <a:gd name="connsiteX110" fmla="*/ 597946 w 1271664"/>
              <a:gd name="connsiteY110" fmla="*/ 483016 h 1058714"/>
              <a:gd name="connsiteX111" fmla="*/ 640639 w 1271664"/>
              <a:gd name="connsiteY111" fmla="*/ 478560 h 1058714"/>
              <a:gd name="connsiteX112" fmla="*/ 748260 w 1271664"/>
              <a:gd name="connsiteY112" fmla="*/ 290522 h 1058714"/>
              <a:gd name="connsiteX113" fmla="*/ 750039 w 1271664"/>
              <a:gd name="connsiteY113" fmla="*/ 288740 h 1058714"/>
              <a:gd name="connsiteX114" fmla="*/ 797179 w 1271664"/>
              <a:gd name="connsiteY114" fmla="*/ 266461 h 1058714"/>
              <a:gd name="connsiteX115" fmla="*/ 798958 w 1271664"/>
              <a:gd name="connsiteY115" fmla="*/ 266461 h 1058714"/>
              <a:gd name="connsiteX116" fmla="*/ 822083 w 1271664"/>
              <a:gd name="connsiteY116" fmla="*/ 269134 h 1058714"/>
              <a:gd name="connsiteX117" fmla="*/ 822083 w 1271664"/>
              <a:gd name="connsiteY117" fmla="*/ 258440 h 1058714"/>
              <a:gd name="connsiteX118" fmla="*/ 597946 w 1271664"/>
              <a:gd name="connsiteY118" fmla="*/ 32973 h 1058714"/>
              <a:gd name="connsiteX119" fmla="*/ 597946 w 1271664"/>
              <a:gd name="connsiteY119" fmla="*/ 0 h 1058714"/>
              <a:gd name="connsiteX120" fmla="*/ 855882 w 1271664"/>
              <a:gd name="connsiteY120" fmla="*/ 258440 h 1058714"/>
              <a:gd name="connsiteX121" fmla="*/ 854992 w 1271664"/>
              <a:gd name="connsiteY121" fmla="*/ 273590 h 1058714"/>
              <a:gd name="connsiteX122" fmla="*/ 915474 w 1271664"/>
              <a:gd name="connsiteY122" fmla="*/ 280720 h 1058714"/>
              <a:gd name="connsiteX123" fmla="*/ 883454 w 1271664"/>
              <a:gd name="connsiteY123" fmla="*/ 213882 h 1058714"/>
              <a:gd name="connsiteX124" fmla="*/ 895017 w 1271664"/>
              <a:gd name="connsiteY124" fmla="*/ 182691 h 1058714"/>
              <a:gd name="connsiteX125" fmla="*/ 954609 w 1271664"/>
              <a:gd name="connsiteY125" fmla="*/ 153282 h 1058714"/>
              <a:gd name="connsiteX126" fmla="*/ 972398 w 1271664"/>
              <a:gd name="connsiteY126" fmla="*/ 151499 h 1058714"/>
              <a:gd name="connsiteX127" fmla="*/ 986629 w 1271664"/>
              <a:gd name="connsiteY127" fmla="*/ 164867 h 1058714"/>
              <a:gd name="connsiteX128" fmla="*/ 1050668 w 1271664"/>
              <a:gd name="connsiteY128" fmla="*/ 297652 h 1058714"/>
              <a:gd name="connsiteX129" fmla="*/ 1169852 w 1271664"/>
              <a:gd name="connsiteY129" fmla="*/ 322605 h 1058714"/>
              <a:gd name="connsiteX130" fmla="*/ 1191199 w 1271664"/>
              <a:gd name="connsiteY130" fmla="*/ 347558 h 1058714"/>
              <a:gd name="connsiteX131" fmla="*/ 1175189 w 1271664"/>
              <a:gd name="connsiteY131" fmla="*/ 376966 h 1058714"/>
              <a:gd name="connsiteX132" fmla="*/ 1126270 w 1271664"/>
              <a:gd name="connsiteY132" fmla="*/ 400137 h 1058714"/>
              <a:gd name="connsiteX133" fmla="*/ 1267690 w 1271664"/>
              <a:gd name="connsiteY133" fmla="*/ 694224 h 1058714"/>
              <a:gd name="connsiteX134" fmla="*/ 1269469 w 1271664"/>
              <a:gd name="connsiteY134" fmla="*/ 726306 h 1058714"/>
              <a:gd name="connsiteX135" fmla="*/ 1248122 w 1271664"/>
              <a:gd name="connsiteY135" fmla="*/ 751259 h 1058714"/>
              <a:gd name="connsiteX136" fmla="*/ 843430 w 1271664"/>
              <a:gd name="connsiteY136" fmla="*/ 944644 h 1058714"/>
              <a:gd name="connsiteX137" fmla="*/ 825641 w 1271664"/>
              <a:gd name="connsiteY137" fmla="*/ 948208 h 1058714"/>
              <a:gd name="connsiteX138" fmla="*/ 811410 w 1271664"/>
              <a:gd name="connsiteY138" fmla="*/ 946426 h 1058714"/>
              <a:gd name="connsiteX139" fmla="*/ 787395 w 1271664"/>
              <a:gd name="connsiteY139" fmla="*/ 925038 h 1058714"/>
              <a:gd name="connsiteX140" fmla="*/ 647754 w 1271664"/>
              <a:gd name="connsiteY140" fmla="*/ 630951 h 1058714"/>
              <a:gd name="connsiteX141" fmla="*/ 601504 w 1271664"/>
              <a:gd name="connsiteY141" fmla="*/ 653230 h 1058714"/>
              <a:gd name="connsiteX142" fmla="*/ 567705 w 1271664"/>
              <a:gd name="connsiteY142" fmla="*/ 646101 h 1058714"/>
              <a:gd name="connsiteX143" fmla="*/ 564147 w 1271664"/>
              <a:gd name="connsiteY143" fmla="*/ 613127 h 1058714"/>
              <a:gd name="connsiteX144" fmla="*/ 619292 w 1271664"/>
              <a:gd name="connsiteY144" fmla="*/ 515098 h 1058714"/>
              <a:gd name="connsiteX145" fmla="*/ 597946 w 1271664"/>
              <a:gd name="connsiteY145" fmla="*/ 515989 h 1058714"/>
              <a:gd name="connsiteX146" fmla="*/ 577489 w 1271664"/>
              <a:gd name="connsiteY146" fmla="*/ 515098 h 1058714"/>
              <a:gd name="connsiteX147" fmla="*/ 573931 w 1271664"/>
              <a:gd name="connsiteY147" fmla="*/ 523119 h 1058714"/>
              <a:gd name="connsiteX148" fmla="*/ 544580 w 1271664"/>
              <a:gd name="connsiteY148" fmla="*/ 581936 h 1058714"/>
              <a:gd name="connsiteX149" fmla="*/ 460083 w 1271664"/>
              <a:gd name="connsiteY149" fmla="*/ 656795 h 1058714"/>
              <a:gd name="connsiteX150" fmla="*/ 348015 w 1271664"/>
              <a:gd name="connsiteY150" fmla="*/ 648774 h 1058714"/>
              <a:gd name="connsiteX151" fmla="*/ 345346 w 1271664"/>
              <a:gd name="connsiteY151" fmla="*/ 648774 h 1058714"/>
              <a:gd name="connsiteX152" fmla="*/ 170128 w 1271664"/>
              <a:gd name="connsiteY152" fmla="*/ 1000788 h 1058714"/>
              <a:gd name="connsiteX153" fmla="*/ 155897 w 1271664"/>
              <a:gd name="connsiteY153" fmla="*/ 1015938 h 1058714"/>
              <a:gd name="connsiteX154" fmla="*/ 68732 w 1271664"/>
              <a:gd name="connsiteY154" fmla="*/ 1055149 h 1058714"/>
              <a:gd name="connsiteX155" fmla="*/ 56280 w 1271664"/>
              <a:gd name="connsiteY155" fmla="*/ 1058714 h 1058714"/>
              <a:gd name="connsiteX156" fmla="*/ 42049 w 1271664"/>
              <a:gd name="connsiteY156" fmla="*/ 1054258 h 1058714"/>
              <a:gd name="connsiteX157" fmla="*/ 25150 w 1271664"/>
              <a:gd name="connsiteY157" fmla="*/ 1033761 h 1058714"/>
              <a:gd name="connsiteX158" fmla="*/ 5582 w 1271664"/>
              <a:gd name="connsiteY158" fmla="*/ 940188 h 1058714"/>
              <a:gd name="connsiteX159" fmla="*/ 8251 w 1271664"/>
              <a:gd name="connsiteY159" fmla="*/ 919691 h 1058714"/>
              <a:gd name="connsiteX160" fmla="*/ 18035 w 1271664"/>
              <a:gd name="connsiteY160" fmla="*/ 900085 h 1058714"/>
              <a:gd name="connsiteX161" fmla="*/ 5582 w 1271664"/>
              <a:gd name="connsiteY161" fmla="*/ 881370 h 1058714"/>
              <a:gd name="connsiteX162" fmla="*/ 3804 w 1271664"/>
              <a:gd name="connsiteY162" fmla="*/ 847506 h 1058714"/>
              <a:gd name="connsiteX163" fmla="*/ 32266 w 1271664"/>
              <a:gd name="connsiteY163" fmla="*/ 827009 h 1058714"/>
              <a:gd name="connsiteX164" fmla="*/ 53612 w 1271664"/>
              <a:gd name="connsiteY164" fmla="*/ 827009 h 1058714"/>
              <a:gd name="connsiteX165" fmla="*/ 42049 w 1271664"/>
              <a:gd name="connsiteY165" fmla="*/ 809185 h 1058714"/>
              <a:gd name="connsiteX166" fmla="*/ 40270 w 1271664"/>
              <a:gd name="connsiteY166" fmla="*/ 774430 h 1058714"/>
              <a:gd name="connsiteX167" fmla="*/ 68732 w 1271664"/>
              <a:gd name="connsiteY167" fmla="*/ 754824 h 1058714"/>
              <a:gd name="connsiteX168" fmla="*/ 89189 w 1271664"/>
              <a:gd name="connsiteY168" fmla="*/ 753041 h 1058714"/>
              <a:gd name="connsiteX169" fmla="*/ 77627 w 1271664"/>
              <a:gd name="connsiteY169" fmla="*/ 736109 h 1058714"/>
              <a:gd name="connsiteX170" fmla="*/ 75848 w 1271664"/>
              <a:gd name="connsiteY170" fmla="*/ 701353 h 1058714"/>
              <a:gd name="connsiteX171" fmla="*/ 105199 w 1271664"/>
              <a:gd name="connsiteY171" fmla="*/ 682639 h 1058714"/>
              <a:gd name="connsiteX172" fmla="*/ 126546 w 1271664"/>
              <a:gd name="connsiteY172" fmla="*/ 680856 h 1058714"/>
              <a:gd name="connsiteX173" fmla="*/ 183469 w 1271664"/>
              <a:gd name="connsiteY173" fmla="*/ 567677 h 1058714"/>
              <a:gd name="connsiteX174" fmla="*/ 182580 w 1271664"/>
              <a:gd name="connsiteY174" fmla="*/ 566786 h 1058714"/>
              <a:gd name="connsiteX175" fmla="*/ 115872 w 1271664"/>
              <a:gd name="connsiteY175" fmla="*/ 368946 h 1058714"/>
              <a:gd name="connsiteX176" fmla="*/ 146113 w 1271664"/>
              <a:gd name="connsiteY176" fmla="*/ 310128 h 1058714"/>
              <a:gd name="connsiteX177" fmla="*/ 230609 w 1271664"/>
              <a:gd name="connsiteY177" fmla="*/ 236161 h 1058714"/>
              <a:gd name="connsiteX178" fmla="*/ 340899 w 1271664"/>
              <a:gd name="connsiteY178" fmla="*/ 242399 h 1058714"/>
              <a:gd name="connsiteX179" fmla="*/ 597946 w 1271664"/>
              <a:gd name="connsiteY179" fmla="*/ 0 h 1058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1271664" h="1058714">
                <a:moveTo>
                  <a:pt x="977175" y="521012"/>
                </a:moveTo>
                <a:lnTo>
                  <a:pt x="844633" y="584255"/>
                </a:lnTo>
                <a:lnTo>
                  <a:pt x="909569" y="719649"/>
                </a:lnTo>
                <a:lnTo>
                  <a:pt x="1042111" y="655515"/>
                </a:lnTo>
                <a:close/>
                <a:moveTo>
                  <a:pt x="988183" y="489279"/>
                </a:moveTo>
                <a:cubicBezTo>
                  <a:pt x="995855" y="492063"/>
                  <a:pt x="1002527" y="497853"/>
                  <a:pt x="1006530" y="505869"/>
                </a:cubicBezTo>
                <a:lnTo>
                  <a:pt x="1072356" y="642154"/>
                </a:lnTo>
                <a:cubicBezTo>
                  <a:pt x="1075914" y="651061"/>
                  <a:pt x="1076803" y="659078"/>
                  <a:pt x="1073245" y="667095"/>
                </a:cubicBezTo>
                <a:cubicBezTo>
                  <a:pt x="1071466" y="676002"/>
                  <a:pt x="1065239" y="682237"/>
                  <a:pt x="1057233" y="685800"/>
                </a:cubicBezTo>
                <a:lnTo>
                  <a:pt x="922912" y="749934"/>
                </a:lnTo>
                <a:cubicBezTo>
                  <a:pt x="918465" y="751716"/>
                  <a:pt x="914017" y="752606"/>
                  <a:pt x="909569" y="752606"/>
                </a:cubicBezTo>
                <a:cubicBezTo>
                  <a:pt x="906011" y="752606"/>
                  <a:pt x="901563" y="752606"/>
                  <a:pt x="898005" y="751716"/>
                </a:cubicBezTo>
                <a:cubicBezTo>
                  <a:pt x="890889" y="748153"/>
                  <a:pt x="883773" y="742808"/>
                  <a:pt x="880214" y="734791"/>
                </a:cubicBezTo>
                <a:lnTo>
                  <a:pt x="814388" y="598507"/>
                </a:lnTo>
                <a:cubicBezTo>
                  <a:pt x="810830" y="589600"/>
                  <a:pt x="810830" y="581583"/>
                  <a:pt x="812609" y="572675"/>
                </a:cubicBezTo>
                <a:cubicBezTo>
                  <a:pt x="816167" y="564659"/>
                  <a:pt x="822394" y="558423"/>
                  <a:pt x="829510" y="554860"/>
                </a:cubicBezTo>
                <a:lnTo>
                  <a:pt x="963831" y="490727"/>
                </a:lnTo>
                <a:cubicBezTo>
                  <a:pt x="971837" y="486719"/>
                  <a:pt x="980510" y="486496"/>
                  <a:pt x="988183" y="489279"/>
                </a:cubicBezTo>
                <a:close/>
                <a:moveTo>
                  <a:pt x="285532" y="261448"/>
                </a:moveTo>
                <a:cubicBezTo>
                  <a:pt x="270634" y="260445"/>
                  <a:pt x="255514" y="262451"/>
                  <a:pt x="241283" y="267352"/>
                </a:cubicBezTo>
                <a:cubicBezTo>
                  <a:pt x="211931" y="277155"/>
                  <a:pt x="188806" y="297652"/>
                  <a:pt x="175464" y="324387"/>
                </a:cubicBezTo>
                <a:lnTo>
                  <a:pt x="146113" y="383204"/>
                </a:lnTo>
                <a:cubicBezTo>
                  <a:pt x="118541" y="439348"/>
                  <a:pt x="141666" y="507969"/>
                  <a:pt x="197700" y="536486"/>
                </a:cubicBezTo>
                <a:cubicBezTo>
                  <a:pt x="205705" y="540051"/>
                  <a:pt x="211931" y="548072"/>
                  <a:pt x="214600" y="556092"/>
                </a:cubicBezTo>
                <a:cubicBezTo>
                  <a:pt x="217268" y="565004"/>
                  <a:pt x="217268" y="573916"/>
                  <a:pt x="212821" y="581936"/>
                </a:cubicBezTo>
                <a:lnTo>
                  <a:pt x="153229" y="704027"/>
                </a:lnTo>
                <a:cubicBezTo>
                  <a:pt x="149671" y="709374"/>
                  <a:pt x="144334" y="712939"/>
                  <a:pt x="138998" y="713830"/>
                </a:cubicBezTo>
                <a:lnTo>
                  <a:pt x="106978" y="715612"/>
                </a:lnTo>
                <a:cubicBezTo>
                  <a:pt x="106978" y="715612"/>
                  <a:pt x="106089" y="715612"/>
                  <a:pt x="106089" y="716503"/>
                </a:cubicBezTo>
                <a:cubicBezTo>
                  <a:pt x="105199" y="717394"/>
                  <a:pt x="106089" y="718286"/>
                  <a:pt x="106089" y="718286"/>
                </a:cubicBezTo>
                <a:lnTo>
                  <a:pt x="122988" y="745021"/>
                </a:lnTo>
                <a:cubicBezTo>
                  <a:pt x="126546" y="749477"/>
                  <a:pt x="126546" y="756606"/>
                  <a:pt x="123877" y="761953"/>
                </a:cubicBezTo>
                <a:lnTo>
                  <a:pt x="115872" y="777103"/>
                </a:lnTo>
                <a:cubicBezTo>
                  <a:pt x="114093" y="782450"/>
                  <a:pt x="108757" y="785124"/>
                  <a:pt x="102531" y="786015"/>
                </a:cubicBezTo>
                <a:lnTo>
                  <a:pt x="71401" y="788688"/>
                </a:lnTo>
                <a:cubicBezTo>
                  <a:pt x="70511" y="788688"/>
                  <a:pt x="69622" y="788688"/>
                  <a:pt x="69622" y="788688"/>
                </a:cubicBezTo>
                <a:cubicBezTo>
                  <a:pt x="68732" y="789580"/>
                  <a:pt x="68732" y="790471"/>
                  <a:pt x="69622" y="790471"/>
                </a:cubicBezTo>
                <a:lnTo>
                  <a:pt x="86521" y="817206"/>
                </a:lnTo>
                <a:cubicBezTo>
                  <a:pt x="90079" y="822553"/>
                  <a:pt x="90079" y="828791"/>
                  <a:pt x="88300" y="834138"/>
                </a:cubicBezTo>
                <a:lnTo>
                  <a:pt x="80295" y="849288"/>
                </a:lnTo>
                <a:cubicBezTo>
                  <a:pt x="77627" y="854635"/>
                  <a:pt x="72290" y="859091"/>
                  <a:pt x="66953" y="859091"/>
                </a:cubicBezTo>
                <a:lnTo>
                  <a:pt x="34934" y="860873"/>
                </a:lnTo>
                <a:cubicBezTo>
                  <a:pt x="34934" y="860873"/>
                  <a:pt x="34044" y="860873"/>
                  <a:pt x="33155" y="861765"/>
                </a:cubicBezTo>
                <a:cubicBezTo>
                  <a:pt x="32266" y="862656"/>
                  <a:pt x="33155" y="862656"/>
                  <a:pt x="33155" y="863547"/>
                </a:cubicBezTo>
                <a:lnTo>
                  <a:pt x="50944" y="889391"/>
                </a:lnTo>
                <a:cubicBezTo>
                  <a:pt x="53612" y="894738"/>
                  <a:pt x="54501" y="900976"/>
                  <a:pt x="50944" y="906323"/>
                </a:cubicBezTo>
                <a:lnTo>
                  <a:pt x="37602" y="933950"/>
                </a:lnTo>
                <a:lnTo>
                  <a:pt x="57170" y="1023958"/>
                </a:lnTo>
                <a:lnTo>
                  <a:pt x="141666" y="985638"/>
                </a:lnTo>
                <a:lnTo>
                  <a:pt x="315995" y="634515"/>
                </a:lnTo>
                <a:cubicBezTo>
                  <a:pt x="320442" y="625604"/>
                  <a:pt x="327558" y="619365"/>
                  <a:pt x="335563" y="616692"/>
                </a:cubicBezTo>
                <a:cubicBezTo>
                  <a:pt x="344457" y="613127"/>
                  <a:pt x="354241" y="614018"/>
                  <a:pt x="362246" y="619365"/>
                </a:cubicBezTo>
                <a:cubicBezTo>
                  <a:pt x="418280" y="646101"/>
                  <a:pt x="486767" y="623821"/>
                  <a:pt x="515228" y="566786"/>
                </a:cubicBezTo>
                <a:lnTo>
                  <a:pt x="544580" y="508860"/>
                </a:lnTo>
                <a:cubicBezTo>
                  <a:pt x="572152" y="452716"/>
                  <a:pt x="549916" y="384096"/>
                  <a:pt x="492993" y="355578"/>
                </a:cubicBezTo>
                <a:lnTo>
                  <a:pt x="376477" y="297652"/>
                </a:lnTo>
                <a:cubicBezTo>
                  <a:pt x="380034" y="312802"/>
                  <a:pt x="383592" y="327952"/>
                  <a:pt x="389818" y="343102"/>
                </a:cubicBezTo>
                <a:cubicBezTo>
                  <a:pt x="390708" y="343102"/>
                  <a:pt x="390708" y="343102"/>
                  <a:pt x="392486" y="343993"/>
                </a:cubicBezTo>
                <a:cubicBezTo>
                  <a:pt x="404049" y="349340"/>
                  <a:pt x="408496" y="363599"/>
                  <a:pt x="403160" y="375184"/>
                </a:cubicBezTo>
                <a:cubicBezTo>
                  <a:pt x="396934" y="386769"/>
                  <a:pt x="382703" y="391225"/>
                  <a:pt x="371140" y="384987"/>
                </a:cubicBezTo>
                <a:cubicBezTo>
                  <a:pt x="360467" y="379640"/>
                  <a:pt x="355130" y="368055"/>
                  <a:pt x="360467" y="356469"/>
                </a:cubicBezTo>
                <a:cubicBezTo>
                  <a:pt x="348904" y="332408"/>
                  <a:pt x="343568" y="305672"/>
                  <a:pt x="340899" y="279828"/>
                </a:cubicBezTo>
                <a:lnTo>
                  <a:pt x="328447" y="273590"/>
                </a:lnTo>
                <a:cubicBezTo>
                  <a:pt x="315106" y="266461"/>
                  <a:pt x="300430" y="262450"/>
                  <a:pt x="285532" y="261448"/>
                </a:cubicBezTo>
                <a:close/>
                <a:moveTo>
                  <a:pt x="960835" y="187146"/>
                </a:moveTo>
                <a:lnTo>
                  <a:pt x="917253" y="208535"/>
                </a:lnTo>
                <a:lnTo>
                  <a:pt x="958167" y="294978"/>
                </a:lnTo>
                <a:cubicBezTo>
                  <a:pt x="961725" y="300325"/>
                  <a:pt x="960835" y="305672"/>
                  <a:pt x="957277" y="311911"/>
                </a:cubicBezTo>
                <a:cubicBezTo>
                  <a:pt x="953720" y="316366"/>
                  <a:pt x="947494" y="319040"/>
                  <a:pt x="942157" y="318149"/>
                </a:cubicBezTo>
                <a:lnTo>
                  <a:pt x="794511" y="299434"/>
                </a:lnTo>
                <a:cubicBezTo>
                  <a:pt x="787395" y="299434"/>
                  <a:pt x="781169" y="302108"/>
                  <a:pt x="776722" y="307455"/>
                </a:cubicBezTo>
                <a:lnTo>
                  <a:pt x="687779" y="464301"/>
                </a:lnTo>
                <a:cubicBezTo>
                  <a:pt x="728693" y="445587"/>
                  <a:pt x="764270" y="415287"/>
                  <a:pt x="788285" y="376075"/>
                </a:cubicBezTo>
                <a:cubicBezTo>
                  <a:pt x="781169" y="360925"/>
                  <a:pt x="787395" y="343102"/>
                  <a:pt x="802516" y="335081"/>
                </a:cubicBezTo>
                <a:cubicBezTo>
                  <a:pt x="817636" y="327952"/>
                  <a:pt x="835425" y="334190"/>
                  <a:pt x="843430" y="349340"/>
                </a:cubicBezTo>
                <a:cubicBezTo>
                  <a:pt x="850545" y="364490"/>
                  <a:pt x="844319" y="383204"/>
                  <a:pt x="829199" y="391225"/>
                </a:cubicBezTo>
                <a:cubicBezTo>
                  <a:pt x="825641" y="392116"/>
                  <a:pt x="820304" y="393007"/>
                  <a:pt x="816747" y="393007"/>
                </a:cubicBezTo>
                <a:cubicBezTo>
                  <a:pt x="782059" y="450042"/>
                  <a:pt x="726024" y="491036"/>
                  <a:pt x="661985" y="507969"/>
                </a:cubicBezTo>
                <a:lnTo>
                  <a:pt x="599725" y="617583"/>
                </a:lnTo>
                <a:lnTo>
                  <a:pt x="647754" y="593521"/>
                </a:lnTo>
                <a:cubicBezTo>
                  <a:pt x="650422" y="592630"/>
                  <a:pt x="653091" y="592630"/>
                  <a:pt x="655759" y="592630"/>
                </a:cubicBezTo>
                <a:cubicBezTo>
                  <a:pt x="661985" y="592630"/>
                  <a:pt x="667322" y="596195"/>
                  <a:pt x="669990" y="601542"/>
                </a:cubicBezTo>
                <a:lnTo>
                  <a:pt x="817636" y="909888"/>
                </a:lnTo>
                <a:cubicBezTo>
                  <a:pt x="819415" y="912561"/>
                  <a:pt x="820304" y="914344"/>
                  <a:pt x="822973" y="915235"/>
                </a:cubicBezTo>
                <a:cubicBezTo>
                  <a:pt x="825641" y="915235"/>
                  <a:pt x="827420" y="915235"/>
                  <a:pt x="830088" y="915235"/>
                </a:cubicBezTo>
                <a:lnTo>
                  <a:pt x="1233002" y="720068"/>
                </a:lnTo>
                <a:cubicBezTo>
                  <a:pt x="1235670" y="719177"/>
                  <a:pt x="1237449" y="718286"/>
                  <a:pt x="1238339" y="715612"/>
                </a:cubicBezTo>
                <a:cubicBezTo>
                  <a:pt x="1238339" y="713830"/>
                  <a:pt x="1238339" y="711156"/>
                  <a:pt x="1237449" y="709374"/>
                </a:cubicBezTo>
                <a:lnTo>
                  <a:pt x="1088914" y="400137"/>
                </a:lnTo>
                <a:cubicBezTo>
                  <a:pt x="1087135" y="396572"/>
                  <a:pt x="1087135" y="391225"/>
                  <a:pt x="1088914" y="387660"/>
                </a:cubicBezTo>
                <a:cubicBezTo>
                  <a:pt x="1089803" y="383204"/>
                  <a:pt x="1093361" y="379640"/>
                  <a:pt x="1096919" y="377857"/>
                </a:cubicBezTo>
                <a:lnTo>
                  <a:pt x="1149395" y="352905"/>
                </a:lnTo>
                <a:lnTo>
                  <a:pt x="1035548" y="327952"/>
                </a:lnTo>
                <a:cubicBezTo>
                  <a:pt x="1031100" y="327061"/>
                  <a:pt x="1026653" y="324387"/>
                  <a:pt x="1023985" y="319931"/>
                </a:cubicBezTo>
                <a:close/>
                <a:moveTo>
                  <a:pt x="598911" y="74566"/>
                </a:moveTo>
                <a:cubicBezTo>
                  <a:pt x="688476" y="74566"/>
                  <a:pt x="764739" y="138281"/>
                  <a:pt x="780701" y="225888"/>
                </a:cubicBezTo>
                <a:cubicBezTo>
                  <a:pt x="782474" y="234738"/>
                  <a:pt x="776267" y="243587"/>
                  <a:pt x="767399" y="245357"/>
                </a:cubicBezTo>
                <a:cubicBezTo>
                  <a:pt x="758531" y="247127"/>
                  <a:pt x="749663" y="240932"/>
                  <a:pt x="747890" y="232083"/>
                </a:cubicBezTo>
                <a:cubicBezTo>
                  <a:pt x="735475" y="159519"/>
                  <a:pt x="671627" y="107308"/>
                  <a:pt x="598911" y="107308"/>
                </a:cubicBezTo>
                <a:cubicBezTo>
                  <a:pt x="527082" y="107308"/>
                  <a:pt x="464121" y="158634"/>
                  <a:pt x="449932" y="228543"/>
                </a:cubicBezTo>
                <a:cubicBezTo>
                  <a:pt x="449045" y="232083"/>
                  <a:pt x="449045" y="235623"/>
                  <a:pt x="448159" y="239162"/>
                </a:cubicBezTo>
                <a:cubicBezTo>
                  <a:pt x="446385" y="248012"/>
                  <a:pt x="440178" y="254206"/>
                  <a:pt x="431310" y="254206"/>
                </a:cubicBezTo>
                <a:cubicBezTo>
                  <a:pt x="430423" y="254206"/>
                  <a:pt x="429536" y="254206"/>
                  <a:pt x="429536" y="253321"/>
                </a:cubicBezTo>
                <a:cubicBezTo>
                  <a:pt x="420668" y="252436"/>
                  <a:pt x="414461" y="243587"/>
                  <a:pt x="415348" y="234738"/>
                </a:cubicBezTo>
                <a:cubicBezTo>
                  <a:pt x="415348" y="230313"/>
                  <a:pt x="416235" y="226773"/>
                  <a:pt x="418008" y="222349"/>
                </a:cubicBezTo>
                <a:cubicBezTo>
                  <a:pt x="434857" y="136511"/>
                  <a:pt x="511120" y="74566"/>
                  <a:pt x="598911" y="74566"/>
                </a:cubicBezTo>
                <a:close/>
                <a:moveTo>
                  <a:pt x="597946" y="32973"/>
                </a:moveTo>
                <a:cubicBezTo>
                  <a:pt x="474314" y="32973"/>
                  <a:pt x="373808" y="134567"/>
                  <a:pt x="373808" y="258440"/>
                </a:cubicBezTo>
                <a:lnTo>
                  <a:pt x="507223" y="326169"/>
                </a:lnTo>
                <a:cubicBezTo>
                  <a:pt x="566816" y="355578"/>
                  <a:pt x="597946" y="420634"/>
                  <a:pt x="587273" y="482125"/>
                </a:cubicBezTo>
                <a:cubicBezTo>
                  <a:pt x="590830" y="482125"/>
                  <a:pt x="594388" y="483016"/>
                  <a:pt x="597946" y="483016"/>
                </a:cubicBezTo>
                <a:cubicBezTo>
                  <a:pt x="612177" y="483016"/>
                  <a:pt x="626408" y="481234"/>
                  <a:pt x="640639" y="478560"/>
                </a:cubicBezTo>
                <a:lnTo>
                  <a:pt x="748260" y="290522"/>
                </a:lnTo>
                <a:cubicBezTo>
                  <a:pt x="749150" y="290522"/>
                  <a:pt x="749150" y="288740"/>
                  <a:pt x="750039" y="288740"/>
                </a:cubicBezTo>
                <a:cubicBezTo>
                  <a:pt x="760712" y="273590"/>
                  <a:pt x="778501" y="264678"/>
                  <a:pt x="797179" y="266461"/>
                </a:cubicBezTo>
                <a:cubicBezTo>
                  <a:pt x="798069" y="266461"/>
                  <a:pt x="798069" y="266461"/>
                  <a:pt x="798958" y="266461"/>
                </a:cubicBezTo>
                <a:lnTo>
                  <a:pt x="822083" y="269134"/>
                </a:lnTo>
                <a:cubicBezTo>
                  <a:pt x="822083" y="265570"/>
                  <a:pt x="822083" y="262005"/>
                  <a:pt x="822083" y="258440"/>
                </a:cubicBezTo>
                <a:cubicBezTo>
                  <a:pt x="822083" y="134567"/>
                  <a:pt x="721577" y="32973"/>
                  <a:pt x="597946" y="32973"/>
                </a:cubicBezTo>
                <a:close/>
                <a:moveTo>
                  <a:pt x="597946" y="0"/>
                </a:moveTo>
                <a:cubicBezTo>
                  <a:pt x="740255" y="0"/>
                  <a:pt x="855882" y="114961"/>
                  <a:pt x="855882" y="258440"/>
                </a:cubicBezTo>
                <a:cubicBezTo>
                  <a:pt x="855882" y="262896"/>
                  <a:pt x="854992" y="268243"/>
                  <a:pt x="854992" y="273590"/>
                </a:cubicBezTo>
                <a:lnTo>
                  <a:pt x="915474" y="280720"/>
                </a:lnTo>
                <a:lnTo>
                  <a:pt x="883454" y="213882"/>
                </a:lnTo>
                <a:cubicBezTo>
                  <a:pt x="878118" y="202296"/>
                  <a:pt x="883454" y="188038"/>
                  <a:pt x="895017" y="182691"/>
                </a:cubicBezTo>
                <a:lnTo>
                  <a:pt x="954609" y="153282"/>
                </a:lnTo>
                <a:cubicBezTo>
                  <a:pt x="960835" y="150608"/>
                  <a:pt x="967951" y="150608"/>
                  <a:pt x="972398" y="151499"/>
                </a:cubicBezTo>
                <a:cubicBezTo>
                  <a:pt x="978624" y="154173"/>
                  <a:pt x="983960" y="158629"/>
                  <a:pt x="986629" y="164867"/>
                </a:cubicBezTo>
                <a:lnTo>
                  <a:pt x="1050668" y="297652"/>
                </a:lnTo>
                <a:lnTo>
                  <a:pt x="1169852" y="322605"/>
                </a:lnTo>
                <a:cubicBezTo>
                  <a:pt x="1181415" y="325278"/>
                  <a:pt x="1190309" y="335081"/>
                  <a:pt x="1191199" y="347558"/>
                </a:cubicBezTo>
                <a:cubicBezTo>
                  <a:pt x="1192977" y="360034"/>
                  <a:pt x="1186751" y="371619"/>
                  <a:pt x="1175189" y="376966"/>
                </a:cubicBezTo>
                <a:lnTo>
                  <a:pt x="1126270" y="400137"/>
                </a:lnTo>
                <a:lnTo>
                  <a:pt x="1267690" y="694224"/>
                </a:lnTo>
                <a:cubicBezTo>
                  <a:pt x="1272137" y="704918"/>
                  <a:pt x="1273027" y="716503"/>
                  <a:pt x="1269469" y="726306"/>
                </a:cubicBezTo>
                <a:cubicBezTo>
                  <a:pt x="1265022" y="737000"/>
                  <a:pt x="1257906" y="745912"/>
                  <a:pt x="1248122" y="751259"/>
                </a:cubicBezTo>
                <a:lnTo>
                  <a:pt x="843430" y="944644"/>
                </a:lnTo>
                <a:cubicBezTo>
                  <a:pt x="838093" y="947317"/>
                  <a:pt x="831867" y="948208"/>
                  <a:pt x="825641" y="948208"/>
                </a:cubicBezTo>
                <a:cubicBezTo>
                  <a:pt x="821194" y="948208"/>
                  <a:pt x="815857" y="947317"/>
                  <a:pt x="811410" y="946426"/>
                </a:cubicBezTo>
                <a:cubicBezTo>
                  <a:pt x="801626" y="941970"/>
                  <a:pt x="792732" y="934841"/>
                  <a:pt x="787395" y="925038"/>
                </a:cubicBezTo>
                <a:lnTo>
                  <a:pt x="647754" y="630951"/>
                </a:lnTo>
                <a:lnTo>
                  <a:pt x="601504" y="653230"/>
                </a:lnTo>
                <a:cubicBezTo>
                  <a:pt x="589941" y="658577"/>
                  <a:pt x="576599" y="656795"/>
                  <a:pt x="567705" y="646101"/>
                </a:cubicBezTo>
                <a:cubicBezTo>
                  <a:pt x="559700" y="637189"/>
                  <a:pt x="557921" y="623821"/>
                  <a:pt x="564147" y="613127"/>
                </a:cubicBezTo>
                <a:lnTo>
                  <a:pt x="619292" y="515098"/>
                </a:lnTo>
                <a:cubicBezTo>
                  <a:pt x="613066" y="515989"/>
                  <a:pt x="605061" y="515989"/>
                  <a:pt x="597946" y="515989"/>
                </a:cubicBezTo>
                <a:cubicBezTo>
                  <a:pt x="590830" y="515989"/>
                  <a:pt x="584604" y="515989"/>
                  <a:pt x="577489" y="515098"/>
                </a:cubicBezTo>
                <a:cubicBezTo>
                  <a:pt x="576599" y="517772"/>
                  <a:pt x="575710" y="521336"/>
                  <a:pt x="573931" y="523119"/>
                </a:cubicBezTo>
                <a:lnTo>
                  <a:pt x="544580" y="581936"/>
                </a:lnTo>
                <a:cubicBezTo>
                  <a:pt x="527681" y="617583"/>
                  <a:pt x="497440" y="644318"/>
                  <a:pt x="460083" y="656795"/>
                </a:cubicBezTo>
                <a:cubicBezTo>
                  <a:pt x="422727" y="668380"/>
                  <a:pt x="382703" y="666598"/>
                  <a:pt x="348015" y="648774"/>
                </a:cubicBezTo>
                <a:cubicBezTo>
                  <a:pt x="347125" y="647883"/>
                  <a:pt x="346236" y="648774"/>
                  <a:pt x="345346" y="648774"/>
                </a:cubicBezTo>
                <a:lnTo>
                  <a:pt x="170128" y="1000788"/>
                </a:lnTo>
                <a:cubicBezTo>
                  <a:pt x="167460" y="1007026"/>
                  <a:pt x="162123" y="1012373"/>
                  <a:pt x="155897" y="1015938"/>
                </a:cubicBezTo>
                <a:lnTo>
                  <a:pt x="68732" y="1055149"/>
                </a:lnTo>
                <a:cubicBezTo>
                  <a:pt x="65175" y="1056932"/>
                  <a:pt x="60727" y="1058714"/>
                  <a:pt x="56280" y="1058714"/>
                </a:cubicBezTo>
                <a:cubicBezTo>
                  <a:pt x="50944" y="1058714"/>
                  <a:pt x="47386" y="1056932"/>
                  <a:pt x="42049" y="1054258"/>
                </a:cubicBezTo>
                <a:cubicBezTo>
                  <a:pt x="34044" y="1050693"/>
                  <a:pt x="27818" y="1043564"/>
                  <a:pt x="25150" y="1033761"/>
                </a:cubicBezTo>
                <a:lnTo>
                  <a:pt x="5582" y="940188"/>
                </a:lnTo>
                <a:cubicBezTo>
                  <a:pt x="3804" y="933058"/>
                  <a:pt x="4693" y="926820"/>
                  <a:pt x="8251" y="919691"/>
                </a:cubicBezTo>
                <a:lnTo>
                  <a:pt x="18035" y="900085"/>
                </a:lnTo>
                <a:lnTo>
                  <a:pt x="5582" y="881370"/>
                </a:lnTo>
                <a:cubicBezTo>
                  <a:pt x="-1533" y="871567"/>
                  <a:pt x="-1533" y="859091"/>
                  <a:pt x="3804" y="847506"/>
                </a:cubicBezTo>
                <a:cubicBezTo>
                  <a:pt x="9140" y="835920"/>
                  <a:pt x="20703" y="828791"/>
                  <a:pt x="32266" y="827009"/>
                </a:cubicBezTo>
                <a:lnTo>
                  <a:pt x="53612" y="827009"/>
                </a:lnTo>
                <a:lnTo>
                  <a:pt x="42049" y="809185"/>
                </a:lnTo>
                <a:cubicBezTo>
                  <a:pt x="34934" y="798491"/>
                  <a:pt x="34044" y="785124"/>
                  <a:pt x="40270" y="774430"/>
                </a:cubicBezTo>
                <a:cubicBezTo>
                  <a:pt x="45607" y="762844"/>
                  <a:pt x="56280" y="755715"/>
                  <a:pt x="68732" y="754824"/>
                </a:cubicBezTo>
                <a:lnTo>
                  <a:pt x="89189" y="753041"/>
                </a:lnTo>
                <a:lnTo>
                  <a:pt x="77627" y="736109"/>
                </a:lnTo>
                <a:cubicBezTo>
                  <a:pt x="71401" y="725415"/>
                  <a:pt x="70511" y="712939"/>
                  <a:pt x="75848" y="701353"/>
                </a:cubicBezTo>
                <a:cubicBezTo>
                  <a:pt x="81184" y="690659"/>
                  <a:pt x="92747" y="683530"/>
                  <a:pt x="105199" y="682639"/>
                </a:cubicBezTo>
                <a:lnTo>
                  <a:pt x="126546" y="680856"/>
                </a:lnTo>
                <a:lnTo>
                  <a:pt x="183469" y="567677"/>
                </a:lnTo>
                <a:cubicBezTo>
                  <a:pt x="183469" y="566786"/>
                  <a:pt x="183469" y="566786"/>
                  <a:pt x="182580" y="566786"/>
                </a:cubicBezTo>
                <a:cubicBezTo>
                  <a:pt x="109646" y="529357"/>
                  <a:pt x="80295" y="441131"/>
                  <a:pt x="115872" y="368946"/>
                </a:cubicBezTo>
                <a:lnTo>
                  <a:pt x="146113" y="310128"/>
                </a:lnTo>
                <a:cubicBezTo>
                  <a:pt x="163012" y="274481"/>
                  <a:pt x="193253" y="247746"/>
                  <a:pt x="230609" y="236161"/>
                </a:cubicBezTo>
                <a:cubicBezTo>
                  <a:pt x="267076" y="223684"/>
                  <a:pt x="305322" y="226358"/>
                  <a:pt x="340899" y="242399"/>
                </a:cubicBezTo>
                <a:cubicBezTo>
                  <a:pt x="348904" y="107832"/>
                  <a:pt x="460973" y="0"/>
                  <a:pt x="5979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211D74-0744-4711-B57F-A8974E6A8789}"/>
              </a:ext>
            </a:extLst>
          </p:cNvPr>
          <p:cNvSpPr txBox="1"/>
          <p:nvPr/>
        </p:nvSpPr>
        <p:spPr>
          <a:xfrm>
            <a:off x="1520825" y="732771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REAL ESTATE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08DC7-482C-4D7D-BAB3-D08446300A37}"/>
              </a:ext>
            </a:extLst>
          </p:cNvPr>
          <p:cNvSpPr txBox="1"/>
          <p:nvPr/>
        </p:nvSpPr>
        <p:spPr>
          <a:xfrm>
            <a:off x="1520827" y="1868593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569EE-D496-4FA2-A364-21A075E63CF7}"/>
              </a:ext>
            </a:extLst>
          </p:cNvPr>
          <p:cNvSpPr txBox="1"/>
          <p:nvPr/>
        </p:nvSpPr>
        <p:spPr>
          <a:xfrm>
            <a:off x="15303572" y="3993058"/>
            <a:ext cx="607560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B38C3A-F37D-49F9-B462-A95DB89A5377}"/>
              </a:ext>
            </a:extLst>
          </p:cNvPr>
          <p:cNvSpPr txBox="1"/>
          <p:nvPr/>
        </p:nvSpPr>
        <p:spPr>
          <a:xfrm>
            <a:off x="15303572" y="4656620"/>
            <a:ext cx="6075609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D29E29-708E-4943-9EF4-DD279A912B28}"/>
              </a:ext>
            </a:extLst>
          </p:cNvPr>
          <p:cNvSpPr txBox="1"/>
          <p:nvPr/>
        </p:nvSpPr>
        <p:spPr>
          <a:xfrm>
            <a:off x="17188251" y="7268040"/>
            <a:ext cx="607560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B0FD0-FE94-4205-82B0-E88672C0DBC5}"/>
              </a:ext>
            </a:extLst>
          </p:cNvPr>
          <p:cNvSpPr txBox="1"/>
          <p:nvPr/>
        </p:nvSpPr>
        <p:spPr>
          <a:xfrm>
            <a:off x="17188251" y="7931602"/>
            <a:ext cx="6075609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597F5-3781-4096-A3E8-870D7882C371}"/>
              </a:ext>
            </a:extLst>
          </p:cNvPr>
          <p:cNvSpPr txBox="1"/>
          <p:nvPr/>
        </p:nvSpPr>
        <p:spPr>
          <a:xfrm>
            <a:off x="15303571" y="10557035"/>
            <a:ext cx="607560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8FBC24-4934-4DD0-851A-2BECA625F42A}"/>
              </a:ext>
            </a:extLst>
          </p:cNvPr>
          <p:cNvSpPr txBox="1"/>
          <p:nvPr/>
        </p:nvSpPr>
        <p:spPr>
          <a:xfrm>
            <a:off x="15303571" y="11220597"/>
            <a:ext cx="6075609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296150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2">
            <a:extLst>
              <a:ext uri="{FF2B5EF4-FFF2-40B4-BE49-F238E27FC236}">
                <a16:creationId xmlns:a16="http://schemas.microsoft.com/office/drawing/2014/main" id="{E1C6CFF9-620A-493A-A4AC-2B06B24D8724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3220642" y="7960463"/>
            <a:ext cx="1491588" cy="1724398"/>
          </a:xfrm>
          <a:prstGeom prst="homePlate">
            <a:avLst>
              <a:gd name="adj" fmla="val 33397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2" name="Freeform 3">
            <a:extLst>
              <a:ext uri="{FF2B5EF4-FFF2-40B4-BE49-F238E27FC236}">
                <a16:creationId xmlns:a16="http://schemas.microsoft.com/office/drawing/2014/main" id="{54090138-47F6-44C7-A822-60173A053821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3220642" y="6366170"/>
            <a:ext cx="1491588" cy="1724396"/>
          </a:xfrm>
          <a:prstGeom prst="homePlate">
            <a:avLst>
              <a:gd name="adj" fmla="val 33141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3" name="Freeform 4">
            <a:extLst>
              <a:ext uri="{FF2B5EF4-FFF2-40B4-BE49-F238E27FC236}">
                <a16:creationId xmlns:a16="http://schemas.microsoft.com/office/drawing/2014/main" id="{4E92D50C-CA15-4260-8F37-99FE2FBC5A1D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3220642" y="4768019"/>
            <a:ext cx="1491588" cy="1724388"/>
          </a:xfrm>
          <a:prstGeom prst="homePlate">
            <a:avLst>
              <a:gd name="adj" fmla="val 33269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3F4ED020-128F-490A-BA72-28976F87F8AC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3220642" y="3173724"/>
            <a:ext cx="1491588" cy="1724390"/>
          </a:xfrm>
          <a:prstGeom prst="homePlate">
            <a:avLst>
              <a:gd name="adj" fmla="val 32886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5" name="Freeform 6">
            <a:extLst>
              <a:ext uri="{FF2B5EF4-FFF2-40B4-BE49-F238E27FC236}">
                <a16:creationId xmlns:a16="http://schemas.microsoft.com/office/drawing/2014/main" id="{AAE1E436-48AB-4439-8140-AEF576244FFC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8702235" y="7960467"/>
            <a:ext cx="1491588" cy="1724390"/>
          </a:xfrm>
          <a:prstGeom prst="homePlate">
            <a:avLst>
              <a:gd name="adj" fmla="val 33397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6" name="Freeform 7">
            <a:extLst>
              <a:ext uri="{FF2B5EF4-FFF2-40B4-BE49-F238E27FC236}">
                <a16:creationId xmlns:a16="http://schemas.microsoft.com/office/drawing/2014/main" id="{AD3BFA7A-E1C8-4BB0-B6C7-62134242452B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8702235" y="6366174"/>
            <a:ext cx="1491588" cy="1724388"/>
          </a:xfrm>
          <a:prstGeom prst="homePlate">
            <a:avLst>
              <a:gd name="adj" fmla="val 33141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7" name="Freeform 8">
            <a:extLst>
              <a:ext uri="{FF2B5EF4-FFF2-40B4-BE49-F238E27FC236}">
                <a16:creationId xmlns:a16="http://schemas.microsoft.com/office/drawing/2014/main" id="{7575BFEF-DB07-4173-98EA-6BEA5DA06F77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8702235" y="4768019"/>
            <a:ext cx="1491588" cy="1724388"/>
          </a:xfrm>
          <a:prstGeom prst="homePlate">
            <a:avLst>
              <a:gd name="adj" fmla="val 33397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8" name="Freeform 9">
            <a:extLst>
              <a:ext uri="{FF2B5EF4-FFF2-40B4-BE49-F238E27FC236}">
                <a16:creationId xmlns:a16="http://schemas.microsoft.com/office/drawing/2014/main" id="{E45A5062-A008-4EF9-AFF1-F87DEE511DE1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14183828" y="7960467"/>
            <a:ext cx="1491588" cy="1724390"/>
          </a:xfrm>
          <a:prstGeom prst="homePlate">
            <a:avLst>
              <a:gd name="adj" fmla="val 32801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9" name="Freeform 10">
            <a:extLst>
              <a:ext uri="{FF2B5EF4-FFF2-40B4-BE49-F238E27FC236}">
                <a16:creationId xmlns:a16="http://schemas.microsoft.com/office/drawing/2014/main" id="{4BAACCEA-1044-4669-906B-B702DC495465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14183828" y="6366174"/>
            <a:ext cx="1491588" cy="1724388"/>
          </a:xfrm>
          <a:prstGeom prst="homePlate">
            <a:avLst>
              <a:gd name="adj" fmla="val 33482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0" name="Freeform 11">
            <a:extLst>
              <a:ext uri="{FF2B5EF4-FFF2-40B4-BE49-F238E27FC236}">
                <a16:creationId xmlns:a16="http://schemas.microsoft.com/office/drawing/2014/main" id="{ED4D5FFE-A7CA-476C-B60E-BD2A3A2D73CB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19669283" y="7960467"/>
            <a:ext cx="1491586" cy="1724390"/>
          </a:xfrm>
          <a:prstGeom prst="homePlate">
            <a:avLst>
              <a:gd name="adj" fmla="val 32971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1" name="Freeform 12">
            <a:extLst>
              <a:ext uri="{FF2B5EF4-FFF2-40B4-BE49-F238E27FC236}">
                <a16:creationId xmlns:a16="http://schemas.microsoft.com/office/drawing/2014/main" id="{19342089-F01A-4B85-9F37-8E08C8D41D29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19669283" y="6366174"/>
            <a:ext cx="1491586" cy="1724388"/>
          </a:xfrm>
          <a:prstGeom prst="homePlate">
            <a:avLst>
              <a:gd name="adj" fmla="val 32631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2" name="Freeform 13">
            <a:extLst>
              <a:ext uri="{FF2B5EF4-FFF2-40B4-BE49-F238E27FC236}">
                <a16:creationId xmlns:a16="http://schemas.microsoft.com/office/drawing/2014/main" id="{88631775-29C9-44B8-98DE-263E74140367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19669283" y="4768019"/>
            <a:ext cx="1491586" cy="1724388"/>
          </a:xfrm>
          <a:prstGeom prst="homePlate">
            <a:avLst>
              <a:gd name="adj" fmla="val 32971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3" name="Freeform 14">
            <a:extLst>
              <a:ext uri="{FF2B5EF4-FFF2-40B4-BE49-F238E27FC236}">
                <a16:creationId xmlns:a16="http://schemas.microsoft.com/office/drawing/2014/main" id="{19A61032-4E65-4F2D-8A86-9E8453B87CC2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19669283" y="3173724"/>
            <a:ext cx="1491586" cy="1724390"/>
          </a:xfrm>
          <a:prstGeom prst="homePlate">
            <a:avLst>
              <a:gd name="adj" fmla="val 33141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542AF9-2707-4886-969F-2A09DB69DDC7}"/>
              </a:ext>
            </a:extLst>
          </p:cNvPr>
          <p:cNvSpPr txBox="1"/>
          <p:nvPr/>
        </p:nvSpPr>
        <p:spPr>
          <a:xfrm>
            <a:off x="1520825" y="732771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REAL ESTATE INFOGRAPHIC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0BEA22-8534-47FA-BF9E-5B35827A55C9}"/>
              </a:ext>
            </a:extLst>
          </p:cNvPr>
          <p:cNvSpPr txBox="1"/>
          <p:nvPr/>
        </p:nvSpPr>
        <p:spPr>
          <a:xfrm>
            <a:off x="1520827" y="1868593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26DDF7-85E2-4A7B-942C-040C276EBA17}"/>
              </a:ext>
            </a:extLst>
          </p:cNvPr>
          <p:cNvSpPr txBox="1"/>
          <p:nvPr/>
        </p:nvSpPr>
        <p:spPr>
          <a:xfrm>
            <a:off x="1801303" y="11166528"/>
            <a:ext cx="430693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375A88E-8DC4-48C8-8CA9-603D816E6D3C}"/>
              </a:ext>
            </a:extLst>
          </p:cNvPr>
          <p:cNvSpPr txBox="1"/>
          <p:nvPr/>
        </p:nvSpPr>
        <p:spPr>
          <a:xfrm>
            <a:off x="7289048" y="11166528"/>
            <a:ext cx="430693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57B533-AF68-4BA2-9E1D-6CA294A3BF45}"/>
              </a:ext>
            </a:extLst>
          </p:cNvPr>
          <p:cNvSpPr txBox="1"/>
          <p:nvPr/>
        </p:nvSpPr>
        <p:spPr>
          <a:xfrm>
            <a:off x="12771505" y="11166528"/>
            <a:ext cx="430693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D43FDE-7C4D-4DF0-BE33-F6B5CCAEEECB}"/>
              </a:ext>
            </a:extLst>
          </p:cNvPr>
          <p:cNvSpPr txBox="1"/>
          <p:nvPr/>
        </p:nvSpPr>
        <p:spPr>
          <a:xfrm>
            <a:off x="1801302" y="9958350"/>
            <a:ext cx="4306939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rPr>
              <a:t>100%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D8F57E1-9D0D-427F-932C-86ACFE578C40}"/>
              </a:ext>
            </a:extLst>
          </p:cNvPr>
          <p:cNvSpPr txBox="1"/>
          <p:nvPr/>
        </p:nvSpPr>
        <p:spPr>
          <a:xfrm>
            <a:off x="7289048" y="9958350"/>
            <a:ext cx="4306939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rPr>
              <a:t>75%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59300FA-63C4-4047-A227-980BC4AA3E94}"/>
              </a:ext>
            </a:extLst>
          </p:cNvPr>
          <p:cNvSpPr txBox="1"/>
          <p:nvPr/>
        </p:nvSpPr>
        <p:spPr>
          <a:xfrm>
            <a:off x="12771504" y="9958350"/>
            <a:ext cx="4306939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rPr>
              <a:t>50%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6652E62-1768-4E4B-95DF-F6C8D413E586}"/>
              </a:ext>
            </a:extLst>
          </p:cNvPr>
          <p:cNvSpPr txBox="1"/>
          <p:nvPr/>
        </p:nvSpPr>
        <p:spPr>
          <a:xfrm>
            <a:off x="18253961" y="11166528"/>
            <a:ext cx="430693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A1A8BD-98D8-4E89-B62A-11915BA85F64}"/>
              </a:ext>
            </a:extLst>
          </p:cNvPr>
          <p:cNvSpPr txBox="1"/>
          <p:nvPr/>
        </p:nvSpPr>
        <p:spPr>
          <a:xfrm>
            <a:off x="18253960" y="9958350"/>
            <a:ext cx="4306939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accent4"/>
                </a:solidFill>
                <a:latin typeface="Montserrat" pitchFamily="2" charset="77"/>
                <a:cs typeface="Poppins" pitchFamily="2" charset="77"/>
              </a:rPr>
              <a:t>100%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">
            <a:extLst>
              <a:ext uri="{FF2B5EF4-FFF2-40B4-BE49-F238E27FC236}">
                <a16:creationId xmlns:a16="http://schemas.microsoft.com/office/drawing/2014/main" id="{56B72EFD-6BA1-4D54-9AB2-FA1D1BF31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476602"/>
            <a:ext cx="24377650" cy="2238961"/>
          </a:xfrm>
          <a:custGeom>
            <a:avLst/>
            <a:gdLst>
              <a:gd name="T0" fmla="*/ 0 w 27849"/>
              <a:gd name="T1" fmla="*/ 2556 h 2557"/>
              <a:gd name="T2" fmla="*/ 27848 w 27849"/>
              <a:gd name="T3" fmla="*/ 2556 h 2557"/>
              <a:gd name="T4" fmla="*/ 27848 w 27849"/>
              <a:gd name="T5" fmla="*/ 0 h 2557"/>
              <a:gd name="T6" fmla="*/ 0 w 27849"/>
              <a:gd name="T7" fmla="*/ 0 h 2557"/>
              <a:gd name="T8" fmla="*/ 0 w 27849"/>
              <a:gd name="T9" fmla="*/ 2556 h 2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849" h="2557">
                <a:moveTo>
                  <a:pt x="0" y="2556"/>
                </a:moveTo>
                <a:lnTo>
                  <a:pt x="27848" y="2556"/>
                </a:lnTo>
                <a:lnTo>
                  <a:pt x="27848" y="0"/>
                </a:lnTo>
                <a:lnTo>
                  <a:pt x="0" y="0"/>
                </a:lnTo>
                <a:lnTo>
                  <a:pt x="0" y="255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F0E514-EE39-4065-9284-6EE99B9DEADF}"/>
              </a:ext>
            </a:extLst>
          </p:cNvPr>
          <p:cNvGrpSpPr/>
          <p:nvPr/>
        </p:nvGrpSpPr>
        <p:grpSpPr>
          <a:xfrm>
            <a:off x="1505508" y="3690425"/>
            <a:ext cx="14070710" cy="8569815"/>
            <a:chOff x="1505508" y="3690425"/>
            <a:chExt cx="14070710" cy="8569815"/>
          </a:xfrm>
        </p:grpSpPr>
        <p:sp>
          <p:nvSpPr>
            <p:cNvPr id="31" name="Freeform 3">
              <a:extLst>
                <a:ext uri="{FF2B5EF4-FFF2-40B4-BE49-F238E27FC236}">
                  <a16:creationId xmlns:a16="http://schemas.microsoft.com/office/drawing/2014/main" id="{4BAB8184-8C7A-4991-B6B7-422568F50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215" y="3887298"/>
              <a:ext cx="8990585" cy="7763018"/>
            </a:xfrm>
            <a:custGeom>
              <a:avLst/>
              <a:gdLst>
                <a:gd name="T0" fmla="*/ 10269 w 10270"/>
                <a:gd name="T1" fmla="*/ 8869 h 8870"/>
                <a:gd name="T2" fmla="*/ 0 w 10270"/>
                <a:gd name="T3" fmla="*/ 8869 h 8870"/>
                <a:gd name="T4" fmla="*/ 0 w 10270"/>
                <a:gd name="T5" fmla="*/ 1516 h 8870"/>
                <a:gd name="T6" fmla="*/ 5472 w 10270"/>
                <a:gd name="T7" fmla="*/ 0 h 8870"/>
                <a:gd name="T8" fmla="*/ 10269 w 10270"/>
                <a:gd name="T9" fmla="*/ 1309 h 8870"/>
                <a:gd name="T10" fmla="*/ 10269 w 10270"/>
                <a:gd name="T11" fmla="*/ 8869 h 8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70" h="8870">
                  <a:moveTo>
                    <a:pt x="10269" y="8869"/>
                  </a:moveTo>
                  <a:lnTo>
                    <a:pt x="0" y="8869"/>
                  </a:lnTo>
                  <a:lnTo>
                    <a:pt x="0" y="1516"/>
                  </a:lnTo>
                  <a:lnTo>
                    <a:pt x="5472" y="0"/>
                  </a:lnTo>
                  <a:lnTo>
                    <a:pt x="10269" y="1309"/>
                  </a:lnTo>
                  <a:lnTo>
                    <a:pt x="10269" y="886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2" name="Freeform 4">
              <a:extLst>
                <a:ext uri="{FF2B5EF4-FFF2-40B4-BE49-F238E27FC236}">
                  <a16:creationId xmlns:a16="http://schemas.microsoft.com/office/drawing/2014/main" id="{F9797E33-D1F6-4707-9567-937EA46B8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7756" y="4883249"/>
              <a:ext cx="1331794" cy="1721684"/>
            </a:xfrm>
            <a:custGeom>
              <a:avLst/>
              <a:gdLst>
                <a:gd name="T0" fmla="*/ 1520 w 1521"/>
                <a:gd name="T1" fmla="*/ 1967 h 1968"/>
                <a:gd name="T2" fmla="*/ 0 w 1521"/>
                <a:gd name="T3" fmla="*/ 1967 h 1968"/>
                <a:gd name="T4" fmla="*/ 0 w 1521"/>
                <a:gd name="T5" fmla="*/ 0 h 1968"/>
                <a:gd name="T6" fmla="*/ 1520 w 1521"/>
                <a:gd name="T7" fmla="*/ 0 h 1968"/>
                <a:gd name="T8" fmla="*/ 1520 w 1521"/>
                <a:gd name="T9" fmla="*/ 1967 h 1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1" h="1968">
                  <a:moveTo>
                    <a:pt x="1520" y="1967"/>
                  </a:moveTo>
                  <a:lnTo>
                    <a:pt x="0" y="1967"/>
                  </a:lnTo>
                  <a:lnTo>
                    <a:pt x="0" y="0"/>
                  </a:lnTo>
                  <a:lnTo>
                    <a:pt x="1520" y="0"/>
                  </a:lnTo>
                  <a:lnTo>
                    <a:pt x="1520" y="19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29437A74-C06F-4F9A-A4DF-062EDC497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8234" y="5786554"/>
              <a:ext cx="2045947" cy="1022975"/>
            </a:xfrm>
            <a:custGeom>
              <a:avLst/>
              <a:gdLst>
                <a:gd name="T0" fmla="*/ 2165 w 2335"/>
                <a:gd name="T1" fmla="*/ 1027 h 1168"/>
                <a:gd name="T2" fmla="*/ 2053 w 2335"/>
                <a:gd name="T3" fmla="*/ 1027 h 1168"/>
                <a:gd name="T4" fmla="*/ 2053 w 2335"/>
                <a:gd name="T5" fmla="*/ 141 h 1168"/>
                <a:gd name="T6" fmla="*/ 2165 w 2335"/>
                <a:gd name="T7" fmla="*/ 141 h 1168"/>
                <a:gd name="T8" fmla="*/ 2165 w 2335"/>
                <a:gd name="T9" fmla="*/ 1027 h 1168"/>
                <a:gd name="T10" fmla="*/ 1955 w 2335"/>
                <a:gd name="T11" fmla="*/ 1027 h 1168"/>
                <a:gd name="T12" fmla="*/ 1842 w 2335"/>
                <a:gd name="T13" fmla="*/ 1027 h 1168"/>
                <a:gd name="T14" fmla="*/ 1842 w 2335"/>
                <a:gd name="T15" fmla="*/ 141 h 1168"/>
                <a:gd name="T16" fmla="*/ 1955 w 2335"/>
                <a:gd name="T17" fmla="*/ 141 h 1168"/>
                <a:gd name="T18" fmla="*/ 1955 w 2335"/>
                <a:gd name="T19" fmla="*/ 1027 h 1168"/>
                <a:gd name="T20" fmla="*/ 1744 w 2335"/>
                <a:gd name="T21" fmla="*/ 1027 h 1168"/>
                <a:gd name="T22" fmla="*/ 1631 w 2335"/>
                <a:gd name="T23" fmla="*/ 1027 h 1168"/>
                <a:gd name="T24" fmla="*/ 1631 w 2335"/>
                <a:gd name="T25" fmla="*/ 141 h 1168"/>
                <a:gd name="T26" fmla="*/ 1744 w 2335"/>
                <a:gd name="T27" fmla="*/ 141 h 1168"/>
                <a:gd name="T28" fmla="*/ 1744 w 2335"/>
                <a:gd name="T29" fmla="*/ 1027 h 1168"/>
                <a:gd name="T30" fmla="*/ 1532 w 2335"/>
                <a:gd name="T31" fmla="*/ 1027 h 1168"/>
                <a:gd name="T32" fmla="*/ 1420 w 2335"/>
                <a:gd name="T33" fmla="*/ 1027 h 1168"/>
                <a:gd name="T34" fmla="*/ 1420 w 2335"/>
                <a:gd name="T35" fmla="*/ 141 h 1168"/>
                <a:gd name="T36" fmla="*/ 1532 w 2335"/>
                <a:gd name="T37" fmla="*/ 141 h 1168"/>
                <a:gd name="T38" fmla="*/ 1532 w 2335"/>
                <a:gd name="T39" fmla="*/ 1027 h 1168"/>
                <a:gd name="T40" fmla="*/ 1322 w 2335"/>
                <a:gd name="T41" fmla="*/ 1027 h 1168"/>
                <a:gd name="T42" fmla="*/ 1210 w 2335"/>
                <a:gd name="T43" fmla="*/ 1027 h 1168"/>
                <a:gd name="T44" fmla="*/ 1210 w 2335"/>
                <a:gd name="T45" fmla="*/ 141 h 1168"/>
                <a:gd name="T46" fmla="*/ 1322 w 2335"/>
                <a:gd name="T47" fmla="*/ 141 h 1168"/>
                <a:gd name="T48" fmla="*/ 1322 w 2335"/>
                <a:gd name="T49" fmla="*/ 1027 h 1168"/>
                <a:gd name="T50" fmla="*/ 1111 w 2335"/>
                <a:gd name="T51" fmla="*/ 1027 h 1168"/>
                <a:gd name="T52" fmla="*/ 998 w 2335"/>
                <a:gd name="T53" fmla="*/ 1027 h 1168"/>
                <a:gd name="T54" fmla="*/ 998 w 2335"/>
                <a:gd name="T55" fmla="*/ 141 h 1168"/>
                <a:gd name="T56" fmla="*/ 1111 w 2335"/>
                <a:gd name="T57" fmla="*/ 141 h 1168"/>
                <a:gd name="T58" fmla="*/ 1111 w 2335"/>
                <a:gd name="T59" fmla="*/ 1027 h 1168"/>
                <a:gd name="T60" fmla="*/ 900 w 2335"/>
                <a:gd name="T61" fmla="*/ 1027 h 1168"/>
                <a:gd name="T62" fmla="*/ 787 w 2335"/>
                <a:gd name="T63" fmla="*/ 1027 h 1168"/>
                <a:gd name="T64" fmla="*/ 787 w 2335"/>
                <a:gd name="T65" fmla="*/ 141 h 1168"/>
                <a:gd name="T66" fmla="*/ 900 w 2335"/>
                <a:gd name="T67" fmla="*/ 141 h 1168"/>
                <a:gd name="T68" fmla="*/ 900 w 2335"/>
                <a:gd name="T69" fmla="*/ 1027 h 1168"/>
                <a:gd name="T70" fmla="*/ 689 w 2335"/>
                <a:gd name="T71" fmla="*/ 1027 h 1168"/>
                <a:gd name="T72" fmla="*/ 576 w 2335"/>
                <a:gd name="T73" fmla="*/ 1027 h 1168"/>
                <a:gd name="T74" fmla="*/ 576 w 2335"/>
                <a:gd name="T75" fmla="*/ 141 h 1168"/>
                <a:gd name="T76" fmla="*/ 689 w 2335"/>
                <a:gd name="T77" fmla="*/ 141 h 1168"/>
                <a:gd name="T78" fmla="*/ 689 w 2335"/>
                <a:gd name="T79" fmla="*/ 1027 h 1168"/>
                <a:gd name="T80" fmla="*/ 478 w 2335"/>
                <a:gd name="T81" fmla="*/ 1027 h 1168"/>
                <a:gd name="T82" fmla="*/ 366 w 2335"/>
                <a:gd name="T83" fmla="*/ 1027 h 1168"/>
                <a:gd name="T84" fmla="*/ 366 w 2335"/>
                <a:gd name="T85" fmla="*/ 141 h 1168"/>
                <a:gd name="T86" fmla="*/ 478 w 2335"/>
                <a:gd name="T87" fmla="*/ 141 h 1168"/>
                <a:gd name="T88" fmla="*/ 478 w 2335"/>
                <a:gd name="T89" fmla="*/ 1027 h 1168"/>
                <a:gd name="T90" fmla="*/ 267 w 2335"/>
                <a:gd name="T91" fmla="*/ 1027 h 1168"/>
                <a:gd name="T92" fmla="*/ 155 w 2335"/>
                <a:gd name="T93" fmla="*/ 1027 h 1168"/>
                <a:gd name="T94" fmla="*/ 155 w 2335"/>
                <a:gd name="T95" fmla="*/ 141 h 1168"/>
                <a:gd name="T96" fmla="*/ 267 w 2335"/>
                <a:gd name="T97" fmla="*/ 141 h 1168"/>
                <a:gd name="T98" fmla="*/ 267 w 2335"/>
                <a:gd name="T99" fmla="*/ 1027 h 1168"/>
                <a:gd name="T100" fmla="*/ 0 w 2335"/>
                <a:gd name="T101" fmla="*/ 1167 h 1168"/>
                <a:gd name="T102" fmla="*/ 2334 w 2335"/>
                <a:gd name="T103" fmla="*/ 1167 h 1168"/>
                <a:gd name="T104" fmla="*/ 2334 w 2335"/>
                <a:gd name="T105" fmla="*/ 0 h 1168"/>
                <a:gd name="T106" fmla="*/ 0 w 2335"/>
                <a:gd name="T107" fmla="*/ 0 h 1168"/>
                <a:gd name="T108" fmla="*/ 0 w 2335"/>
                <a:gd name="T109" fmla="*/ 1167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35" h="1168">
                  <a:moveTo>
                    <a:pt x="2165" y="1027"/>
                  </a:moveTo>
                  <a:lnTo>
                    <a:pt x="2053" y="1027"/>
                  </a:lnTo>
                  <a:lnTo>
                    <a:pt x="2053" y="141"/>
                  </a:lnTo>
                  <a:lnTo>
                    <a:pt x="2165" y="141"/>
                  </a:lnTo>
                  <a:lnTo>
                    <a:pt x="2165" y="1027"/>
                  </a:lnTo>
                  <a:close/>
                  <a:moveTo>
                    <a:pt x="1955" y="1027"/>
                  </a:moveTo>
                  <a:lnTo>
                    <a:pt x="1842" y="1027"/>
                  </a:lnTo>
                  <a:lnTo>
                    <a:pt x="1842" y="141"/>
                  </a:lnTo>
                  <a:lnTo>
                    <a:pt x="1955" y="141"/>
                  </a:lnTo>
                  <a:lnTo>
                    <a:pt x="1955" y="1027"/>
                  </a:lnTo>
                  <a:close/>
                  <a:moveTo>
                    <a:pt x="1744" y="1027"/>
                  </a:moveTo>
                  <a:lnTo>
                    <a:pt x="1631" y="1027"/>
                  </a:lnTo>
                  <a:lnTo>
                    <a:pt x="1631" y="141"/>
                  </a:lnTo>
                  <a:lnTo>
                    <a:pt x="1744" y="141"/>
                  </a:lnTo>
                  <a:lnTo>
                    <a:pt x="1744" y="1027"/>
                  </a:lnTo>
                  <a:close/>
                  <a:moveTo>
                    <a:pt x="1532" y="1027"/>
                  </a:moveTo>
                  <a:lnTo>
                    <a:pt x="1420" y="1027"/>
                  </a:lnTo>
                  <a:lnTo>
                    <a:pt x="1420" y="141"/>
                  </a:lnTo>
                  <a:lnTo>
                    <a:pt x="1532" y="141"/>
                  </a:lnTo>
                  <a:lnTo>
                    <a:pt x="1532" y="1027"/>
                  </a:lnTo>
                  <a:close/>
                  <a:moveTo>
                    <a:pt x="1322" y="1027"/>
                  </a:moveTo>
                  <a:lnTo>
                    <a:pt x="1210" y="1027"/>
                  </a:lnTo>
                  <a:lnTo>
                    <a:pt x="1210" y="141"/>
                  </a:lnTo>
                  <a:lnTo>
                    <a:pt x="1322" y="141"/>
                  </a:lnTo>
                  <a:lnTo>
                    <a:pt x="1322" y="1027"/>
                  </a:lnTo>
                  <a:close/>
                  <a:moveTo>
                    <a:pt x="1111" y="1027"/>
                  </a:moveTo>
                  <a:lnTo>
                    <a:pt x="998" y="1027"/>
                  </a:lnTo>
                  <a:lnTo>
                    <a:pt x="998" y="141"/>
                  </a:lnTo>
                  <a:lnTo>
                    <a:pt x="1111" y="141"/>
                  </a:lnTo>
                  <a:lnTo>
                    <a:pt x="1111" y="1027"/>
                  </a:lnTo>
                  <a:close/>
                  <a:moveTo>
                    <a:pt x="900" y="1027"/>
                  </a:moveTo>
                  <a:lnTo>
                    <a:pt x="787" y="1027"/>
                  </a:lnTo>
                  <a:lnTo>
                    <a:pt x="787" y="141"/>
                  </a:lnTo>
                  <a:lnTo>
                    <a:pt x="900" y="141"/>
                  </a:lnTo>
                  <a:lnTo>
                    <a:pt x="900" y="1027"/>
                  </a:lnTo>
                  <a:close/>
                  <a:moveTo>
                    <a:pt x="689" y="1027"/>
                  </a:moveTo>
                  <a:lnTo>
                    <a:pt x="576" y="1027"/>
                  </a:lnTo>
                  <a:lnTo>
                    <a:pt x="576" y="141"/>
                  </a:lnTo>
                  <a:lnTo>
                    <a:pt x="689" y="141"/>
                  </a:lnTo>
                  <a:lnTo>
                    <a:pt x="689" y="1027"/>
                  </a:lnTo>
                  <a:close/>
                  <a:moveTo>
                    <a:pt x="478" y="1027"/>
                  </a:moveTo>
                  <a:lnTo>
                    <a:pt x="366" y="1027"/>
                  </a:lnTo>
                  <a:lnTo>
                    <a:pt x="366" y="141"/>
                  </a:lnTo>
                  <a:lnTo>
                    <a:pt x="478" y="141"/>
                  </a:lnTo>
                  <a:lnTo>
                    <a:pt x="478" y="1027"/>
                  </a:lnTo>
                  <a:close/>
                  <a:moveTo>
                    <a:pt x="267" y="1027"/>
                  </a:moveTo>
                  <a:lnTo>
                    <a:pt x="155" y="1027"/>
                  </a:lnTo>
                  <a:lnTo>
                    <a:pt x="155" y="141"/>
                  </a:lnTo>
                  <a:lnTo>
                    <a:pt x="267" y="141"/>
                  </a:lnTo>
                  <a:lnTo>
                    <a:pt x="267" y="1027"/>
                  </a:lnTo>
                  <a:close/>
                  <a:moveTo>
                    <a:pt x="0" y="1167"/>
                  </a:moveTo>
                  <a:lnTo>
                    <a:pt x="2334" y="1167"/>
                  </a:lnTo>
                  <a:lnTo>
                    <a:pt x="2334" y="0"/>
                  </a:lnTo>
                  <a:lnTo>
                    <a:pt x="0" y="0"/>
                  </a:lnTo>
                  <a:lnTo>
                    <a:pt x="0" y="116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495AE046-3C2A-445F-BB0D-2D31B8271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2049" y="8419263"/>
              <a:ext cx="1119480" cy="3238774"/>
            </a:xfrm>
            <a:custGeom>
              <a:avLst/>
              <a:gdLst>
                <a:gd name="T0" fmla="*/ 0 w 1278"/>
                <a:gd name="T1" fmla="*/ 1305 h 3701"/>
                <a:gd name="T2" fmla="*/ 0 w 1278"/>
                <a:gd name="T3" fmla="*/ 3700 h 3701"/>
                <a:gd name="T4" fmla="*/ 1277 w 1278"/>
                <a:gd name="T5" fmla="*/ 3700 h 3701"/>
                <a:gd name="T6" fmla="*/ 1277 w 1278"/>
                <a:gd name="T7" fmla="*/ 0 h 3701"/>
                <a:gd name="T8" fmla="*/ 1277 w 1278"/>
                <a:gd name="T9" fmla="*/ 0 h 3701"/>
                <a:gd name="T10" fmla="*/ 0 w 1278"/>
                <a:gd name="T11" fmla="*/ 1305 h 3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8" h="3701">
                  <a:moveTo>
                    <a:pt x="0" y="1305"/>
                  </a:moveTo>
                  <a:lnTo>
                    <a:pt x="0" y="3700"/>
                  </a:lnTo>
                  <a:lnTo>
                    <a:pt x="1277" y="3700"/>
                  </a:lnTo>
                  <a:lnTo>
                    <a:pt x="1277" y="0"/>
                  </a:lnTo>
                  <a:lnTo>
                    <a:pt x="1277" y="0"/>
                  </a:lnTo>
                  <a:cubicBezTo>
                    <a:pt x="569" y="15"/>
                    <a:pt x="0" y="593"/>
                    <a:pt x="0" y="130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F17A7E09-6F99-4D1A-A8A2-3414AD47B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1714" y="8419263"/>
              <a:ext cx="1119480" cy="3238774"/>
            </a:xfrm>
            <a:custGeom>
              <a:avLst/>
              <a:gdLst>
                <a:gd name="T0" fmla="*/ 1276 w 1277"/>
                <a:gd name="T1" fmla="*/ 1305 h 3701"/>
                <a:gd name="T2" fmla="*/ 1276 w 1277"/>
                <a:gd name="T3" fmla="*/ 1305 h 3701"/>
                <a:gd name="T4" fmla="*/ 0 w 1277"/>
                <a:gd name="T5" fmla="*/ 0 h 3701"/>
                <a:gd name="T6" fmla="*/ 0 w 1277"/>
                <a:gd name="T7" fmla="*/ 3700 h 3701"/>
                <a:gd name="T8" fmla="*/ 1276 w 1277"/>
                <a:gd name="T9" fmla="*/ 3700 h 3701"/>
                <a:gd name="T10" fmla="*/ 1276 w 1277"/>
                <a:gd name="T11" fmla="*/ 1305 h 3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7" h="3701">
                  <a:moveTo>
                    <a:pt x="1276" y="1305"/>
                  </a:moveTo>
                  <a:lnTo>
                    <a:pt x="1276" y="1305"/>
                  </a:lnTo>
                  <a:cubicBezTo>
                    <a:pt x="1276" y="593"/>
                    <a:pt x="707" y="15"/>
                    <a:pt x="0" y="0"/>
                  </a:cubicBezTo>
                  <a:lnTo>
                    <a:pt x="0" y="3700"/>
                  </a:lnTo>
                  <a:lnTo>
                    <a:pt x="1276" y="3700"/>
                  </a:lnTo>
                  <a:lnTo>
                    <a:pt x="1276" y="130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774C2F94-057D-4CDC-B7AA-784F764E6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5871" y="7338385"/>
              <a:ext cx="5107146" cy="4354392"/>
            </a:xfrm>
            <a:custGeom>
              <a:avLst/>
              <a:gdLst>
                <a:gd name="T0" fmla="*/ 5835 w 5836"/>
                <a:gd name="T1" fmla="*/ 4972 h 4973"/>
                <a:gd name="T2" fmla="*/ 0 w 5836"/>
                <a:gd name="T3" fmla="*/ 4972 h 4973"/>
                <a:gd name="T4" fmla="*/ 0 w 5836"/>
                <a:gd name="T5" fmla="*/ 0 h 4973"/>
                <a:gd name="T6" fmla="*/ 5835 w 5836"/>
                <a:gd name="T7" fmla="*/ 0 h 4973"/>
                <a:gd name="T8" fmla="*/ 5835 w 5836"/>
                <a:gd name="T9" fmla="*/ 4972 h 4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36" h="4973">
                  <a:moveTo>
                    <a:pt x="5835" y="4972"/>
                  </a:moveTo>
                  <a:lnTo>
                    <a:pt x="0" y="4972"/>
                  </a:lnTo>
                  <a:lnTo>
                    <a:pt x="0" y="0"/>
                  </a:lnTo>
                  <a:lnTo>
                    <a:pt x="5835" y="0"/>
                  </a:lnTo>
                  <a:lnTo>
                    <a:pt x="5835" y="4972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3C6782DD-03FD-4473-96E6-B4187DCFC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5871" y="7338385"/>
              <a:ext cx="5107146" cy="4354392"/>
            </a:xfrm>
            <a:custGeom>
              <a:avLst/>
              <a:gdLst>
                <a:gd name="T0" fmla="*/ 5835 w 5836"/>
                <a:gd name="T1" fmla="*/ 4972 h 4973"/>
                <a:gd name="T2" fmla="*/ 0 w 5836"/>
                <a:gd name="T3" fmla="*/ 4972 h 4973"/>
                <a:gd name="T4" fmla="*/ 0 w 5836"/>
                <a:gd name="T5" fmla="*/ 0 h 4973"/>
                <a:gd name="T6" fmla="*/ 5835 w 5836"/>
                <a:gd name="T7" fmla="*/ 0 h 4973"/>
                <a:gd name="T8" fmla="*/ 5835 w 5836"/>
                <a:gd name="T9" fmla="*/ 4972 h 4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36" h="4973">
                  <a:moveTo>
                    <a:pt x="5835" y="4972"/>
                  </a:moveTo>
                  <a:lnTo>
                    <a:pt x="0" y="4972"/>
                  </a:lnTo>
                  <a:lnTo>
                    <a:pt x="0" y="0"/>
                  </a:lnTo>
                  <a:lnTo>
                    <a:pt x="5835" y="0"/>
                  </a:lnTo>
                  <a:lnTo>
                    <a:pt x="5835" y="4972"/>
                  </a:lnTo>
                </a:path>
              </a:pathLst>
            </a:custGeom>
            <a:solidFill>
              <a:schemeClr val="accent6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06D61731-BEC9-4E9D-897F-7B1740730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785" y="8450145"/>
              <a:ext cx="1119480" cy="3242633"/>
            </a:xfrm>
            <a:custGeom>
              <a:avLst/>
              <a:gdLst>
                <a:gd name="T0" fmla="*/ 0 w 1278"/>
                <a:gd name="T1" fmla="*/ 1305 h 3702"/>
                <a:gd name="T2" fmla="*/ 0 w 1278"/>
                <a:gd name="T3" fmla="*/ 3701 h 3702"/>
                <a:gd name="T4" fmla="*/ 1277 w 1278"/>
                <a:gd name="T5" fmla="*/ 3701 h 3702"/>
                <a:gd name="T6" fmla="*/ 1277 w 1278"/>
                <a:gd name="T7" fmla="*/ 0 h 3702"/>
                <a:gd name="T8" fmla="*/ 1277 w 1278"/>
                <a:gd name="T9" fmla="*/ 0 h 3702"/>
                <a:gd name="T10" fmla="*/ 0 w 1278"/>
                <a:gd name="T11" fmla="*/ 1305 h 3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8" h="3702">
                  <a:moveTo>
                    <a:pt x="0" y="1305"/>
                  </a:moveTo>
                  <a:lnTo>
                    <a:pt x="0" y="3701"/>
                  </a:lnTo>
                  <a:lnTo>
                    <a:pt x="1277" y="3701"/>
                  </a:lnTo>
                  <a:lnTo>
                    <a:pt x="1277" y="0"/>
                  </a:lnTo>
                  <a:lnTo>
                    <a:pt x="1277" y="0"/>
                  </a:lnTo>
                  <a:cubicBezTo>
                    <a:pt x="569" y="16"/>
                    <a:pt x="0" y="594"/>
                    <a:pt x="0" y="130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CCF8BFBF-886A-4299-9876-3E548AB9A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1451" y="8450145"/>
              <a:ext cx="1119480" cy="3242633"/>
            </a:xfrm>
            <a:custGeom>
              <a:avLst/>
              <a:gdLst>
                <a:gd name="T0" fmla="*/ 1278 w 1279"/>
                <a:gd name="T1" fmla="*/ 1305 h 3702"/>
                <a:gd name="T2" fmla="*/ 1278 w 1279"/>
                <a:gd name="T3" fmla="*/ 1305 h 3702"/>
                <a:gd name="T4" fmla="*/ 0 w 1279"/>
                <a:gd name="T5" fmla="*/ 0 h 3702"/>
                <a:gd name="T6" fmla="*/ 0 w 1279"/>
                <a:gd name="T7" fmla="*/ 3701 h 3702"/>
                <a:gd name="T8" fmla="*/ 1278 w 1279"/>
                <a:gd name="T9" fmla="*/ 3701 h 3702"/>
                <a:gd name="T10" fmla="*/ 1278 w 1279"/>
                <a:gd name="T11" fmla="*/ 1305 h 3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9" h="3702">
                  <a:moveTo>
                    <a:pt x="1278" y="1305"/>
                  </a:moveTo>
                  <a:lnTo>
                    <a:pt x="1278" y="1305"/>
                  </a:lnTo>
                  <a:cubicBezTo>
                    <a:pt x="1278" y="594"/>
                    <a:pt x="708" y="16"/>
                    <a:pt x="0" y="0"/>
                  </a:cubicBezTo>
                  <a:lnTo>
                    <a:pt x="0" y="3701"/>
                  </a:lnTo>
                  <a:lnTo>
                    <a:pt x="1278" y="3701"/>
                  </a:lnTo>
                  <a:lnTo>
                    <a:pt x="1278" y="130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D872CF04-8E46-4034-A4C4-CBEBB3849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4853" y="8840034"/>
              <a:ext cx="1158083" cy="2810282"/>
            </a:xfrm>
            <a:custGeom>
              <a:avLst/>
              <a:gdLst>
                <a:gd name="T0" fmla="*/ 1322 w 1323"/>
                <a:gd name="T1" fmla="*/ 3211 h 3212"/>
                <a:gd name="T2" fmla="*/ 0 w 1323"/>
                <a:gd name="T3" fmla="*/ 3211 h 3212"/>
                <a:gd name="T4" fmla="*/ 0 w 1323"/>
                <a:gd name="T5" fmla="*/ 514 h 3212"/>
                <a:gd name="T6" fmla="*/ 0 w 1323"/>
                <a:gd name="T7" fmla="*/ 514 h 3212"/>
                <a:gd name="T8" fmla="*/ 514 w 1323"/>
                <a:gd name="T9" fmla="*/ 0 h 3212"/>
                <a:gd name="T10" fmla="*/ 807 w 1323"/>
                <a:gd name="T11" fmla="*/ 0 h 3212"/>
                <a:gd name="T12" fmla="*/ 807 w 1323"/>
                <a:gd name="T13" fmla="*/ 0 h 3212"/>
                <a:gd name="T14" fmla="*/ 1322 w 1323"/>
                <a:gd name="T15" fmla="*/ 514 h 3212"/>
                <a:gd name="T16" fmla="*/ 1322 w 1323"/>
                <a:gd name="T17" fmla="*/ 3211 h 3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3" h="3212">
                  <a:moveTo>
                    <a:pt x="1322" y="3211"/>
                  </a:moveTo>
                  <a:lnTo>
                    <a:pt x="0" y="3211"/>
                  </a:lnTo>
                  <a:lnTo>
                    <a:pt x="0" y="514"/>
                  </a:lnTo>
                  <a:lnTo>
                    <a:pt x="0" y="514"/>
                  </a:lnTo>
                  <a:cubicBezTo>
                    <a:pt x="0" y="231"/>
                    <a:pt x="231" y="0"/>
                    <a:pt x="514" y="0"/>
                  </a:cubicBezTo>
                  <a:lnTo>
                    <a:pt x="807" y="0"/>
                  </a:lnTo>
                  <a:lnTo>
                    <a:pt x="807" y="0"/>
                  </a:lnTo>
                  <a:cubicBezTo>
                    <a:pt x="1091" y="0"/>
                    <a:pt x="1322" y="231"/>
                    <a:pt x="1322" y="514"/>
                  </a:cubicBezTo>
                  <a:lnTo>
                    <a:pt x="1322" y="3211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FF0ACC36-357D-42F8-A29A-FB9A0A246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922" y="7164674"/>
              <a:ext cx="5304021" cy="320402"/>
            </a:xfrm>
            <a:custGeom>
              <a:avLst/>
              <a:gdLst>
                <a:gd name="T0" fmla="*/ 5918 w 6061"/>
                <a:gd name="T1" fmla="*/ 364 h 365"/>
                <a:gd name="T2" fmla="*/ 141 w 6061"/>
                <a:gd name="T3" fmla="*/ 364 h 365"/>
                <a:gd name="T4" fmla="*/ 141 w 6061"/>
                <a:gd name="T5" fmla="*/ 364 h 365"/>
                <a:gd name="T6" fmla="*/ 0 w 6061"/>
                <a:gd name="T7" fmla="*/ 222 h 365"/>
                <a:gd name="T8" fmla="*/ 0 w 6061"/>
                <a:gd name="T9" fmla="*/ 142 h 365"/>
                <a:gd name="T10" fmla="*/ 0 w 6061"/>
                <a:gd name="T11" fmla="*/ 142 h 365"/>
                <a:gd name="T12" fmla="*/ 141 w 6061"/>
                <a:gd name="T13" fmla="*/ 0 h 365"/>
                <a:gd name="T14" fmla="*/ 5918 w 6061"/>
                <a:gd name="T15" fmla="*/ 0 h 365"/>
                <a:gd name="T16" fmla="*/ 5918 w 6061"/>
                <a:gd name="T17" fmla="*/ 0 h 365"/>
                <a:gd name="T18" fmla="*/ 6060 w 6061"/>
                <a:gd name="T19" fmla="*/ 142 h 365"/>
                <a:gd name="T20" fmla="*/ 6060 w 6061"/>
                <a:gd name="T21" fmla="*/ 222 h 365"/>
                <a:gd name="T22" fmla="*/ 6060 w 6061"/>
                <a:gd name="T23" fmla="*/ 222 h 365"/>
                <a:gd name="T24" fmla="*/ 5918 w 6061"/>
                <a:gd name="T25" fmla="*/ 364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61" h="365">
                  <a:moveTo>
                    <a:pt x="5918" y="364"/>
                  </a:moveTo>
                  <a:lnTo>
                    <a:pt x="141" y="364"/>
                  </a:lnTo>
                  <a:lnTo>
                    <a:pt x="141" y="364"/>
                  </a:lnTo>
                  <a:cubicBezTo>
                    <a:pt x="64" y="364"/>
                    <a:pt x="0" y="300"/>
                    <a:pt x="0" y="222"/>
                  </a:cubicBezTo>
                  <a:lnTo>
                    <a:pt x="0" y="142"/>
                  </a:lnTo>
                  <a:lnTo>
                    <a:pt x="0" y="142"/>
                  </a:lnTo>
                  <a:cubicBezTo>
                    <a:pt x="0" y="63"/>
                    <a:pt x="64" y="0"/>
                    <a:pt x="141" y="0"/>
                  </a:cubicBezTo>
                  <a:lnTo>
                    <a:pt x="5918" y="0"/>
                  </a:lnTo>
                  <a:lnTo>
                    <a:pt x="5918" y="0"/>
                  </a:lnTo>
                  <a:cubicBezTo>
                    <a:pt x="5996" y="0"/>
                    <a:pt x="6060" y="63"/>
                    <a:pt x="6060" y="142"/>
                  </a:cubicBezTo>
                  <a:lnTo>
                    <a:pt x="6060" y="222"/>
                  </a:lnTo>
                  <a:lnTo>
                    <a:pt x="6060" y="222"/>
                  </a:lnTo>
                  <a:cubicBezTo>
                    <a:pt x="6060" y="300"/>
                    <a:pt x="5996" y="364"/>
                    <a:pt x="5918" y="36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1D493C1D-DD58-4DAB-AEDF-4038AF2A4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3954" y="3690425"/>
              <a:ext cx="10326241" cy="1883815"/>
            </a:xfrm>
            <a:custGeom>
              <a:avLst/>
              <a:gdLst>
                <a:gd name="T0" fmla="*/ 11656 w 11796"/>
                <a:gd name="T1" fmla="*/ 1392 h 2154"/>
                <a:gd name="T2" fmla="*/ 6706 w 11796"/>
                <a:gd name="T3" fmla="*/ 83 h 2154"/>
                <a:gd name="T4" fmla="*/ 6387 w 11796"/>
                <a:gd name="T5" fmla="*/ 0 h 2154"/>
                <a:gd name="T6" fmla="*/ 5781 w 11796"/>
                <a:gd name="T7" fmla="*/ 176 h 2154"/>
                <a:gd name="T8" fmla="*/ 136 w 11796"/>
                <a:gd name="T9" fmla="*/ 1815 h 2154"/>
                <a:gd name="T10" fmla="*/ 136 w 11796"/>
                <a:gd name="T11" fmla="*/ 1815 h 2154"/>
                <a:gd name="T12" fmla="*/ 25 w 11796"/>
                <a:gd name="T13" fmla="*/ 2017 h 2154"/>
                <a:gd name="T14" fmla="*/ 25 w 11796"/>
                <a:gd name="T15" fmla="*/ 2017 h 2154"/>
                <a:gd name="T16" fmla="*/ 227 w 11796"/>
                <a:gd name="T17" fmla="*/ 2127 h 2154"/>
                <a:gd name="T18" fmla="*/ 6392 w 11796"/>
                <a:gd name="T19" fmla="*/ 336 h 2154"/>
                <a:gd name="T20" fmla="*/ 11574 w 11796"/>
                <a:gd name="T21" fmla="*/ 1707 h 2154"/>
                <a:gd name="T22" fmla="*/ 11574 w 11796"/>
                <a:gd name="T23" fmla="*/ 1707 h 2154"/>
                <a:gd name="T24" fmla="*/ 11772 w 11796"/>
                <a:gd name="T25" fmla="*/ 1592 h 2154"/>
                <a:gd name="T26" fmla="*/ 11772 w 11796"/>
                <a:gd name="T27" fmla="*/ 1592 h 2154"/>
                <a:gd name="T28" fmla="*/ 11656 w 11796"/>
                <a:gd name="T29" fmla="*/ 1392 h 2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96" h="2154">
                  <a:moveTo>
                    <a:pt x="11656" y="1392"/>
                  </a:moveTo>
                  <a:lnTo>
                    <a:pt x="6706" y="83"/>
                  </a:lnTo>
                  <a:lnTo>
                    <a:pt x="6387" y="0"/>
                  </a:lnTo>
                  <a:lnTo>
                    <a:pt x="5781" y="176"/>
                  </a:lnTo>
                  <a:lnTo>
                    <a:pt x="136" y="1815"/>
                  </a:lnTo>
                  <a:lnTo>
                    <a:pt x="136" y="1815"/>
                  </a:lnTo>
                  <a:cubicBezTo>
                    <a:pt x="50" y="1840"/>
                    <a:pt x="0" y="1930"/>
                    <a:pt x="25" y="2017"/>
                  </a:cubicBezTo>
                  <a:lnTo>
                    <a:pt x="25" y="2017"/>
                  </a:lnTo>
                  <a:cubicBezTo>
                    <a:pt x="50" y="2103"/>
                    <a:pt x="140" y="2153"/>
                    <a:pt x="227" y="2127"/>
                  </a:cubicBezTo>
                  <a:lnTo>
                    <a:pt x="6392" y="336"/>
                  </a:lnTo>
                  <a:lnTo>
                    <a:pt x="11574" y="1707"/>
                  </a:lnTo>
                  <a:lnTo>
                    <a:pt x="11574" y="1707"/>
                  </a:lnTo>
                  <a:cubicBezTo>
                    <a:pt x="11660" y="1730"/>
                    <a:pt x="11750" y="1678"/>
                    <a:pt x="11772" y="1592"/>
                  </a:cubicBezTo>
                  <a:lnTo>
                    <a:pt x="11772" y="1592"/>
                  </a:lnTo>
                  <a:cubicBezTo>
                    <a:pt x="11795" y="1505"/>
                    <a:pt x="11744" y="1415"/>
                    <a:pt x="11656" y="1392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3" name="Freeform 15">
              <a:extLst>
                <a:ext uri="{FF2B5EF4-FFF2-40B4-BE49-F238E27FC236}">
                  <a16:creationId xmlns:a16="http://schemas.microsoft.com/office/drawing/2014/main" id="{CD1FE127-69AA-470D-8D32-CB938DC9E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16488" y="6014312"/>
              <a:ext cx="2659730" cy="4589868"/>
            </a:xfrm>
            <a:custGeom>
              <a:avLst/>
              <a:gdLst>
                <a:gd name="T0" fmla="*/ 2429 w 3039"/>
                <a:gd name="T1" fmla="*/ 2482 h 5242"/>
                <a:gd name="T2" fmla="*/ 2429 w 3039"/>
                <a:gd name="T3" fmla="*/ 2482 h 5242"/>
                <a:gd name="T4" fmla="*/ 2512 w 3039"/>
                <a:gd name="T5" fmla="*/ 2073 h 5242"/>
                <a:gd name="T6" fmla="*/ 2512 w 3039"/>
                <a:gd name="T7" fmla="*/ 2073 h 5242"/>
                <a:gd name="T8" fmla="*/ 2202 w 3039"/>
                <a:gd name="T9" fmla="*/ 1329 h 5242"/>
                <a:gd name="T10" fmla="*/ 2202 w 3039"/>
                <a:gd name="T11" fmla="*/ 1329 h 5242"/>
                <a:gd name="T12" fmla="*/ 2355 w 3039"/>
                <a:gd name="T13" fmla="*/ 843 h 5242"/>
                <a:gd name="T14" fmla="*/ 2355 w 3039"/>
                <a:gd name="T15" fmla="*/ 843 h 5242"/>
                <a:gd name="T16" fmla="*/ 1518 w 3039"/>
                <a:gd name="T17" fmla="*/ 0 h 5242"/>
                <a:gd name="T18" fmla="*/ 1518 w 3039"/>
                <a:gd name="T19" fmla="*/ 0 h 5242"/>
                <a:gd name="T20" fmla="*/ 683 w 3039"/>
                <a:gd name="T21" fmla="*/ 843 h 5242"/>
                <a:gd name="T22" fmla="*/ 683 w 3039"/>
                <a:gd name="T23" fmla="*/ 843 h 5242"/>
                <a:gd name="T24" fmla="*/ 807 w 3039"/>
                <a:gd name="T25" fmla="*/ 1286 h 5242"/>
                <a:gd name="T26" fmla="*/ 807 w 3039"/>
                <a:gd name="T27" fmla="*/ 1286 h 5242"/>
                <a:gd name="T28" fmla="*/ 450 w 3039"/>
                <a:gd name="T29" fmla="*/ 2073 h 5242"/>
                <a:gd name="T30" fmla="*/ 450 w 3039"/>
                <a:gd name="T31" fmla="*/ 2073 h 5242"/>
                <a:gd name="T32" fmla="*/ 553 w 3039"/>
                <a:gd name="T33" fmla="*/ 2525 h 5242"/>
                <a:gd name="T34" fmla="*/ 553 w 3039"/>
                <a:gd name="T35" fmla="*/ 2525 h 5242"/>
                <a:gd name="T36" fmla="*/ 0 w 3039"/>
                <a:gd name="T37" fmla="*/ 3709 h 5242"/>
                <a:gd name="T38" fmla="*/ 0 w 3039"/>
                <a:gd name="T39" fmla="*/ 3709 h 5242"/>
                <a:gd name="T40" fmla="*/ 1518 w 3039"/>
                <a:gd name="T41" fmla="*/ 5241 h 5242"/>
                <a:gd name="T42" fmla="*/ 1518 w 3039"/>
                <a:gd name="T43" fmla="*/ 5241 h 5242"/>
                <a:gd name="T44" fmla="*/ 3038 w 3039"/>
                <a:gd name="T45" fmla="*/ 3709 h 5242"/>
                <a:gd name="T46" fmla="*/ 3038 w 3039"/>
                <a:gd name="T47" fmla="*/ 3709 h 5242"/>
                <a:gd name="T48" fmla="*/ 2429 w 3039"/>
                <a:gd name="T49" fmla="*/ 2482 h 5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39" h="5242">
                  <a:moveTo>
                    <a:pt x="2429" y="2482"/>
                  </a:moveTo>
                  <a:lnTo>
                    <a:pt x="2429" y="2482"/>
                  </a:lnTo>
                  <a:cubicBezTo>
                    <a:pt x="2483" y="2356"/>
                    <a:pt x="2512" y="2218"/>
                    <a:pt x="2512" y="2073"/>
                  </a:cubicBezTo>
                  <a:lnTo>
                    <a:pt x="2512" y="2073"/>
                  </a:lnTo>
                  <a:cubicBezTo>
                    <a:pt x="2512" y="1781"/>
                    <a:pt x="2393" y="1518"/>
                    <a:pt x="2202" y="1329"/>
                  </a:cubicBezTo>
                  <a:lnTo>
                    <a:pt x="2202" y="1329"/>
                  </a:lnTo>
                  <a:cubicBezTo>
                    <a:pt x="2298" y="1191"/>
                    <a:pt x="2355" y="1024"/>
                    <a:pt x="2355" y="843"/>
                  </a:cubicBezTo>
                  <a:lnTo>
                    <a:pt x="2355" y="843"/>
                  </a:lnTo>
                  <a:cubicBezTo>
                    <a:pt x="2355" y="378"/>
                    <a:pt x="1980" y="0"/>
                    <a:pt x="1518" y="0"/>
                  </a:cubicBezTo>
                  <a:lnTo>
                    <a:pt x="1518" y="0"/>
                  </a:lnTo>
                  <a:cubicBezTo>
                    <a:pt x="1057" y="0"/>
                    <a:pt x="683" y="378"/>
                    <a:pt x="683" y="843"/>
                  </a:cubicBezTo>
                  <a:lnTo>
                    <a:pt x="683" y="843"/>
                  </a:lnTo>
                  <a:cubicBezTo>
                    <a:pt x="683" y="1005"/>
                    <a:pt x="728" y="1157"/>
                    <a:pt x="807" y="1286"/>
                  </a:cubicBezTo>
                  <a:lnTo>
                    <a:pt x="807" y="1286"/>
                  </a:lnTo>
                  <a:cubicBezTo>
                    <a:pt x="589" y="1476"/>
                    <a:pt x="450" y="1759"/>
                    <a:pt x="450" y="2073"/>
                  </a:cubicBezTo>
                  <a:lnTo>
                    <a:pt x="450" y="2073"/>
                  </a:lnTo>
                  <a:cubicBezTo>
                    <a:pt x="450" y="2235"/>
                    <a:pt x="488" y="2389"/>
                    <a:pt x="553" y="2525"/>
                  </a:cubicBezTo>
                  <a:lnTo>
                    <a:pt x="553" y="2525"/>
                  </a:lnTo>
                  <a:cubicBezTo>
                    <a:pt x="216" y="2807"/>
                    <a:pt x="0" y="3232"/>
                    <a:pt x="0" y="3709"/>
                  </a:cubicBezTo>
                  <a:lnTo>
                    <a:pt x="0" y="3709"/>
                  </a:lnTo>
                  <a:cubicBezTo>
                    <a:pt x="0" y="4555"/>
                    <a:pt x="679" y="5241"/>
                    <a:pt x="1518" y="5241"/>
                  </a:cubicBezTo>
                  <a:lnTo>
                    <a:pt x="1518" y="5241"/>
                  </a:lnTo>
                  <a:cubicBezTo>
                    <a:pt x="2357" y="5241"/>
                    <a:pt x="3038" y="4555"/>
                    <a:pt x="3038" y="3709"/>
                  </a:cubicBezTo>
                  <a:lnTo>
                    <a:pt x="3038" y="3709"/>
                  </a:lnTo>
                  <a:cubicBezTo>
                    <a:pt x="3038" y="3207"/>
                    <a:pt x="2799" y="2761"/>
                    <a:pt x="2429" y="248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C5AECBFA-7996-46C0-83D3-6672E7DB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7442" y="8276434"/>
              <a:ext cx="1648337" cy="3983806"/>
            </a:xfrm>
            <a:custGeom>
              <a:avLst/>
              <a:gdLst>
                <a:gd name="T0" fmla="*/ 1871 w 1881"/>
                <a:gd name="T1" fmla="*/ 299 h 4549"/>
                <a:gd name="T2" fmla="*/ 1871 w 1881"/>
                <a:gd name="T3" fmla="*/ 299 h 4549"/>
                <a:gd name="T4" fmla="*/ 1828 w 1881"/>
                <a:gd name="T5" fmla="*/ 290 h 4549"/>
                <a:gd name="T6" fmla="*/ 994 w 1881"/>
                <a:gd name="T7" fmla="*/ 835 h 4549"/>
                <a:gd name="T8" fmla="*/ 994 w 1881"/>
                <a:gd name="T9" fmla="*/ 31 h 4549"/>
                <a:gd name="T10" fmla="*/ 994 w 1881"/>
                <a:gd name="T11" fmla="*/ 31 h 4549"/>
                <a:gd name="T12" fmla="*/ 963 w 1881"/>
                <a:gd name="T13" fmla="*/ 0 h 4549"/>
                <a:gd name="T14" fmla="*/ 963 w 1881"/>
                <a:gd name="T15" fmla="*/ 0 h 4549"/>
                <a:gd name="T16" fmla="*/ 931 w 1881"/>
                <a:gd name="T17" fmla="*/ 31 h 4549"/>
                <a:gd name="T18" fmla="*/ 931 w 1881"/>
                <a:gd name="T19" fmla="*/ 876 h 4549"/>
                <a:gd name="T20" fmla="*/ 931 w 1881"/>
                <a:gd name="T21" fmla="*/ 950 h 4549"/>
                <a:gd name="T22" fmla="*/ 931 w 1881"/>
                <a:gd name="T23" fmla="*/ 1670 h 4549"/>
                <a:gd name="T24" fmla="*/ 52 w 1881"/>
                <a:gd name="T25" fmla="*/ 1095 h 4549"/>
                <a:gd name="T26" fmla="*/ 52 w 1881"/>
                <a:gd name="T27" fmla="*/ 1095 h 4549"/>
                <a:gd name="T28" fmla="*/ 10 w 1881"/>
                <a:gd name="T29" fmla="*/ 1104 h 4549"/>
                <a:gd name="T30" fmla="*/ 10 w 1881"/>
                <a:gd name="T31" fmla="*/ 1104 h 4549"/>
                <a:gd name="T32" fmla="*/ 19 w 1881"/>
                <a:gd name="T33" fmla="*/ 1147 h 4549"/>
                <a:gd name="T34" fmla="*/ 931 w 1881"/>
                <a:gd name="T35" fmla="*/ 1744 h 4549"/>
                <a:gd name="T36" fmla="*/ 931 w 1881"/>
                <a:gd name="T37" fmla="*/ 4516 h 4549"/>
                <a:gd name="T38" fmla="*/ 931 w 1881"/>
                <a:gd name="T39" fmla="*/ 4516 h 4549"/>
                <a:gd name="T40" fmla="*/ 963 w 1881"/>
                <a:gd name="T41" fmla="*/ 4548 h 4549"/>
                <a:gd name="T42" fmla="*/ 963 w 1881"/>
                <a:gd name="T43" fmla="*/ 4548 h 4549"/>
                <a:gd name="T44" fmla="*/ 994 w 1881"/>
                <a:gd name="T45" fmla="*/ 4516 h 4549"/>
                <a:gd name="T46" fmla="*/ 994 w 1881"/>
                <a:gd name="T47" fmla="*/ 1785 h 4549"/>
                <a:gd name="T48" fmla="*/ 994 w 1881"/>
                <a:gd name="T49" fmla="*/ 1711 h 4549"/>
                <a:gd name="T50" fmla="*/ 994 w 1881"/>
                <a:gd name="T51" fmla="*/ 909 h 4549"/>
                <a:gd name="T52" fmla="*/ 1862 w 1881"/>
                <a:gd name="T53" fmla="*/ 342 h 4549"/>
                <a:gd name="T54" fmla="*/ 1862 w 1881"/>
                <a:gd name="T55" fmla="*/ 342 h 4549"/>
                <a:gd name="T56" fmla="*/ 1871 w 1881"/>
                <a:gd name="T57" fmla="*/ 299 h 4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81" h="4549">
                  <a:moveTo>
                    <a:pt x="1871" y="299"/>
                  </a:moveTo>
                  <a:lnTo>
                    <a:pt x="1871" y="299"/>
                  </a:lnTo>
                  <a:cubicBezTo>
                    <a:pt x="1862" y="285"/>
                    <a:pt x="1843" y="281"/>
                    <a:pt x="1828" y="290"/>
                  </a:cubicBezTo>
                  <a:lnTo>
                    <a:pt x="994" y="835"/>
                  </a:lnTo>
                  <a:lnTo>
                    <a:pt x="994" y="31"/>
                  </a:lnTo>
                  <a:lnTo>
                    <a:pt x="994" y="31"/>
                  </a:lnTo>
                  <a:cubicBezTo>
                    <a:pt x="994" y="14"/>
                    <a:pt x="980" y="0"/>
                    <a:pt x="963" y="0"/>
                  </a:cubicBezTo>
                  <a:lnTo>
                    <a:pt x="963" y="0"/>
                  </a:lnTo>
                  <a:cubicBezTo>
                    <a:pt x="945" y="0"/>
                    <a:pt x="931" y="14"/>
                    <a:pt x="931" y="31"/>
                  </a:cubicBezTo>
                  <a:lnTo>
                    <a:pt x="931" y="876"/>
                  </a:lnTo>
                  <a:lnTo>
                    <a:pt x="931" y="950"/>
                  </a:lnTo>
                  <a:lnTo>
                    <a:pt x="931" y="1670"/>
                  </a:lnTo>
                  <a:lnTo>
                    <a:pt x="52" y="1095"/>
                  </a:lnTo>
                  <a:lnTo>
                    <a:pt x="52" y="1095"/>
                  </a:lnTo>
                  <a:cubicBezTo>
                    <a:pt x="38" y="1086"/>
                    <a:pt x="19" y="1089"/>
                    <a:pt x="10" y="1104"/>
                  </a:cubicBezTo>
                  <a:lnTo>
                    <a:pt x="10" y="1104"/>
                  </a:lnTo>
                  <a:cubicBezTo>
                    <a:pt x="0" y="1118"/>
                    <a:pt x="5" y="1137"/>
                    <a:pt x="19" y="1147"/>
                  </a:cubicBezTo>
                  <a:lnTo>
                    <a:pt x="931" y="1744"/>
                  </a:lnTo>
                  <a:lnTo>
                    <a:pt x="931" y="4516"/>
                  </a:lnTo>
                  <a:lnTo>
                    <a:pt x="931" y="4516"/>
                  </a:lnTo>
                  <a:cubicBezTo>
                    <a:pt x="931" y="4534"/>
                    <a:pt x="945" y="4548"/>
                    <a:pt x="963" y="4548"/>
                  </a:cubicBezTo>
                  <a:lnTo>
                    <a:pt x="963" y="4548"/>
                  </a:lnTo>
                  <a:cubicBezTo>
                    <a:pt x="980" y="4548"/>
                    <a:pt x="994" y="4534"/>
                    <a:pt x="994" y="4516"/>
                  </a:cubicBezTo>
                  <a:lnTo>
                    <a:pt x="994" y="1785"/>
                  </a:lnTo>
                  <a:lnTo>
                    <a:pt x="994" y="1711"/>
                  </a:lnTo>
                  <a:lnTo>
                    <a:pt x="994" y="909"/>
                  </a:lnTo>
                  <a:lnTo>
                    <a:pt x="1862" y="342"/>
                  </a:lnTo>
                  <a:lnTo>
                    <a:pt x="1862" y="342"/>
                  </a:lnTo>
                  <a:cubicBezTo>
                    <a:pt x="1876" y="332"/>
                    <a:pt x="1880" y="313"/>
                    <a:pt x="1871" y="29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B233AEA3-DC92-4C7F-81A7-706AD8AC1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508" y="5786554"/>
              <a:ext cx="2567083" cy="4427739"/>
            </a:xfrm>
            <a:custGeom>
              <a:avLst/>
              <a:gdLst>
                <a:gd name="T0" fmla="*/ 2345 w 2934"/>
                <a:gd name="T1" fmla="*/ 2395 h 5059"/>
                <a:gd name="T2" fmla="*/ 2345 w 2934"/>
                <a:gd name="T3" fmla="*/ 2395 h 5059"/>
                <a:gd name="T4" fmla="*/ 2425 w 2934"/>
                <a:gd name="T5" fmla="*/ 2001 h 5059"/>
                <a:gd name="T6" fmla="*/ 2425 w 2934"/>
                <a:gd name="T7" fmla="*/ 2001 h 5059"/>
                <a:gd name="T8" fmla="*/ 2125 w 2934"/>
                <a:gd name="T9" fmla="*/ 1282 h 5059"/>
                <a:gd name="T10" fmla="*/ 2125 w 2934"/>
                <a:gd name="T11" fmla="*/ 1282 h 5059"/>
                <a:gd name="T12" fmla="*/ 2273 w 2934"/>
                <a:gd name="T13" fmla="*/ 813 h 5059"/>
                <a:gd name="T14" fmla="*/ 2273 w 2934"/>
                <a:gd name="T15" fmla="*/ 813 h 5059"/>
                <a:gd name="T16" fmla="*/ 1467 w 2934"/>
                <a:gd name="T17" fmla="*/ 0 h 5059"/>
                <a:gd name="T18" fmla="*/ 1467 w 2934"/>
                <a:gd name="T19" fmla="*/ 0 h 5059"/>
                <a:gd name="T20" fmla="*/ 660 w 2934"/>
                <a:gd name="T21" fmla="*/ 813 h 5059"/>
                <a:gd name="T22" fmla="*/ 660 w 2934"/>
                <a:gd name="T23" fmla="*/ 813 h 5059"/>
                <a:gd name="T24" fmla="*/ 781 w 2934"/>
                <a:gd name="T25" fmla="*/ 1241 h 5059"/>
                <a:gd name="T26" fmla="*/ 781 w 2934"/>
                <a:gd name="T27" fmla="*/ 1241 h 5059"/>
                <a:gd name="T28" fmla="*/ 436 w 2934"/>
                <a:gd name="T29" fmla="*/ 2001 h 5059"/>
                <a:gd name="T30" fmla="*/ 436 w 2934"/>
                <a:gd name="T31" fmla="*/ 2001 h 5059"/>
                <a:gd name="T32" fmla="*/ 535 w 2934"/>
                <a:gd name="T33" fmla="*/ 2437 h 5059"/>
                <a:gd name="T34" fmla="*/ 535 w 2934"/>
                <a:gd name="T35" fmla="*/ 2437 h 5059"/>
                <a:gd name="T36" fmla="*/ 0 w 2934"/>
                <a:gd name="T37" fmla="*/ 3579 h 5059"/>
                <a:gd name="T38" fmla="*/ 0 w 2934"/>
                <a:gd name="T39" fmla="*/ 3579 h 5059"/>
                <a:gd name="T40" fmla="*/ 1467 w 2934"/>
                <a:gd name="T41" fmla="*/ 5058 h 5059"/>
                <a:gd name="T42" fmla="*/ 1467 w 2934"/>
                <a:gd name="T43" fmla="*/ 5058 h 5059"/>
                <a:gd name="T44" fmla="*/ 2933 w 2934"/>
                <a:gd name="T45" fmla="*/ 3579 h 5059"/>
                <a:gd name="T46" fmla="*/ 2933 w 2934"/>
                <a:gd name="T47" fmla="*/ 3579 h 5059"/>
                <a:gd name="T48" fmla="*/ 2345 w 2934"/>
                <a:gd name="T49" fmla="*/ 2395 h 5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34" h="5059">
                  <a:moveTo>
                    <a:pt x="2345" y="2395"/>
                  </a:moveTo>
                  <a:lnTo>
                    <a:pt x="2345" y="2395"/>
                  </a:lnTo>
                  <a:cubicBezTo>
                    <a:pt x="2397" y="2274"/>
                    <a:pt x="2425" y="2140"/>
                    <a:pt x="2425" y="2001"/>
                  </a:cubicBezTo>
                  <a:lnTo>
                    <a:pt x="2425" y="2001"/>
                  </a:lnTo>
                  <a:cubicBezTo>
                    <a:pt x="2425" y="1719"/>
                    <a:pt x="2311" y="1464"/>
                    <a:pt x="2125" y="1282"/>
                  </a:cubicBezTo>
                  <a:lnTo>
                    <a:pt x="2125" y="1282"/>
                  </a:lnTo>
                  <a:cubicBezTo>
                    <a:pt x="2218" y="1150"/>
                    <a:pt x="2273" y="989"/>
                    <a:pt x="2273" y="813"/>
                  </a:cubicBezTo>
                  <a:lnTo>
                    <a:pt x="2273" y="813"/>
                  </a:lnTo>
                  <a:cubicBezTo>
                    <a:pt x="2273" y="364"/>
                    <a:pt x="1912" y="0"/>
                    <a:pt x="1467" y="0"/>
                  </a:cubicBezTo>
                  <a:lnTo>
                    <a:pt x="1467" y="0"/>
                  </a:lnTo>
                  <a:cubicBezTo>
                    <a:pt x="1021" y="0"/>
                    <a:pt x="660" y="364"/>
                    <a:pt x="660" y="813"/>
                  </a:cubicBezTo>
                  <a:lnTo>
                    <a:pt x="660" y="813"/>
                  </a:lnTo>
                  <a:cubicBezTo>
                    <a:pt x="660" y="971"/>
                    <a:pt x="704" y="1117"/>
                    <a:pt x="781" y="1241"/>
                  </a:cubicBezTo>
                  <a:lnTo>
                    <a:pt x="781" y="1241"/>
                  </a:lnTo>
                  <a:cubicBezTo>
                    <a:pt x="569" y="1425"/>
                    <a:pt x="436" y="1697"/>
                    <a:pt x="436" y="2001"/>
                  </a:cubicBezTo>
                  <a:lnTo>
                    <a:pt x="436" y="2001"/>
                  </a:lnTo>
                  <a:cubicBezTo>
                    <a:pt x="436" y="2157"/>
                    <a:pt x="472" y="2305"/>
                    <a:pt x="535" y="2437"/>
                  </a:cubicBezTo>
                  <a:lnTo>
                    <a:pt x="535" y="2437"/>
                  </a:lnTo>
                  <a:cubicBezTo>
                    <a:pt x="208" y="2708"/>
                    <a:pt x="0" y="3119"/>
                    <a:pt x="0" y="3579"/>
                  </a:cubicBezTo>
                  <a:lnTo>
                    <a:pt x="0" y="3579"/>
                  </a:lnTo>
                  <a:cubicBezTo>
                    <a:pt x="0" y="4396"/>
                    <a:pt x="656" y="5058"/>
                    <a:pt x="1467" y="5058"/>
                  </a:cubicBezTo>
                  <a:lnTo>
                    <a:pt x="1467" y="5058"/>
                  </a:lnTo>
                  <a:cubicBezTo>
                    <a:pt x="2276" y="5058"/>
                    <a:pt x="2933" y="4396"/>
                    <a:pt x="2933" y="3579"/>
                  </a:cubicBezTo>
                  <a:lnTo>
                    <a:pt x="2933" y="3579"/>
                  </a:lnTo>
                  <a:cubicBezTo>
                    <a:pt x="2933" y="3094"/>
                    <a:pt x="2701" y="2665"/>
                    <a:pt x="2345" y="239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6" name="Freeform 18">
              <a:extLst>
                <a:ext uri="{FF2B5EF4-FFF2-40B4-BE49-F238E27FC236}">
                  <a16:creationId xmlns:a16="http://schemas.microsoft.com/office/drawing/2014/main" id="{D3E26136-C403-4B46-85D2-93A62CA53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021" y="7971471"/>
              <a:ext cx="1590434" cy="3844836"/>
            </a:xfrm>
            <a:custGeom>
              <a:avLst/>
              <a:gdLst>
                <a:gd name="T0" fmla="*/ 1805 w 1815"/>
                <a:gd name="T1" fmla="*/ 289 h 4391"/>
                <a:gd name="T2" fmla="*/ 1805 w 1815"/>
                <a:gd name="T3" fmla="*/ 289 h 4391"/>
                <a:gd name="T4" fmla="*/ 1764 w 1815"/>
                <a:gd name="T5" fmla="*/ 280 h 4391"/>
                <a:gd name="T6" fmla="*/ 959 w 1815"/>
                <a:gd name="T7" fmla="*/ 807 h 4391"/>
                <a:gd name="T8" fmla="*/ 959 w 1815"/>
                <a:gd name="T9" fmla="*/ 31 h 4391"/>
                <a:gd name="T10" fmla="*/ 959 w 1815"/>
                <a:gd name="T11" fmla="*/ 31 h 4391"/>
                <a:gd name="T12" fmla="*/ 929 w 1815"/>
                <a:gd name="T13" fmla="*/ 0 h 4391"/>
                <a:gd name="T14" fmla="*/ 929 w 1815"/>
                <a:gd name="T15" fmla="*/ 0 h 4391"/>
                <a:gd name="T16" fmla="*/ 898 w 1815"/>
                <a:gd name="T17" fmla="*/ 31 h 4391"/>
                <a:gd name="T18" fmla="*/ 898 w 1815"/>
                <a:gd name="T19" fmla="*/ 847 h 4391"/>
                <a:gd name="T20" fmla="*/ 898 w 1815"/>
                <a:gd name="T21" fmla="*/ 917 h 4391"/>
                <a:gd name="T22" fmla="*/ 898 w 1815"/>
                <a:gd name="T23" fmla="*/ 1612 h 4391"/>
                <a:gd name="T24" fmla="*/ 50 w 1815"/>
                <a:gd name="T25" fmla="*/ 1057 h 4391"/>
                <a:gd name="T26" fmla="*/ 50 w 1815"/>
                <a:gd name="T27" fmla="*/ 1057 h 4391"/>
                <a:gd name="T28" fmla="*/ 9 w 1815"/>
                <a:gd name="T29" fmla="*/ 1066 h 4391"/>
                <a:gd name="T30" fmla="*/ 9 w 1815"/>
                <a:gd name="T31" fmla="*/ 1066 h 4391"/>
                <a:gd name="T32" fmla="*/ 17 w 1815"/>
                <a:gd name="T33" fmla="*/ 1107 h 4391"/>
                <a:gd name="T34" fmla="*/ 898 w 1815"/>
                <a:gd name="T35" fmla="*/ 1683 h 4391"/>
                <a:gd name="T36" fmla="*/ 898 w 1815"/>
                <a:gd name="T37" fmla="*/ 4359 h 4391"/>
                <a:gd name="T38" fmla="*/ 898 w 1815"/>
                <a:gd name="T39" fmla="*/ 4359 h 4391"/>
                <a:gd name="T40" fmla="*/ 929 w 1815"/>
                <a:gd name="T41" fmla="*/ 4390 h 4391"/>
                <a:gd name="T42" fmla="*/ 929 w 1815"/>
                <a:gd name="T43" fmla="*/ 4390 h 4391"/>
                <a:gd name="T44" fmla="*/ 959 w 1815"/>
                <a:gd name="T45" fmla="*/ 4359 h 4391"/>
                <a:gd name="T46" fmla="*/ 959 w 1815"/>
                <a:gd name="T47" fmla="*/ 1723 h 4391"/>
                <a:gd name="T48" fmla="*/ 959 w 1815"/>
                <a:gd name="T49" fmla="*/ 1652 h 4391"/>
                <a:gd name="T50" fmla="*/ 959 w 1815"/>
                <a:gd name="T51" fmla="*/ 878 h 4391"/>
                <a:gd name="T52" fmla="*/ 1797 w 1815"/>
                <a:gd name="T53" fmla="*/ 331 h 4391"/>
                <a:gd name="T54" fmla="*/ 1797 w 1815"/>
                <a:gd name="T55" fmla="*/ 331 h 4391"/>
                <a:gd name="T56" fmla="*/ 1805 w 1815"/>
                <a:gd name="T57" fmla="*/ 289 h 4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15" h="4391">
                  <a:moveTo>
                    <a:pt x="1805" y="289"/>
                  </a:moveTo>
                  <a:lnTo>
                    <a:pt x="1805" y="289"/>
                  </a:lnTo>
                  <a:cubicBezTo>
                    <a:pt x="1797" y="276"/>
                    <a:pt x="1778" y="272"/>
                    <a:pt x="1764" y="280"/>
                  </a:cubicBezTo>
                  <a:lnTo>
                    <a:pt x="959" y="807"/>
                  </a:lnTo>
                  <a:lnTo>
                    <a:pt x="959" y="31"/>
                  </a:lnTo>
                  <a:lnTo>
                    <a:pt x="959" y="31"/>
                  </a:lnTo>
                  <a:cubicBezTo>
                    <a:pt x="959" y="13"/>
                    <a:pt x="945" y="0"/>
                    <a:pt x="929" y="0"/>
                  </a:cubicBezTo>
                  <a:lnTo>
                    <a:pt x="929" y="0"/>
                  </a:lnTo>
                  <a:cubicBezTo>
                    <a:pt x="912" y="0"/>
                    <a:pt x="898" y="13"/>
                    <a:pt x="898" y="31"/>
                  </a:cubicBezTo>
                  <a:lnTo>
                    <a:pt x="898" y="847"/>
                  </a:lnTo>
                  <a:lnTo>
                    <a:pt x="898" y="917"/>
                  </a:lnTo>
                  <a:lnTo>
                    <a:pt x="898" y="1612"/>
                  </a:lnTo>
                  <a:lnTo>
                    <a:pt x="50" y="1057"/>
                  </a:lnTo>
                  <a:lnTo>
                    <a:pt x="50" y="1057"/>
                  </a:lnTo>
                  <a:cubicBezTo>
                    <a:pt x="37" y="1049"/>
                    <a:pt x="17" y="1052"/>
                    <a:pt x="9" y="1066"/>
                  </a:cubicBezTo>
                  <a:lnTo>
                    <a:pt x="9" y="1066"/>
                  </a:lnTo>
                  <a:cubicBezTo>
                    <a:pt x="0" y="1080"/>
                    <a:pt x="4" y="1098"/>
                    <a:pt x="17" y="1107"/>
                  </a:cubicBezTo>
                  <a:lnTo>
                    <a:pt x="898" y="1683"/>
                  </a:lnTo>
                  <a:lnTo>
                    <a:pt x="898" y="4359"/>
                  </a:lnTo>
                  <a:lnTo>
                    <a:pt x="898" y="4359"/>
                  </a:lnTo>
                  <a:cubicBezTo>
                    <a:pt x="898" y="4376"/>
                    <a:pt x="912" y="4390"/>
                    <a:pt x="929" y="4390"/>
                  </a:cubicBezTo>
                  <a:lnTo>
                    <a:pt x="929" y="4390"/>
                  </a:lnTo>
                  <a:cubicBezTo>
                    <a:pt x="945" y="4390"/>
                    <a:pt x="959" y="4376"/>
                    <a:pt x="959" y="4359"/>
                  </a:cubicBezTo>
                  <a:lnTo>
                    <a:pt x="959" y="1723"/>
                  </a:lnTo>
                  <a:lnTo>
                    <a:pt x="959" y="1652"/>
                  </a:lnTo>
                  <a:lnTo>
                    <a:pt x="959" y="878"/>
                  </a:lnTo>
                  <a:lnTo>
                    <a:pt x="1797" y="331"/>
                  </a:lnTo>
                  <a:lnTo>
                    <a:pt x="1797" y="331"/>
                  </a:lnTo>
                  <a:cubicBezTo>
                    <a:pt x="1811" y="321"/>
                    <a:pt x="1814" y="303"/>
                    <a:pt x="1805" y="28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D999AE5-9311-49C9-8565-680A91C981F4}"/>
              </a:ext>
            </a:extLst>
          </p:cNvPr>
          <p:cNvSpPr txBox="1"/>
          <p:nvPr/>
        </p:nvSpPr>
        <p:spPr>
          <a:xfrm>
            <a:off x="1520825" y="732771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REAL ESTATE INFOGRAPHIC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443E6-BEF7-4DC2-880D-D27A5DD0DD01}"/>
              </a:ext>
            </a:extLst>
          </p:cNvPr>
          <p:cNvSpPr txBox="1"/>
          <p:nvPr/>
        </p:nvSpPr>
        <p:spPr>
          <a:xfrm>
            <a:off x="1520827" y="1868593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B6300-0C0F-4876-ACF9-E5FCDDC8E5F0}"/>
              </a:ext>
            </a:extLst>
          </p:cNvPr>
          <p:cNvSpPr txBox="1"/>
          <p:nvPr/>
        </p:nvSpPr>
        <p:spPr>
          <a:xfrm>
            <a:off x="16266542" y="4293592"/>
            <a:ext cx="7243695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A4F172-BEEC-455D-A47E-0A82EED4BAF9}"/>
              </a:ext>
            </a:extLst>
          </p:cNvPr>
          <p:cNvSpPr txBox="1"/>
          <p:nvPr/>
        </p:nvSpPr>
        <p:spPr>
          <a:xfrm>
            <a:off x="16266546" y="7113327"/>
            <a:ext cx="7243695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19A014-612C-4978-B434-DB4C46E2ACBF}"/>
              </a:ext>
            </a:extLst>
          </p:cNvPr>
          <p:cNvSpPr txBox="1"/>
          <p:nvPr/>
        </p:nvSpPr>
        <p:spPr>
          <a:xfrm>
            <a:off x="16266544" y="9920777"/>
            <a:ext cx="7243695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A513C2-C100-4153-B61A-88D158E4832F}"/>
              </a:ext>
            </a:extLst>
          </p:cNvPr>
          <p:cNvSpPr txBox="1"/>
          <p:nvPr/>
        </p:nvSpPr>
        <p:spPr>
          <a:xfrm>
            <a:off x="16266542" y="3085414"/>
            <a:ext cx="7243697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000" b="1" spc="-290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rPr>
              <a:t>70%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C7D4EE-9227-4FBD-A6BE-4BD6BDEE9C65}"/>
              </a:ext>
            </a:extLst>
          </p:cNvPr>
          <p:cNvSpPr txBox="1"/>
          <p:nvPr/>
        </p:nvSpPr>
        <p:spPr>
          <a:xfrm>
            <a:off x="16266547" y="5905149"/>
            <a:ext cx="7243697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000" b="1" spc="-290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rPr>
              <a:t>20%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7147D1-2D3A-4784-8C1F-BEB677B16BC7}"/>
              </a:ext>
            </a:extLst>
          </p:cNvPr>
          <p:cNvSpPr txBox="1"/>
          <p:nvPr/>
        </p:nvSpPr>
        <p:spPr>
          <a:xfrm>
            <a:off x="16266544" y="8712599"/>
            <a:ext cx="7243697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000" b="1" spc="-290" dirty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rPr>
              <a:t>100%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4D91BAF-71C9-4AAD-A7F0-A33EB2B8A9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4063685"/>
              </p:ext>
            </p:extLst>
          </p:nvPr>
        </p:nvGraphicFramePr>
        <p:xfrm>
          <a:off x="2092961" y="3499486"/>
          <a:ext cx="2954527" cy="2809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D446D473-A763-4824-926B-D8B25ED666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1628895"/>
              </p:ext>
            </p:extLst>
          </p:nvPr>
        </p:nvGraphicFramePr>
        <p:xfrm>
          <a:off x="2092961" y="6736235"/>
          <a:ext cx="2954527" cy="2809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68E05F5A-D8FA-49E5-B248-66A5C983C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1772975"/>
              </p:ext>
            </p:extLst>
          </p:nvPr>
        </p:nvGraphicFramePr>
        <p:xfrm>
          <a:off x="2092961" y="9942731"/>
          <a:ext cx="2954527" cy="2809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46" name="Group 45">
            <a:extLst>
              <a:ext uri="{FF2B5EF4-FFF2-40B4-BE49-F238E27FC236}">
                <a16:creationId xmlns:a16="http://schemas.microsoft.com/office/drawing/2014/main" id="{0E7FB354-F8C2-4BFA-92D9-6ED36DC8DE68}"/>
              </a:ext>
            </a:extLst>
          </p:cNvPr>
          <p:cNvGrpSpPr/>
          <p:nvPr/>
        </p:nvGrpSpPr>
        <p:grpSpPr>
          <a:xfrm>
            <a:off x="13383576" y="-1"/>
            <a:ext cx="10994074" cy="12363427"/>
            <a:chOff x="13383576" y="-1"/>
            <a:chExt cx="10994074" cy="12363427"/>
          </a:xfrm>
        </p:grpSpPr>
        <p:sp>
          <p:nvSpPr>
            <p:cNvPr id="47" name="Freeform 2">
              <a:extLst>
                <a:ext uri="{FF2B5EF4-FFF2-40B4-BE49-F238E27FC236}">
                  <a16:creationId xmlns:a16="http://schemas.microsoft.com/office/drawing/2014/main" id="{36E3FAAD-5336-4ABB-8935-BEAD163B8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5109" y="2491517"/>
              <a:ext cx="7372541" cy="8628112"/>
            </a:xfrm>
            <a:custGeom>
              <a:avLst/>
              <a:gdLst>
                <a:gd name="T0" fmla="*/ 4820 w 8287"/>
                <a:gd name="T1" fmla="*/ 4384 h 9696"/>
                <a:gd name="T2" fmla="*/ 4789 w 8287"/>
                <a:gd name="T3" fmla="*/ 4384 h 9696"/>
                <a:gd name="T4" fmla="*/ 4789 w 8287"/>
                <a:gd name="T5" fmla="*/ 4384 h 9696"/>
                <a:gd name="T6" fmla="*/ 4760 w 8287"/>
                <a:gd name="T7" fmla="*/ 4356 h 9696"/>
                <a:gd name="T8" fmla="*/ 4760 w 8287"/>
                <a:gd name="T9" fmla="*/ 4043 h 9696"/>
                <a:gd name="T10" fmla="*/ 4760 w 8287"/>
                <a:gd name="T11" fmla="*/ 4043 h 9696"/>
                <a:gd name="T12" fmla="*/ 4789 w 8287"/>
                <a:gd name="T13" fmla="*/ 4014 h 9696"/>
                <a:gd name="T14" fmla="*/ 4820 w 8287"/>
                <a:gd name="T15" fmla="*/ 4014 h 9696"/>
                <a:gd name="T16" fmla="*/ 4820 w 8287"/>
                <a:gd name="T17" fmla="*/ 4014 h 9696"/>
                <a:gd name="T18" fmla="*/ 4848 w 8287"/>
                <a:gd name="T19" fmla="*/ 4043 h 9696"/>
                <a:gd name="T20" fmla="*/ 4848 w 8287"/>
                <a:gd name="T21" fmla="*/ 4356 h 9696"/>
                <a:gd name="T22" fmla="*/ 4848 w 8287"/>
                <a:gd name="T23" fmla="*/ 4356 h 9696"/>
                <a:gd name="T24" fmla="*/ 4820 w 8287"/>
                <a:gd name="T25" fmla="*/ 4384 h 9696"/>
                <a:gd name="T26" fmla="*/ 4239 w 8287"/>
                <a:gd name="T27" fmla="*/ 4356 h 9696"/>
                <a:gd name="T28" fmla="*/ 4239 w 8287"/>
                <a:gd name="T29" fmla="*/ 4356 h 9696"/>
                <a:gd name="T30" fmla="*/ 4211 w 8287"/>
                <a:gd name="T31" fmla="*/ 4384 h 9696"/>
                <a:gd name="T32" fmla="*/ 4180 w 8287"/>
                <a:gd name="T33" fmla="*/ 4384 h 9696"/>
                <a:gd name="T34" fmla="*/ 4180 w 8287"/>
                <a:gd name="T35" fmla="*/ 4384 h 9696"/>
                <a:gd name="T36" fmla="*/ 4152 w 8287"/>
                <a:gd name="T37" fmla="*/ 4356 h 9696"/>
                <a:gd name="T38" fmla="*/ 4152 w 8287"/>
                <a:gd name="T39" fmla="*/ 4043 h 9696"/>
                <a:gd name="T40" fmla="*/ 4152 w 8287"/>
                <a:gd name="T41" fmla="*/ 4043 h 9696"/>
                <a:gd name="T42" fmla="*/ 4180 w 8287"/>
                <a:gd name="T43" fmla="*/ 4014 h 9696"/>
                <a:gd name="T44" fmla="*/ 4211 w 8287"/>
                <a:gd name="T45" fmla="*/ 4014 h 9696"/>
                <a:gd name="T46" fmla="*/ 4211 w 8287"/>
                <a:gd name="T47" fmla="*/ 4014 h 9696"/>
                <a:gd name="T48" fmla="*/ 4239 w 8287"/>
                <a:gd name="T49" fmla="*/ 4043 h 9696"/>
                <a:gd name="T50" fmla="*/ 4239 w 8287"/>
                <a:gd name="T51" fmla="*/ 4356 h 9696"/>
                <a:gd name="T52" fmla="*/ 0 w 8287"/>
                <a:gd name="T53" fmla="*/ 9695 h 9696"/>
                <a:gd name="T54" fmla="*/ 8286 w 8287"/>
                <a:gd name="T55" fmla="*/ 9695 h 9696"/>
                <a:gd name="T56" fmla="*/ 8286 w 8287"/>
                <a:gd name="T57" fmla="*/ 0 h 9696"/>
                <a:gd name="T58" fmla="*/ 0 w 8287"/>
                <a:gd name="T59" fmla="*/ 0 h 9696"/>
                <a:gd name="T60" fmla="*/ 0 w 8287"/>
                <a:gd name="T61" fmla="*/ 9695 h 9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287" h="9696">
                  <a:moveTo>
                    <a:pt x="4820" y="4384"/>
                  </a:moveTo>
                  <a:lnTo>
                    <a:pt x="4789" y="4384"/>
                  </a:lnTo>
                  <a:lnTo>
                    <a:pt x="4789" y="4384"/>
                  </a:lnTo>
                  <a:cubicBezTo>
                    <a:pt x="4773" y="4384"/>
                    <a:pt x="4760" y="4371"/>
                    <a:pt x="4760" y="4356"/>
                  </a:cubicBezTo>
                  <a:lnTo>
                    <a:pt x="4760" y="4043"/>
                  </a:lnTo>
                  <a:lnTo>
                    <a:pt x="4760" y="4043"/>
                  </a:lnTo>
                  <a:cubicBezTo>
                    <a:pt x="4760" y="4027"/>
                    <a:pt x="4773" y="4014"/>
                    <a:pt x="4789" y="4014"/>
                  </a:cubicBezTo>
                  <a:lnTo>
                    <a:pt x="4820" y="4014"/>
                  </a:lnTo>
                  <a:lnTo>
                    <a:pt x="4820" y="4014"/>
                  </a:lnTo>
                  <a:cubicBezTo>
                    <a:pt x="4835" y="4014"/>
                    <a:pt x="4848" y="4027"/>
                    <a:pt x="4848" y="4043"/>
                  </a:cubicBezTo>
                  <a:lnTo>
                    <a:pt x="4848" y="4356"/>
                  </a:lnTo>
                  <a:lnTo>
                    <a:pt x="4848" y="4356"/>
                  </a:lnTo>
                  <a:cubicBezTo>
                    <a:pt x="4848" y="4371"/>
                    <a:pt x="4835" y="4384"/>
                    <a:pt x="4820" y="4384"/>
                  </a:cubicBezTo>
                  <a:close/>
                  <a:moveTo>
                    <a:pt x="4239" y="4356"/>
                  </a:moveTo>
                  <a:lnTo>
                    <a:pt x="4239" y="4356"/>
                  </a:lnTo>
                  <a:cubicBezTo>
                    <a:pt x="4239" y="4371"/>
                    <a:pt x="4227" y="4384"/>
                    <a:pt x="4211" y="4384"/>
                  </a:cubicBezTo>
                  <a:lnTo>
                    <a:pt x="4180" y="4384"/>
                  </a:lnTo>
                  <a:lnTo>
                    <a:pt x="4180" y="4384"/>
                  </a:lnTo>
                  <a:cubicBezTo>
                    <a:pt x="4165" y="4384"/>
                    <a:pt x="4152" y="4371"/>
                    <a:pt x="4152" y="4356"/>
                  </a:cubicBezTo>
                  <a:lnTo>
                    <a:pt x="4152" y="4043"/>
                  </a:lnTo>
                  <a:lnTo>
                    <a:pt x="4152" y="4043"/>
                  </a:lnTo>
                  <a:cubicBezTo>
                    <a:pt x="4152" y="4027"/>
                    <a:pt x="4165" y="4014"/>
                    <a:pt x="4180" y="4014"/>
                  </a:cubicBezTo>
                  <a:lnTo>
                    <a:pt x="4211" y="4014"/>
                  </a:lnTo>
                  <a:lnTo>
                    <a:pt x="4211" y="4014"/>
                  </a:lnTo>
                  <a:cubicBezTo>
                    <a:pt x="4227" y="4014"/>
                    <a:pt x="4239" y="4027"/>
                    <a:pt x="4239" y="4043"/>
                  </a:cubicBezTo>
                  <a:lnTo>
                    <a:pt x="4239" y="4356"/>
                  </a:lnTo>
                  <a:close/>
                  <a:moveTo>
                    <a:pt x="0" y="9695"/>
                  </a:moveTo>
                  <a:lnTo>
                    <a:pt x="8286" y="9695"/>
                  </a:lnTo>
                  <a:lnTo>
                    <a:pt x="8286" y="0"/>
                  </a:lnTo>
                  <a:lnTo>
                    <a:pt x="0" y="0"/>
                  </a:lnTo>
                  <a:lnTo>
                    <a:pt x="0" y="969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92A2FC3E-2766-4D81-9074-43224FADE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3285" y="4351328"/>
              <a:ext cx="4598520" cy="4225775"/>
            </a:xfrm>
            <a:custGeom>
              <a:avLst/>
              <a:gdLst>
                <a:gd name="T0" fmla="*/ 5169 w 5170"/>
                <a:gd name="T1" fmla="*/ 4749 h 4750"/>
                <a:gd name="T2" fmla="*/ 0 w 5170"/>
                <a:gd name="T3" fmla="*/ 4749 h 4750"/>
                <a:gd name="T4" fmla="*/ 0 w 5170"/>
                <a:gd name="T5" fmla="*/ 0 h 4750"/>
                <a:gd name="T6" fmla="*/ 5169 w 5170"/>
                <a:gd name="T7" fmla="*/ 0 h 4750"/>
                <a:gd name="T8" fmla="*/ 5169 w 5170"/>
                <a:gd name="T9" fmla="*/ 4749 h 4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70" h="4750">
                  <a:moveTo>
                    <a:pt x="5169" y="4749"/>
                  </a:moveTo>
                  <a:lnTo>
                    <a:pt x="0" y="4749"/>
                  </a:lnTo>
                  <a:lnTo>
                    <a:pt x="0" y="0"/>
                  </a:lnTo>
                  <a:lnTo>
                    <a:pt x="5169" y="0"/>
                  </a:lnTo>
                  <a:lnTo>
                    <a:pt x="5169" y="4749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BD2A93D5-ED23-4710-8EC3-C2AB2DF50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10201" y="4724076"/>
              <a:ext cx="1773491" cy="3354721"/>
            </a:xfrm>
            <a:custGeom>
              <a:avLst/>
              <a:gdLst>
                <a:gd name="T0" fmla="*/ 1990 w 1991"/>
                <a:gd name="T1" fmla="*/ 3771 h 3772"/>
                <a:gd name="T2" fmla="*/ 0 w 1991"/>
                <a:gd name="T3" fmla="*/ 3771 h 3772"/>
                <a:gd name="T4" fmla="*/ 0 w 1991"/>
                <a:gd name="T5" fmla="*/ 0 h 3772"/>
                <a:gd name="T6" fmla="*/ 1990 w 1991"/>
                <a:gd name="T7" fmla="*/ 0 h 3772"/>
                <a:gd name="T8" fmla="*/ 1990 w 1991"/>
                <a:gd name="T9" fmla="*/ 3771 h 3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1" h="3772">
                  <a:moveTo>
                    <a:pt x="1990" y="3771"/>
                  </a:moveTo>
                  <a:lnTo>
                    <a:pt x="0" y="3771"/>
                  </a:lnTo>
                  <a:lnTo>
                    <a:pt x="0" y="0"/>
                  </a:lnTo>
                  <a:lnTo>
                    <a:pt x="1990" y="0"/>
                  </a:lnTo>
                  <a:lnTo>
                    <a:pt x="1990" y="3771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EA0CE3AA-9D96-4D0F-AA55-0CC0D0E24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09249" y="4724076"/>
              <a:ext cx="1773491" cy="3354721"/>
            </a:xfrm>
            <a:custGeom>
              <a:avLst/>
              <a:gdLst>
                <a:gd name="T0" fmla="*/ 1990 w 1991"/>
                <a:gd name="T1" fmla="*/ 3771 h 3772"/>
                <a:gd name="T2" fmla="*/ 0 w 1991"/>
                <a:gd name="T3" fmla="*/ 3771 h 3772"/>
                <a:gd name="T4" fmla="*/ 0 w 1991"/>
                <a:gd name="T5" fmla="*/ 0 h 3772"/>
                <a:gd name="T6" fmla="*/ 1990 w 1991"/>
                <a:gd name="T7" fmla="*/ 0 h 3772"/>
                <a:gd name="T8" fmla="*/ 1990 w 1991"/>
                <a:gd name="T9" fmla="*/ 3771 h 3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1" h="3772">
                  <a:moveTo>
                    <a:pt x="1990" y="3771"/>
                  </a:moveTo>
                  <a:lnTo>
                    <a:pt x="0" y="3771"/>
                  </a:lnTo>
                  <a:lnTo>
                    <a:pt x="0" y="0"/>
                  </a:lnTo>
                  <a:lnTo>
                    <a:pt x="1990" y="0"/>
                  </a:lnTo>
                  <a:lnTo>
                    <a:pt x="1990" y="3771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48853463-40E1-49AF-8C4B-8DF929EE6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33318" y="7925776"/>
              <a:ext cx="5222380" cy="871051"/>
            </a:xfrm>
            <a:custGeom>
              <a:avLst/>
              <a:gdLst>
                <a:gd name="T0" fmla="*/ 5806 w 5869"/>
                <a:gd name="T1" fmla="*/ 977 h 978"/>
                <a:gd name="T2" fmla="*/ 63 w 5869"/>
                <a:gd name="T3" fmla="*/ 977 h 978"/>
                <a:gd name="T4" fmla="*/ 63 w 5869"/>
                <a:gd name="T5" fmla="*/ 977 h 978"/>
                <a:gd name="T6" fmla="*/ 0 w 5869"/>
                <a:gd name="T7" fmla="*/ 915 h 978"/>
                <a:gd name="T8" fmla="*/ 0 w 5869"/>
                <a:gd name="T9" fmla="*/ 61 h 978"/>
                <a:gd name="T10" fmla="*/ 0 w 5869"/>
                <a:gd name="T11" fmla="*/ 61 h 978"/>
                <a:gd name="T12" fmla="*/ 63 w 5869"/>
                <a:gd name="T13" fmla="*/ 0 h 978"/>
                <a:gd name="T14" fmla="*/ 5806 w 5869"/>
                <a:gd name="T15" fmla="*/ 0 h 978"/>
                <a:gd name="T16" fmla="*/ 5806 w 5869"/>
                <a:gd name="T17" fmla="*/ 0 h 978"/>
                <a:gd name="T18" fmla="*/ 5868 w 5869"/>
                <a:gd name="T19" fmla="*/ 61 h 978"/>
                <a:gd name="T20" fmla="*/ 5868 w 5869"/>
                <a:gd name="T21" fmla="*/ 915 h 978"/>
                <a:gd name="T22" fmla="*/ 5868 w 5869"/>
                <a:gd name="T23" fmla="*/ 915 h 978"/>
                <a:gd name="T24" fmla="*/ 5806 w 5869"/>
                <a:gd name="T25" fmla="*/ 977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69" h="978">
                  <a:moveTo>
                    <a:pt x="5806" y="977"/>
                  </a:moveTo>
                  <a:lnTo>
                    <a:pt x="63" y="977"/>
                  </a:lnTo>
                  <a:lnTo>
                    <a:pt x="63" y="977"/>
                  </a:lnTo>
                  <a:cubicBezTo>
                    <a:pt x="29" y="977"/>
                    <a:pt x="0" y="949"/>
                    <a:pt x="0" y="915"/>
                  </a:cubicBezTo>
                  <a:lnTo>
                    <a:pt x="0" y="61"/>
                  </a:lnTo>
                  <a:lnTo>
                    <a:pt x="0" y="61"/>
                  </a:lnTo>
                  <a:cubicBezTo>
                    <a:pt x="0" y="27"/>
                    <a:pt x="29" y="0"/>
                    <a:pt x="63" y="0"/>
                  </a:cubicBezTo>
                  <a:lnTo>
                    <a:pt x="5806" y="0"/>
                  </a:lnTo>
                  <a:lnTo>
                    <a:pt x="5806" y="0"/>
                  </a:lnTo>
                  <a:cubicBezTo>
                    <a:pt x="5839" y="0"/>
                    <a:pt x="5868" y="27"/>
                    <a:pt x="5868" y="61"/>
                  </a:cubicBezTo>
                  <a:lnTo>
                    <a:pt x="5868" y="915"/>
                  </a:lnTo>
                  <a:lnTo>
                    <a:pt x="5868" y="915"/>
                  </a:lnTo>
                  <a:cubicBezTo>
                    <a:pt x="5868" y="949"/>
                    <a:pt x="5839" y="977"/>
                    <a:pt x="5806" y="97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835BC9F1-D0F2-4B14-921D-509AA0981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5678" y="-1"/>
              <a:ext cx="9251972" cy="2491518"/>
            </a:xfrm>
            <a:custGeom>
              <a:avLst/>
              <a:gdLst>
                <a:gd name="T0" fmla="*/ 2113 w 10400"/>
                <a:gd name="T1" fmla="*/ 2801 h 2802"/>
                <a:gd name="T2" fmla="*/ 10399 w 10400"/>
                <a:gd name="T3" fmla="*/ 2801 h 2802"/>
                <a:gd name="T4" fmla="*/ 10399 w 10400"/>
                <a:gd name="T5" fmla="*/ 0 h 2802"/>
                <a:gd name="T6" fmla="*/ 960 w 10400"/>
                <a:gd name="T7" fmla="*/ 0 h 2802"/>
                <a:gd name="T8" fmla="*/ 0 w 10400"/>
                <a:gd name="T9" fmla="*/ 2801 h 2802"/>
                <a:gd name="T10" fmla="*/ 2113 w 10400"/>
                <a:gd name="T11" fmla="*/ 2801 h 2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00" h="2802">
                  <a:moveTo>
                    <a:pt x="2113" y="2801"/>
                  </a:moveTo>
                  <a:lnTo>
                    <a:pt x="10399" y="2801"/>
                  </a:lnTo>
                  <a:lnTo>
                    <a:pt x="10399" y="0"/>
                  </a:lnTo>
                  <a:lnTo>
                    <a:pt x="960" y="0"/>
                  </a:lnTo>
                  <a:lnTo>
                    <a:pt x="0" y="2801"/>
                  </a:lnTo>
                  <a:lnTo>
                    <a:pt x="2113" y="280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D106130-E589-4D91-B735-FAFC1B1E0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97263" y="6062040"/>
              <a:ext cx="619056" cy="328699"/>
            </a:xfrm>
            <a:custGeom>
              <a:avLst/>
              <a:gdLst>
                <a:gd name="connsiteX0" fmla="*/ 567034 w 619056"/>
                <a:gd name="connsiteY0" fmla="*/ 0 h 328699"/>
                <a:gd name="connsiteX1" fmla="*/ 594368 w 619056"/>
                <a:gd name="connsiteY1" fmla="*/ 0 h 328699"/>
                <a:gd name="connsiteX2" fmla="*/ 619056 w 619056"/>
                <a:gd name="connsiteY2" fmla="*/ 25763 h 328699"/>
                <a:gd name="connsiteX3" fmla="*/ 619056 w 619056"/>
                <a:gd name="connsiteY3" fmla="*/ 303824 h 328699"/>
                <a:gd name="connsiteX4" fmla="*/ 594368 w 619056"/>
                <a:gd name="connsiteY4" fmla="*/ 328699 h 328699"/>
                <a:gd name="connsiteX5" fmla="*/ 567034 w 619056"/>
                <a:gd name="connsiteY5" fmla="*/ 328699 h 328699"/>
                <a:gd name="connsiteX6" fmla="*/ 541464 w 619056"/>
                <a:gd name="connsiteY6" fmla="*/ 303824 h 328699"/>
                <a:gd name="connsiteX7" fmla="*/ 541464 w 619056"/>
                <a:gd name="connsiteY7" fmla="*/ 25763 h 328699"/>
                <a:gd name="connsiteX8" fmla="*/ 567034 w 619056"/>
                <a:gd name="connsiteY8" fmla="*/ 0 h 328699"/>
                <a:gd name="connsiteX9" fmla="*/ 24968 w 619056"/>
                <a:gd name="connsiteY9" fmla="*/ 0 h 328699"/>
                <a:gd name="connsiteX10" fmla="*/ 52612 w 619056"/>
                <a:gd name="connsiteY10" fmla="*/ 0 h 328699"/>
                <a:gd name="connsiteX11" fmla="*/ 77582 w 619056"/>
                <a:gd name="connsiteY11" fmla="*/ 25763 h 328699"/>
                <a:gd name="connsiteX12" fmla="*/ 77582 w 619056"/>
                <a:gd name="connsiteY12" fmla="*/ 303824 h 328699"/>
                <a:gd name="connsiteX13" fmla="*/ 52612 w 619056"/>
                <a:gd name="connsiteY13" fmla="*/ 328699 h 328699"/>
                <a:gd name="connsiteX14" fmla="*/ 24968 w 619056"/>
                <a:gd name="connsiteY14" fmla="*/ 328699 h 328699"/>
                <a:gd name="connsiteX15" fmla="*/ 0 w 619056"/>
                <a:gd name="connsiteY15" fmla="*/ 303824 h 328699"/>
                <a:gd name="connsiteX16" fmla="*/ 0 w 619056"/>
                <a:gd name="connsiteY16" fmla="*/ 25763 h 328699"/>
                <a:gd name="connsiteX17" fmla="*/ 24968 w 619056"/>
                <a:gd name="connsiteY17" fmla="*/ 0 h 328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19056" h="328699">
                  <a:moveTo>
                    <a:pt x="567034" y="0"/>
                  </a:moveTo>
                  <a:lnTo>
                    <a:pt x="594368" y="0"/>
                  </a:lnTo>
                  <a:cubicBezTo>
                    <a:pt x="607592" y="0"/>
                    <a:pt x="619056" y="11549"/>
                    <a:pt x="619056" y="25763"/>
                  </a:cubicBezTo>
                  <a:lnTo>
                    <a:pt x="619056" y="303824"/>
                  </a:lnTo>
                  <a:cubicBezTo>
                    <a:pt x="619056" y="317150"/>
                    <a:pt x="607592" y="328699"/>
                    <a:pt x="594368" y="328699"/>
                  </a:cubicBezTo>
                  <a:lnTo>
                    <a:pt x="567034" y="328699"/>
                  </a:lnTo>
                  <a:cubicBezTo>
                    <a:pt x="552926" y="328699"/>
                    <a:pt x="541464" y="317150"/>
                    <a:pt x="541464" y="303824"/>
                  </a:cubicBezTo>
                  <a:lnTo>
                    <a:pt x="541464" y="25763"/>
                  </a:lnTo>
                  <a:cubicBezTo>
                    <a:pt x="541464" y="11549"/>
                    <a:pt x="552926" y="0"/>
                    <a:pt x="567034" y="0"/>
                  </a:cubicBezTo>
                  <a:close/>
                  <a:moveTo>
                    <a:pt x="24968" y="0"/>
                  </a:moveTo>
                  <a:lnTo>
                    <a:pt x="52612" y="0"/>
                  </a:lnTo>
                  <a:cubicBezTo>
                    <a:pt x="66880" y="0"/>
                    <a:pt x="77582" y="11549"/>
                    <a:pt x="77582" y="25763"/>
                  </a:cubicBezTo>
                  <a:lnTo>
                    <a:pt x="77582" y="303824"/>
                  </a:lnTo>
                  <a:cubicBezTo>
                    <a:pt x="77582" y="317150"/>
                    <a:pt x="66880" y="328699"/>
                    <a:pt x="52612" y="328699"/>
                  </a:cubicBezTo>
                  <a:lnTo>
                    <a:pt x="24968" y="328699"/>
                  </a:lnTo>
                  <a:cubicBezTo>
                    <a:pt x="11592" y="328699"/>
                    <a:pt x="0" y="317150"/>
                    <a:pt x="0" y="303824"/>
                  </a:cubicBezTo>
                  <a:lnTo>
                    <a:pt x="0" y="25763"/>
                  </a:lnTo>
                  <a:cubicBezTo>
                    <a:pt x="0" y="11549"/>
                    <a:pt x="11592" y="0"/>
                    <a:pt x="2496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9A8E9B3A-851A-4E28-B7A7-ACB6B6C60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5064" y="11119629"/>
              <a:ext cx="8188663" cy="266808"/>
            </a:xfrm>
            <a:custGeom>
              <a:avLst/>
              <a:gdLst>
                <a:gd name="T0" fmla="*/ 150 w 9203"/>
                <a:gd name="T1" fmla="*/ 0 h 301"/>
                <a:gd name="T2" fmla="*/ 150 w 9203"/>
                <a:gd name="T3" fmla="*/ 0 h 301"/>
                <a:gd name="T4" fmla="*/ 0 w 9203"/>
                <a:gd name="T5" fmla="*/ 150 h 301"/>
                <a:gd name="T6" fmla="*/ 0 w 9203"/>
                <a:gd name="T7" fmla="*/ 150 h 301"/>
                <a:gd name="T8" fmla="*/ 150 w 9203"/>
                <a:gd name="T9" fmla="*/ 300 h 301"/>
                <a:gd name="T10" fmla="*/ 9202 w 9203"/>
                <a:gd name="T11" fmla="*/ 300 h 301"/>
                <a:gd name="T12" fmla="*/ 9202 w 9203"/>
                <a:gd name="T13" fmla="*/ 0 h 301"/>
                <a:gd name="T14" fmla="*/ 150 w 9203"/>
                <a:gd name="T15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03" h="301">
                  <a:moveTo>
                    <a:pt x="150" y="0"/>
                  </a:moveTo>
                  <a:lnTo>
                    <a:pt x="150" y="0"/>
                  </a:lnTo>
                  <a:cubicBezTo>
                    <a:pt x="68" y="0"/>
                    <a:pt x="0" y="68"/>
                    <a:pt x="0" y="150"/>
                  </a:cubicBezTo>
                  <a:lnTo>
                    <a:pt x="0" y="150"/>
                  </a:lnTo>
                  <a:cubicBezTo>
                    <a:pt x="0" y="232"/>
                    <a:pt x="68" y="300"/>
                    <a:pt x="150" y="300"/>
                  </a:cubicBezTo>
                  <a:lnTo>
                    <a:pt x="9202" y="300"/>
                  </a:lnTo>
                  <a:lnTo>
                    <a:pt x="9202" y="0"/>
                  </a:lnTo>
                  <a:lnTo>
                    <a:pt x="15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6F40B04F-5FB3-4F8E-B3E4-8A96CED32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3576" y="7513792"/>
              <a:ext cx="4531820" cy="686640"/>
            </a:xfrm>
            <a:custGeom>
              <a:avLst/>
              <a:gdLst>
                <a:gd name="T0" fmla="*/ 5093 w 5094"/>
                <a:gd name="T1" fmla="*/ 772 h 773"/>
                <a:gd name="T2" fmla="*/ 0 w 5094"/>
                <a:gd name="T3" fmla="*/ 772 h 773"/>
                <a:gd name="T4" fmla="*/ 0 w 5094"/>
                <a:gd name="T5" fmla="*/ 0 h 773"/>
                <a:gd name="T6" fmla="*/ 5093 w 5094"/>
                <a:gd name="T7" fmla="*/ 0 h 773"/>
                <a:gd name="T8" fmla="*/ 5093 w 5094"/>
                <a:gd name="T9" fmla="*/ 772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94" h="773">
                  <a:moveTo>
                    <a:pt x="5093" y="772"/>
                  </a:moveTo>
                  <a:lnTo>
                    <a:pt x="0" y="772"/>
                  </a:lnTo>
                  <a:lnTo>
                    <a:pt x="0" y="0"/>
                  </a:lnTo>
                  <a:lnTo>
                    <a:pt x="5093" y="0"/>
                  </a:lnTo>
                  <a:lnTo>
                    <a:pt x="5093" y="772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3FFC213A-02C8-431E-AD67-3E53F635D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6911" y="7266603"/>
              <a:ext cx="686638" cy="5096823"/>
            </a:xfrm>
            <a:custGeom>
              <a:avLst/>
              <a:gdLst>
                <a:gd name="T0" fmla="*/ 772 w 773"/>
                <a:gd name="T1" fmla="*/ 5728 h 5729"/>
                <a:gd name="T2" fmla="*/ 0 w 773"/>
                <a:gd name="T3" fmla="*/ 5728 h 5729"/>
                <a:gd name="T4" fmla="*/ 0 w 773"/>
                <a:gd name="T5" fmla="*/ 0 h 5729"/>
                <a:gd name="T6" fmla="*/ 772 w 773"/>
                <a:gd name="T7" fmla="*/ 0 h 5729"/>
                <a:gd name="T8" fmla="*/ 772 w 773"/>
                <a:gd name="T9" fmla="*/ 5728 h 5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5729">
                  <a:moveTo>
                    <a:pt x="772" y="5728"/>
                  </a:moveTo>
                  <a:lnTo>
                    <a:pt x="0" y="5728"/>
                  </a:lnTo>
                  <a:lnTo>
                    <a:pt x="0" y="0"/>
                  </a:lnTo>
                  <a:lnTo>
                    <a:pt x="772" y="0"/>
                  </a:lnTo>
                  <a:lnTo>
                    <a:pt x="772" y="572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FD8C5BE8-A9C8-4F45-B77F-8DA421664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6911" y="7266603"/>
              <a:ext cx="686638" cy="5096823"/>
            </a:xfrm>
            <a:custGeom>
              <a:avLst/>
              <a:gdLst>
                <a:gd name="T0" fmla="*/ 772 w 773"/>
                <a:gd name="T1" fmla="*/ 5728 h 5729"/>
                <a:gd name="T2" fmla="*/ 0 w 773"/>
                <a:gd name="T3" fmla="*/ 5728 h 5729"/>
                <a:gd name="T4" fmla="*/ 0 w 773"/>
                <a:gd name="T5" fmla="*/ 0 h 5729"/>
                <a:gd name="T6" fmla="*/ 772 w 773"/>
                <a:gd name="T7" fmla="*/ 0 h 5729"/>
                <a:gd name="T8" fmla="*/ 772 w 773"/>
                <a:gd name="T9" fmla="*/ 5728 h 5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5729">
                  <a:moveTo>
                    <a:pt x="772" y="5728"/>
                  </a:moveTo>
                  <a:lnTo>
                    <a:pt x="0" y="5728"/>
                  </a:lnTo>
                  <a:lnTo>
                    <a:pt x="0" y="0"/>
                  </a:lnTo>
                  <a:lnTo>
                    <a:pt x="772" y="0"/>
                  </a:lnTo>
                  <a:lnTo>
                    <a:pt x="772" y="5728"/>
                  </a:lnTo>
                </a:path>
              </a:pathLst>
            </a:custGeom>
            <a:solidFill>
              <a:srgbClr val="111340">
                <a:alpha val="1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1920B849-0D74-4380-8BCD-5E873C772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7469" y="8530019"/>
              <a:ext cx="2817182" cy="2134467"/>
            </a:xfrm>
            <a:custGeom>
              <a:avLst/>
              <a:gdLst>
                <a:gd name="T0" fmla="*/ 3033 w 3165"/>
                <a:gd name="T1" fmla="*/ 0 h 2401"/>
                <a:gd name="T2" fmla="*/ 3031 w 3165"/>
                <a:gd name="T3" fmla="*/ 174 h 2401"/>
                <a:gd name="T4" fmla="*/ 131 w 3165"/>
                <a:gd name="T5" fmla="*/ 174 h 2401"/>
                <a:gd name="T6" fmla="*/ 131 w 3165"/>
                <a:gd name="T7" fmla="*/ 2226 h 2401"/>
                <a:gd name="T8" fmla="*/ 0 w 3165"/>
                <a:gd name="T9" fmla="*/ 2225 h 2401"/>
                <a:gd name="T10" fmla="*/ 131 w 3165"/>
                <a:gd name="T11" fmla="*/ 2400 h 2401"/>
                <a:gd name="T12" fmla="*/ 3164 w 3165"/>
                <a:gd name="T13" fmla="*/ 2400 h 2401"/>
                <a:gd name="T14" fmla="*/ 3164 w 3165"/>
                <a:gd name="T15" fmla="*/ 174 h 2401"/>
                <a:gd name="T16" fmla="*/ 3033 w 3165"/>
                <a:gd name="T17" fmla="*/ 0 h 2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65" h="2401">
                  <a:moveTo>
                    <a:pt x="3033" y="0"/>
                  </a:moveTo>
                  <a:lnTo>
                    <a:pt x="3031" y="174"/>
                  </a:lnTo>
                  <a:lnTo>
                    <a:pt x="131" y="174"/>
                  </a:lnTo>
                  <a:lnTo>
                    <a:pt x="131" y="2226"/>
                  </a:lnTo>
                  <a:lnTo>
                    <a:pt x="0" y="2225"/>
                  </a:lnTo>
                  <a:lnTo>
                    <a:pt x="131" y="2400"/>
                  </a:lnTo>
                  <a:lnTo>
                    <a:pt x="3164" y="2400"/>
                  </a:lnTo>
                  <a:lnTo>
                    <a:pt x="3164" y="174"/>
                  </a:lnTo>
                  <a:lnTo>
                    <a:pt x="3033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828C7481-502B-48C4-B090-A6628CFBE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7469" y="8530019"/>
              <a:ext cx="2699473" cy="1981443"/>
            </a:xfrm>
            <a:custGeom>
              <a:avLst/>
              <a:gdLst>
                <a:gd name="T0" fmla="*/ 3033 w 3034"/>
                <a:gd name="T1" fmla="*/ 2225 h 2226"/>
                <a:gd name="T2" fmla="*/ 0 w 3034"/>
                <a:gd name="T3" fmla="*/ 2225 h 2226"/>
                <a:gd name="T4" fmla="*/ 0 w 3034"/>
                <a:gd name="T5" fmla="*/ 0 h 2226"/>
                <a:gd name="T6" fmla="*/ 3033 w 3034"/>
                <a:gd name="T7" fmla="*/ 0 h 2226"/>
                <a:gd name="T8" fmla="*/ 3033 w 3034"/>
                <a:gd name="T9" fmla="*/ 2225 h 2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4" h="2226">
                  <a:moveTo>
                    <a:pt x="3033" y="2225"/>
                  </a:moveTo>
                  <a:lnTo>
                    <a:pt x="0" y="2225"/>
                  </a:lnTo>
                  <a:lnTo>
                    <a:pt x="0" y="0"/>
                  </a:lnTo>
                  <a:lnTo>
                    <a:pt x="3033" y="0"/>
                  </a:lnTo>
                  <a:lnTo>
                    <a:pt x="3033" y="222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8852264D-1A2A-4C47-A9E5-16C0FEE7B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7406" y="8859606"/>
              <a:ext cx="1412515" cy="1224179"/>
            </a:xfrm>
            <a:custGeom>
              <a:avLst/>
              <a:gdLst>
                <a:gd name="T0" fmla="*/ 1588 w 1589"/>
                <a:gd name="T1" fmla="*/ 670 h 1376"/>
                <a:gd name="T2" fmla="*/ 794 w 1589"/>
                <a:gd name="T3" fmla="*/ 0 h 1376"/>
                <a:gd name="T4" fmla="*/ 0 w 1589"/>
                <a:gd name="T5" fmla="*/ 670 h 1376"/>
                <a:gd name="T6" fmla="*/ 220 w 1589"/>
                <a:gd name="T7" fmla="*/ 670 h 1376"/>
                <a:gd name="T8" fmla="*/ 220 w 1589"/>
                <a:gd name="T9" fmla="*/ 1315 h 1376"/>
                <a:gd name="T10" fmla="*/ 220 w 1589"/>
                <a:gd name="T11" fmla="*/ 1315 h 1376"/>
                <a:gd name="T12" fmla="*/ 280 w 1589"/>
                <a:gd name="T13" fmla="*/ 1375 h 1376"/>
                <a:gd name="T14" fmla="*/ 1308 w 1589"/>
                <a:gd name="T15" fmla="*/ 1375 h 1376"/>
                <a:gd name="T16" fmla="*/ 1308 w 1589"/>
                <a:gd name="T17" fmla="*/ 1375 h 1376"/>
                <a:gd name="T18" fmla="*/ 1368 w 1589"/>
                <a:gd name="T19" fmla="*/ 1315 h 1376"/>
                <a:gd name="T20" fmla="*/ 1368 w 1589"/>
                <a:gd name="T21" fmla="*/ 670 h 1376"/>
                <a:gd name="T22" fmla="*/ 1588 w 1589"/>
                <a:gd name="T23" fmla="*/ 67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9" h="1376">
                  <a:moveTo>
                    <a:pt x="1588" y="670"/>
                  </a:moveTo>
                  <a:lnTo>
                    <a:pt x="794" y="0"/>
                  </a:lnTo>
                  <a:lnTo>
                    <a:pt x="0" y="670"/>
                  </a:lnTo>
                  <a:lnTo>
                    <a:pt x="220" y="670"/>
                  </a:lnTo>
                  <a:lnTo>
                    <a:pt x="220" y="1315"/>
                  </a:lnTo>
                  <a:lnTo>
                    <a:pt x="220" y="1315"/>
                  </a:lnTo>
                  <a:cubicBezTo>
                    <a:pt x="220" y="1348"/>
                    <a:pt x="247" y="1375"/>
                    <a:pt x="280" y="1375"/>
                  </a:cubicBezTo>
                  <a:lnTo>
                    <a:pt x="1308" y="1375"/>
                  </a:lnTo>
                  <a:lnTo>
                    <a:pt x="1308" y="1375"/>
                  </a:lnTo>
                  <a:cubicBezTo>
                    <a:pt x="1341" y="1375"/>
                    <a:pt x="1368" y="1348"/>
                    <a:pt x="1368" y="1315"/>
                  </a:cubicBezTo>
                  <a:lnTo>
                    <a:pt x="1368" y="670"/>
                  </a:lnTo>
                  <a:lnTo>
                    <a:pt x="1588" y="67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9DA2702A-9A4D-49BB-A43F-232E44705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4765" y="7925776"/>
              <a:ext cx="137329" cy="796500"/>
            </a:xfrm>
            <a:custGeom>
              <a:avLst/>
              <a:gdLst>
                <a:gd name="T0" fmla="*/ 77 w 154"/>
                <a:gd name="T1" fmla="*/ 895 h 896"/>
                <a:gd name="T2" fmla="*/ 77 w 154"/>
                <a:gd name="T3" fmla="*/ 895 h 896"/>
                <a:gd name="T4" fmla="*/ 77 w 154"/>
                <a:gd name="T5" fmla="*/ 895 h 896"/>
                <a:gd name="T6" fmla="*/ 0 w 154"/>
                <a:gd name="T7" fmla="*/ 819 h 896"/>
                <a:gd name="T8" fmla="*/ 0 w 154"/>
                <a:gd name="T9" fmla="*/ 77 h 896"/>
                <a:gd name="T10" fmla="*/ 0 w 154"/>
                <a:gd name="T11" fmla="*/ 77 h 896"/>
                <a:gd name="T12" fmla="*/ 77 w 154"/>
                <a:gd name="T13" fmla="*/ 0 h 896"/>
                <a:gd name="T14" fmla="*/ 77 w 154"/>
                <a:gd name="T15" fmla="*/ 0 h 896"/>
                <a:gd name="T16" fmla="*/ 153 w 154"/>
                <a:gd name="T17" fmla="*/ 77 h 896"/>
                <a:gd name="T18" fmla="*/ 153 w 154"/>
                <a:gd name="T19" fmla="*/ 819 h 896"/>
                <a:gd name="T20" fmla="*/ 153 w 154"/>
                <a:gd name="T21" fmla="*/ 819 h 896"/>
                <a:gd name="T22" fmla="*/ 77 w 154"/>
                <a:gd name="T23" fmla="*/ 895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96">
                  <a:moveTo>
                    <a:pt x="77" y="895"/>
                  </a:moveTo>
                  <a:lnTo>
                    <a:pt x="77" y="895"/>
                  </a:lnTo>
                  <a:lnTo>
                    <a:pt x="77" y="895"/>
                  </a:lnTo>
                  <a:cubicBezTo>
                    <a:pt x="35" y="895"/>
                    <a:pt x="0" y="861"/>
                    <a:pt x="0" y="819"/>
                  </a:cubicBezTo>
                  <a:lnTo>
                    <a:pt x="0" y="77"/>
                  </a:lnTo>
                  <a:lnTo>
                    <a:pt x="0" y="77"/>
                  </a:lnTo>
                  <a:cubicBezTo>
                    <a:pt x="0" y="34"/>
                    <a:pt x="35" y="0"/>
                    <a:pt x="77" y="0"/>
                  </a:cubicBezTo>
                  <a:lnTo>
                    <a:pt x="77" y="0"/>
                  </a:lnTo>
                  <a:cubicBezTo>
                    <a:pt x="119" y="0"/>
                    <a:pt x="153" y="34"/>
                    <a:pt x="153" y="77"/>
                  </a:cubicBezTo>
                  <a:lnTo>
                    <a:pt x="153" y="819"/>
                  </a:lnTo>
                  <a:lnTo>
                    <a:pt x="153" y="819"/>
                  </a:lnTo>
                  <a:cubicBezTo>
                    <a:pt x="153" y="861"/>
                    <a:pt x="119" y="895"/>
                    <a:pt x="77" y="89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AB7A46FA-0BBB-44D2-B4D7-B23E240A4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5477" y="7925776"/>
              <a:ext cx="137329" cy="796500"/>
            </a:xfrm>
            <a:custGeom>
              <a:avLst/>
              <a:gdLst>
                <a:gd name="T0" fmla="*/ 76 w 153"/>
                <a:gd name="T1" fmla="*/ 895 h 896"/>
                <a:gd name="T2" fmla="*/ 76 w 153"/>
                <a:gd name="T3" fmla="*/ 895 h 896"/>
                <a:gd name="T4" fmla="*/ 76 w 153"/>
                <a:gd name="T5" fmla="*/ 895 h 896"/>
                <a:gd name="T6" fmla="*/ 0 w 153"/>
                <a:gd name="T7" fmla="*/ 819 h 896"/>
                <a:gd name="T8" fmla="*/ 0 w 153"/>
                <a:gd name="T9" fmla="*/ 77 h 896"/>
                <a:gd name="T10" fmla="*/ 0 w 153"/>
                <a:gd name="T11" fmla="*/ 77 h 896"/>
                <a:gd name="T12" fmla="*/ 76 w 153"/>
                <a:gd name="T13" fmla="*/ 0 h 896"/>
                <a:gd name="T14" fmla="*/ 76 w 153"/>
                <a:gd name="T15" fmla="*/ 0 h 896"/>
                <a:gd name="T16" fmla="*/ 152 w 153"/>
                <a:gd name="T17" fmla="*/ 77 h 896"/>
                <a:gd name="T18" fmla="*/ 152 w 153"/>
                <a:gd name="T19" fmla="*/ 819 h 896"/>
                <a:gd name="T20" fmla="*/ 152 w 153"/>
                <a:gd name="T21" fmla="*/ 819 h 896"/>
                <a:gd name="T22" fmla="*/ 76 w 153"/>
                <a:gd name="T23" fmla="*/ 895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3" h="896">
                  <a:moveTo>
                    <a:pt x="76" y="895"/>
                  </a:moveTo>
                  <a:lnTo>
                    <a:pt x="76" y="895"/>
                  </a:lnTo>
                  <a:lnTo>
                    <a:pt x="76" y="895"/>
                  </a:lnTo>
                  <a:cubicBezTo>
                    <a:pt x="34" y="895"/>
                    <a:pt x="0" y="861"/>
                    <a:pt x="0" y="819"/>
                  </a:cubicBezTo>
                  <a:lnTo>
                    <a:pt x="0" y="77"/>
                  </a:lnTo>
                  <a:lnTo>
                    <a:pt x="0" y="77"/>
                  </a:lnTo>
                  <a:cubicBezTo>
                    <a:pt x="0" y="34"/>
                    <a:pt x="34" y="0"/>
                    <a:pt x="76" y="0"/>
                  </a:cubicBezTo>
                  <a:lnTo>
                    <a:pt x="76" y="0"/>
                  </a:lnTo>
                  <a:cubicBezTo>
                    <a:pt x="118" y="0"/>
                    <a:pt x="152" y="34"/>
                    <a:pt x="152" y="77"/>
                  </a:cubicBezTo>
                  <a:lnTo>
                    <a:pt x="152" y="819"/>
                  </a:lnTo>
                  <a:lnTo>
                    <a:pt x="152" y="819"/>
                  </a:lnTo>
                  <a:cubicBezTo>
                    <a:pt x="152" y="861"/>
                    <a:pt x="118" y="895"/>
                    <a:pt x="76" y="89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E2E2390-981C-4347-84DA-426366444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0315" y="7694280"/>
              <a:ext cx="113785" cy="113787"/>
            </a:xfrm>
            <a:custGeom>
              <a:avLst/>
              <a:gdLst>
                <a:gd name="T0" fmla="*/ 128 w 129"/>
                <a:gd name="T1" fmla="*/ 64 h 129"/>
                <a:gd name="T2" fmla="*/ 128 w 129"/>
                <a:gd name="T3" fmla="*/ 64 h 129"/>
                <a:gd name="T4" fmla="*/ 64 w 129"/>
                <a:gd name="T5" fmla="*/ 128 h 129"/>
                <a:gd name="T6" fmla="*/ 64 w 129"/>
                <a:gd name="T7" fmla="*/ 128 h 129"/>
                <a:gd name="T8" fmla="*/ 0 w 129"/>
                <a:gd name="T9" fmla="*/ 64 h 129"/>
                <a:gd name="T10" fmla="*/ 0 w 129"/>
                <a:gd name="T11" fmla="*/ 64 h 129"/>
                <a:gd name="T12" fmla="*/ 64 w 129"/>
                <a:gd name="T13" fmla="*/ 0 h 129"/>
                <a:gd name="T14" fmla="*/ 64 w 129"/>
                <a:gd name="T15" fmla="*/ 0 h 129"/>
                <a:gd name="T16" fmla="*/ 128 w 129"/>
                <a:gd name="T17" fmla="*/ 6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129">
                  <a:moveTo>
                    <a:pt x="128" y="64"/>
                  </a:moveTo>
                  <a:lnTo>
                    <a:pt x="128" y="64"/>
                  </a:lnTo>
                  <a:cubicBezTo>
                    <a:pt x="128" y="99"/>
                    <a:pt x="100" y="128"/>
                    <a:pt x="64" y="128"/>
                  </a:cubicBezTo>
                  <a:lnTo>
                    <a:pt x="64" y="128"/>
                  </a:lnTo>
                  <a:cubicBezTo>
                    <a:pt x="29" y="128"/>
                    <a:pt x="0" y="99"/>
                    <a:pt x="0" y="64"/>
                  </a:cubicBezTo>
                  <a:lnTo>
                    <a:pt x="0" y="64"/>
                  </a:lnTo>
                  <a:cubicBezTo>
                    <a:pt x="0" y="29"/>
                    <a:pt x="29" y="0"/>
                    <a:pt x="64" y="0"/>
                  </a:cubicBezTo>
                  <a:lnTo>
                    <a:pt x="64" y="0"/>
                  </a:lnTo>
                  <a:cubicBezTo>
                    <a:pt x="100" y="0"/>
                    <a:pt x="128" y="29"/>
                    <a:pt x="128" y="64"/>
                  </a:cubicBezTo>
                </a:path>
              </a:pathLst>
            </a:custGeom>
            <a:solidFill>
              <a:srgbClr val="11134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DB48E31B-D1F7-4F40-805A-AC6689C87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7366" y="7694280"/>
              <a:ext cx="113787" cy="113787"/>
            </a:xfrm>
            <a:custGeom>
              <a:avLst/>
              <a:gdLst>
                <a:gd name="T0" fmla="*/ 127 w 128"/>
                <a:gd name="T1" fmla="*/ 64 h 129"/>
                <a:gd name="T2" fmla="*/ 127 w 128"/>
                <a:gd name="T3" fmla="*/ 64 h 129"/>
                <a:gd name="T4" fmla="*/ 64 w 128"/>
                <a:gd name="T5" fmla="*/ 128 h 129"/>
                <a:gd name="T6" fmla="*/ 64 w 128"/>
                <a:gd name="T7" fmla="*/ 128 h 129"/>
                <a:gd name="T8" fmla="*/ 0 w 128"/>
                <a:gd name="T9" fmla="*/ 64 h 129"/>
                <a:gd name="T10" fmla="*/ 0 w 128"/>
                <a:gd name="T11" fmla="*/ 64 h 129"/>
                <a:gd name="T12" fmla="*/ 64 w 128"/>
                <a:gd name="T13" fmla="*/ 0 h 129"/>
                <a:gd name="T14" fmla="*/ 64 w 128"/>
                <a:gd name="T15" fmla="*/ 0 h 129"/>
                <a:gd name="T16" fmla="*/ 127 w 128"/>
                <a:gd name="T17" fmla="*/ 6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29">
                  <a:moveTo>
                    <a:pt x="127" y="64"/>
                  </a:moveTo>
                  <a:lnTo>
                    <a:pt x="127" y="64"/>
                  </a:lnTo>
                  <a:cubicBezTo>
                    <a:pt x="127" y="99"/>
                    <a:pt x="99" y="128"/>
                    <a:pt x="64" y="128"/>
                  </a:cubicBezTo>
                  <a:lnTo>
                    <a:pt x="64" y="128"/>
                  </a:lnTo>
                  <a:cubicBezTo>
                    <a:pt x="28" y="128"/>
                    <a:pt x="0" y="99"/>
                    <a:pt x="0" y="64"/>
                  </a:cubicBezTo>
                  <a:lnTo>
                    <a:pt x="0" y="64"/>
                  </a:lnTo>
                  <a:cubicBezTo>
                    <a:pt x="0" y="29"/>
                    <a:pt x="28" y="0"/>
                    <a:pt x="64" y="0"/>
                  </a:cubicBezTo>
                  <a:lnTo>
                    <a:pt x="64" y="0"/>
                  </a:lnTo>
                  <a:cubicBezTo>
                    <a:pt x="99" y="0"/>
                    <a:pt x="127" y="29"/>
                    <a:pt x="127" y="64"/>
                  </a:cubicBezTo>
                </a:path>
              </a:pathLst>
            </a:custGeom>
            <a:solidFill>
              <a:srgbClr val="11134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5BB716D2-50F5-404C-8D3C-8FDD778A6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0315" y="7968935"/>
              <a:ext cx="113785" cy="113787"/>
            </a:xfrm>
            <a:custGeom>
              <a:avLst/>
              <a:gdLst>
                <a:gd name="T0" fmla="*/ 128 w 129"/>
                <a:gd name="T1" fmla="*/ 63 h 129"/>
                <a:gd name="T2" fmla="*/ 128 w 129"/>
                <a:gd name="T3" fmla="*/ 63 h 129"/>
                <a:gd name="T4" fmla="*/ 64 w 129"/>
                <a:gd name="T5" fmla="*/ 128 h 129"/>
                <a:gd name="T6" fmla="*/ 64 w 129"/>
                <a:gd name="T7" fmla="*/ 128 h 129"/>
                <a:gd name="T8" fmla="*/ 0 w 129"/>
                <a:gd name="T9" fmla="*/ 63 h 129"/>
                <a:gd name="T10" fmla="*/ 0 w 129"/>
                <a:gd name="T11" fmla="*/ 63 h 129"/>
                <a:gd name="T12" fmla="*/ 64 w 129"/>
                <a:gd name="T13" fmla="*/ 0 h 129"/>
                <a:gd name="T14" fmla="*/ 64 w 129"/>
                <a:gd name="T15" fmla="*/ 0 h 129"/>
                <a:gd name="T16" fmla="*/ 128 w 129"/>
                <a:gd name="T17" fmla="*/ 6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129">
                  <a:moveTo>
                    <a:pt x="128" y="63"/>
                  </a:moveTo>
                  <a:lnTo>
                    <a:pt x="128" y="63"/>
                  </a:lnTo>
                  <a:cubicBezTo>
                    <a:pt x="128" y="99"/>
                    <a:pt x="100" y="128"/>
                    <a:pt x="64" y="128"/>
                  </a:cubicBezTo>
                  <a:lnTo>
                    <a:pt x="64" y="128"/>
                  </a:lnTo>
                  <a:cubicBezTo>
                    <a:pt x="29" y="128"/>
                    <a:pt x="0" y="99"/>
                    <a:pt x="0" y="63"/>
                  </a:cubicBezTo>
                  <a:lnTo>
                    <a:pt x="0" y="63"/>
                  </a:lnTo>
                  <a:cubicBezTo>
                    <a:pt x="0" y="29"/>
                    <a:pt x="29" y="0"/>
                    <a:pt x="64" y="0"/>
                  </a:cubicBezTo>
                  <a:lnTo>
                    <a:pt x="64" y="0"/>
                  </a:lnTo>
                  <a:cubicBezTo>
                    <a:pt x="100" y="0"/>
                    <a:pt x="128" y="29"/>
                    <a:pt x="128" y="63"/>
                  </a:cubicBezTo>
                </a:path>
              </a:pathLst>
            </a:custGeom>
            <a:solidFill>
              <a:srgbClr val="11134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C6BBB5CB-8955-4EB3-A534-FDE93F3AD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7366" y="7968935"/>
              <a:ext cx="113787" cy="113787"/>
            </a:xfrm>
            <a:custGeom>
              <a:avLst/>
              <a:gdLst>
                <a:gd name="T0" fmla="*/ 127 w 128"/>
                <a:gd name="T1" fmla="*/ 63 h 129"/>
                <a:gd name="T2" fmla="*/ 127 w 128"/>
                <a:gd name="T3" fmla="*/ 63 h 129"/>
                <a:gd name="T4" fmla="*/ 64 w 128"/>
                <a:gd name="T5" fmla="*/ 128 h 129"/>
                <a:gd name="T6" fmla="*/ 64 w 128"/>
                <a:gd name="T7" fmla="*/ 128 h 129"/>
                <a:gd name="T8" fmla="*/ 0 w 128"/>
                <a:gd name="T9" fmla="*/ 63 h 129"/>
                <a:gd name="T10" fmla="*/ 0 w 128"/>
                <a:gd name="T11" fmla="*/ 63 h 129"/>
                <a:gd name="T12" fmla="*/ 64 w 128"/>
                <a:gd name="T13" fmla="*/ 0 h 129"/>
                <a:gd name="T14" fmla="*/ 64 w 128"/>
                <a:gd name="T15" fmla="*/ 0 h 129"/>
                <a:gd name="T16" fmla="*/ 127 w 128"/>
                <a:gd name="T17" fmla="*/ 6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29">
                  <a:moveTo>
                    <a:pt x="127" y="63"/>
                  </a:moveTo>
                  <a:lnTo>
                    <a:pt x="127" y="63"/>
                  </a:lnTo>
                  <a:cubicBezTo>
                    <a:pt x="127" y="99"/>
                    <a:pt x="99" y="128"/>
                    <a:pt x="64" y="128"/>
                  </a:cubicBezTo>
                  <a:lnTo>
                    <a:pt x="64" y="128"/>
                  </a:lnTo>
                  <a:cubicBezTo>
                    <a:pt x="28" y="128"/>
                    <a:pt x="0" y="99"/>
                    <a:pt x="0" y="63"/>
                  </a:cubicBezTo>
                  <a:lnTo>
                    <a:pt x="0" y="63"/>
                  </a:lnTo>
                  <a:cubicBezTo>
                    <a:pt x="0" y="29"/>
                    <a:pt x="28" y="0"/>
                    <a:pt x="64" y="0"/>
                  </a:cubicBezTo>
                  <a:lnTo>
                    <a:pt x="64" y="0"/>
                  </a:lnTo>
                  <a:cubicBezTo>
                    <a:pt x="99" y="0"/>
                    <a:pt x="127" y="29"/>
                    <a:pt x="127" y="63"/>
                  </a:cubicBezTo>
                </a:path>
              </a:pathLst>
            </a:custGeom>
            <a:solidFill>
              <a:srgbClr val="11134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0380359-19D1-4C10-98F6-B23530CF0964}"/>
              </a:ext>
            </a:extLst>
          </p:cNvPr>
          <p:cNvSpPr txBox="1"/>
          <p:nvPr/>
        </p:nvSpPr>
        <p:spPr>
          <a:xfrm>
            <a:off x="1419225" y="753091"/>
            <a:ext cx="13515975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REAL ESTATE INFOGRAPHIC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56892D-D7A9-4028-B899-76C3510D5A28}"/>
              </a:ext>
            </a:extLst>
          </p:cNvPr>
          <p:cNvSpPr txBox="1"/>
          <p:nvPr/>
        </p:nvSpPr>
        <p:spPr>
          <a:xfrm>
            <a:off x="1419227" y="1888913"/>
            <a:ext cx="135159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1C434A-B61E-4B2D-B7C6-BD1FDB989A43}"/>
              </a:ext>
            </a:extLst>
          </p:cNvPr>
          <p:cNvSpPr txBox="1"/>
          <p:nvPr/>
        </p:nvSpPr>
        <p:spPr>
          <a:xfrm>
            <a:off x="5416532" y="4045374"/>
            <a:ext cx="623444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BAAD4D-8C9D-4A6B-80C7-535987F6091D}"/>
              </a:ext>
            </a:extLst>
          </p:cNvPr>
          <p:cNvSpPr txBox="1"/>
          <p:nvPr/>
        </p:nvSpPr>
        <p:spPr>
          <a:xfrm>
            <a:off x="5416533" y="4708936"/>
            <a:ext cx="6234448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1FC272-56F2-4DBC-801D-02DBF184CFAC}"/>
              </a:ext>
            </a:extLst>
          </p:cNvPr>
          <p:cNvSpPr txBox="1"/>
          <p:nvPr/>
        </p:nvSpPr>
        <p:spPr>
          <a:xfrm>
            <a:off x="5416531" y="7268040"/>
            <a:ext cx="623444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5A4D3B-04BC-4F19-A00D-681EB6F28153}"/>
              </a:ext>
            </a:extLst>
          </p:cNvPr>
          <p:cNvSpPr txBox="1"/>
          <p:nvPr/>
        </p:nvSpPr>
        <p:spPr>
          <a:xfrm>
            <a:off x="5416532" y="7931602"/>
            <a:ext cx="6234448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9D0AF4-EB14-42F9-ABC8-E7A2B9F3FD3D}"/>
              </a:ext>
            </a:extLst>
          </p:cNvPr>
          <p:cNvSpPr txBox="1"/>
          <p:nvPr/>
        </p:nvSpPr>
        <p:spPr>
          <a:xfrm>
            <a:off x="5416532" y="10498326"/>
            <a:ext cx="623444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3B3B7D-6E5D-4395-949F-53186474F155}"/>
              </a:ext>
            </a:extLst>
          </p:cNvPr>
          <p:cNvSpPr txBox="1"/>
          <p:nvPr/>
        </p:nvSpPr>
        <p:spPr>
          <a:xfrm>
            <a:off x="5416533" y="11161888"/>
            <a:ext cx="6234448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90B84D-289A-42E8-AA45-AEBCB94D8AE7}"/>
              </a:ext>
            </a:extLst>
          </p:cNvPr>
          <p:cNvSpPr txBox="1"/>
          <p:nvPr/>
        </p:nvSpPr>
        <p:spPr>
          <a:xfrm>
            <a:off x="2691384" y="4552928"/>
            <a:ext cx="175768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rPr>
              <a:t>70%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76242E-BE01-4BB7-847E-1609B4FFDB51}"/>
              </a:ext>
            </a:extLst>
          </p:cNvPr>
          <p:cNvSpPr txBox="1"/>
          <p:nvPr/>
        </p:nvSpPr>
        <p:spPr>
          <a:xfrm>
            <a:off x="2691384" y="7769571"/>
            <a:ext cx="175768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rPr>
              <a:t>100%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D631D0-C124-42D2-BAFA-C5C085EBC9B6}"/>
              </a:ext>
            </a:extLst>
          </p:cNvPr>
          <p:cNvSpPr txBox="1"/>
          <p:nvPr/>
        </p:nvSpPr>
        <p:spPr>
          <a:xfrm>
            <a:off x="2691384" y="11008071"/>
            <a:ext cx="175768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rPr>
              <a:t>65%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D15BF5FC-4B67-411C-8DEF-CA8344A7E54F}"/>
              </a:ext>
            </a:extLst>
          </p:cNvPr>
          <p:cNvGrpSpPr/>
          <p:nvPr/>
        </p:nvGrpSpPr>
        <p:grpSpPr>
          <a:xfrm>
            <a:off x="2809111" y="3884108"/>
            <a:ext cx="2322618" cy="2734567"/>
            <a:chOff x="2809111" y="3884108"/>
            <a:chExt cx="2322618" cy="2734567"/>
          </a:xfrm>
        </p:grpSpPr>
        <p:sp>
          <p:nvSpPr>
            <p:cNvPr id="42" name="Freeform 2">
              <a:extLst>
                <a:ext uri="{FF2B5EF4-FFF2-40B4-BE49-F238E27FC236}">
                  <a16:creationId xmlns:a16="http://schemas.microsoft.com/office/drawing/2014/main" id="{23738212-B725-4AB9-8519-46B8B521D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111" y="4343137"/>
              <a:ext cx="2322618" cy="2275538"/>
            </a:xfrm>
            <a:custGeom>
              <a:avLst/>
              <a:gdLst>
                <a:gd name="T0" fmla="*/ 1160 w 2609"/>
                <a:gd name="T1" fmla="*/ 68 h 2556"/>
                <a:gd name="T2" fmla="*/ 1 w 2609"/>
                <a:gd name="T3" fmla="*/ 1092 h 2556"/>
                <a:gd name="T4" fmla="*/ 0 w 2609"/>
                <a:gd name="T5" fmla="*/ 1092 h 2556"/>
                <a:gd name="T6" fmla="*/ 0 w 2609"/>
                <a:gd name="T7" fmla="*/ 2394 h 2556"/>
                <a:gd name="T8" fmla="*/ 0 w 2609"/>
                <a:gd name="T9" fmla="*/ 2394 h 2556"/>
                <a:gd name="T10" fmla="*/ 197 w 2609"/>
                <a:gd name="T11" fmla="*/ 2555 h 2556"/>
                <a:gd name="T12" fmla="*/ 2409 w 2609"/>
                <a:gd name="T13" fmla="*/ 2555 h 2556"/>
                <a:gd name="T14" fmla="*/ 2409 w 2609"/>
                <a:gd name="T15" fmla="*/ 2555 h 2556"/>
                <a:gd name="T16" fmla="*/ 2605 w 2609"/>
                <a:gd name="T17" fmla="*/ 2394 h 2556"/>
                <a:gd name="T18" fmla="*/ 2605 w 2609"/>
                <a:gd name="T19" fmla="*/ 1093 h 2556"/>
                <a:gd name="T20" fmla="*/ 2608 w 2609"/>
                <a:gd name="T21" fmla="*/ 1093 h 2556"/>
                <a:gd name="T22" fmla="*/ 1447 w 2609"/>
                <a:gd name="T23" fmla="*/ 68 h 2556"/>
                <a:gd name="T24" fmla="*/ 1447 w 2609"/>
                <a:gd name="T25" fmla="*/ 68 h 2556"/>
                <a:gd name="T26" fmla="*/ 1160 w 2609"/>
                <a:gd name="T27" fmla="*/ 68 h 2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09" h="2556">
                  <a:moveTo>
                    <a:pt x="1160" y="68"/>
                  </a:moveTo>
                  <a:lnTo>
                    <a:pt x="1" y="1092"/>
                  </a:lnTo>
                  <a:lnTo>
                    <a:pt x="0" y="1092"/>
                  </a:lnTo>
                  <a:lnTo>
                    <a:pt x="0" y="2394"/>
                  </a:lnTo>
                  <a:lnTo>
                    <a:pt x="0" y="2394"/>
                  </a:lnTo>
                  <a:cubicBezTo>
                    <a:pt x="0" y="2483"/>
                    <a:pt x="88" y="2555"/>
                    <a:pt x="197" y="2555"/>
                  </a:cubicBezTo>
                  <a:lnTo>
                    <a:pt x="2409" y="2555"/>
                  </a:lnTo>
                  <a:lnTo>
                    <a:pt x="2409" y="2555"/>
                  </a:lnTo>
                  <a:cubicBezTo>
                    <a:pt x="2517" y="2555"/>
                    <a:pt x="2605" y="2483"/>
                    <a:pt x="2605" y="2394"/>
                  </a:cubicBezTo>
                  <a:lnTo>
                    <a:pt x="2605" y="1093"/>
                  </a:lnTo>
                  <a:lnTo>
                    <a:pt x="2608" y="1093"/>
                  </a:lnTo>
                  <a:lnTo>
                    <a:pt x="1447" y="68"/>
                  </a:lnTo>
                  <a:lnTo>
                    <a:pt x="1447" y="68"/>
                  </a:lnTo>
                  <a:cubicBezTo>
                    <a:pt x="1370" y="0"/>
                    <a:pt x="1237" y="0"/>
                    <a:pt x="1160" y="68"/>
                  </a:cubicBezTo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3" name="Freeform 3">
              <a:extLst>
                <a:ext uri="{FF2B5EF4-FFF2-40B4-BE49-F238E27FC236}">
                  <a16:creationId xmlns:a16="http://schemas.microsoft.com/office/drawing/2014/main" id="{4738BC50-18A0-40CD-AEA7-4F0C3CF20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111" y="3884108"/>
              <a:ext cx="2322618" cy="1314318"/>
            </a:xfrm>
            <a:custGeom>
              <a:avLst/>
              <a:gdLst>
                <a:gd name="T0" fmla="*/ 2608 w 2609"/>
                <a:gd name="T1" fmla="*/ 1093 h 1479"/>
                <a:gd name="T2" fmla="*/ 1447 w 2609"/>
                <a:gd name="T3" fmla="*/ 69 h 1479"/>
                <a:gd name="T4" fmla="*/ 1447 w 2609"/>
                <a:gd name="T5" fmla="*/ 69 h 1479"/>
                <a:gd name="T6" fmla="*/ 1160 w 2609"/>
                <a:gd name="T7" fmla="*/ 69 h 1479"/>
                <a:gd name="T8" fmla="*/ 525 w 2609"/>
                <a:gd name="T9" fmla="*/ 631 h 1479"/>
                <a:gd name="T10" fmla="*/ 525 w 2609"/>
                <a:gd name="T11" fmla="*/ 442 h 1479"/>
                <a:gd name="T12" fmla="*/ 525 w 2609"/>
                <a:gd name="T13" fmla="*/ 442 h 1479"/>
                <a:gd name="T14" fmla="*/ 461 w 2609"/>
                <a:gd name="T15" fmla="*/ 379 h 1479"/>
                <a:gd name="T16" fmla="*/ 217 w 2609"/>
                <a:gd name="T17" fmla="*/ 379 h 1479"/>
                <a:gd name="T18" fmla="*/ 217 w 2609"/>
                <a:gd name="T19" fmla="*/ 379 h 1479"/>
                <a:gd name="T20" fmla="*/ 155 w 2609"/>
                <a:gd name="T21" fmla="*/ 442 h 1479"/>
                <a:gd name="T22" fmla="*/ 155 w 2609"/>
                <a:gd name="T23" fmla="*/ 957 h 1479"/>
                <a:gd name="T24" fmla="*/ 1 w 2609"/>
                <a:gd name="T25" fmla="*/ 1092 h 1479"/>
                <a:gd name="T26" fmla="*/ 0 w 2609"/>
                <a:gd name="T27" fmla="*/ 1092 h 1479"/>
                <a:gd name="T28" fmla="*/ 0 w 2609"/>
                <a:gd name="T29" fmla="*/ 1478 h 1479"/>
                <a:gd name="T30" fmla="*/ 1 w 2609"/>
                <a:gd name="T31" fmla="*/ 1478 h 1479"/>
                <a:gd name="T32" fmla="*/ 1160 w 2609"/>
                <a:gd name="T33" fmla="*/ 455 h 1479"/>
                <a:gd name="T34" fmla="*/ 1160 w 2609"/>
                <a:gd name="T35" fmla="*/ 455 h 1479"/>
                <a:gd name="T36" fmla="*/ 1447 w 2609"/>
                <a:gd name="T37" fmla="*/ 455 h 1479"/>
                <a:gd name="T38" fmla="*/ 2605 w 2609"/>
                <a:gd name="T39" fmla="*/ 1477 h 1479"/>
                <a:gd name="T40" fmla="*/ 2605 w 2609"/>
                <a:gd name="T41" fmla="*/ 1093 h 1479"/>
                <a:gd name="T42" fmla="*/ 2608 w 2609"/>
                <a:gd name="T43" fmla="*/ 1093 h 1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09" h="1479">
                  <a:moveTo>
                    <a:pt x="2608" y="1093"/>
                  </a:moveTo>
                  <a:lnTo>
                    <a:pt x="1447" y="69"/>
                  </a:lnTo>
                  <a:lnTo>
                    <a:pt x="1447" y="69"/>
                  </a:lnTo>
                  <a:cubicBezTo>
                    <a:pt x="1370" y="0"/>
                    <a:pt x="1238" y="0"/>
                    <a:pt x="1160" y="69"/>
                  </a:cubicBezTo>
                  <a:lnTo>
                    <a:pt x="525" y="631"/>
                  </a:lnTo>
                  <a:lnTo>
                    <a:pt x="525" y="442"/>
                  </a:lnTo>
                  <a:lnTo>
                    <a:pt x="525" y="442"/>
                  </a:lnTo>
                  <a:cubicBezTo>
                    <a:pt x="525" y="408"/>
                    <a:pt x="496" y="379"/>
                    <a:pt x="461" y="379"/>
                  </a:cubicBezTo>
                  <a:lnTo>
                    <a:pt x="217" y="379"/>
                  </a:lnTo>
                  <a:lnTo>
                    <a:pt x="217" y="379"/>
                  </a:lnTo>
                  <a:cubicBezTo>
                    <a:pt x="183" y="379"/>
                    <a:pt x="155" y="407"/>
                    <a:pt x="155" y="442"/>
                  </a:cubicBezTo>
                  <a:lnTo>
                    <a:pt x="155" y="957"/>
                  </a:lnTo>
                  <a:lnTo>
                    <a:pt x="1" y="1092"/>
                  </a:lnTo>
                  <a:lnTo>
                    <a:pt x="0" y="1092"/>
                  </a:lnTo>
                  <a:lnTo>
                    <a:pt x="0" y="1478"/>
                  </a:lnTo>
                  <a:lnTo>
                    <a:pt x="1" y="1478"/>
                  </a:lnTo>
                  <a:lnTo>
                    <a:pt x="1160" y="455"/>
                  </a:lnTo>
                  <a:lnTo>
                    <a:pt x="1160" y="455"/>
                  </a:lnTo>
                  <a:cubicBezTo>
                    <a:pt x="1238" y="386"/>
                    <a:pt x="1370" y="386"/>
                    <a:pt x="1447" y="455"/>
                  </a:cubicBezTo>
                  <a:lnTo>
                    <a:pt x="2605" y="1477"/>
                  </a:lnTo>
                  <a:lnTo>
                    <a:pt x="2605" y="1093"/>
                  </a:lnTo>
                  <a:lnTo>
                    <a:pt x="2608" y="109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E00CB92-7CF4-4E07-98C0-AB38B3A9A0EA}"/>
              </a:ext>
            </a:extLst>
          </p:cNvPr>
          <p:cNvGrpSpPr/>
          <p:nvPr/>
        </p:nvGrpSpPr>
        <p:grpSpPr>
          <a:xfrm>
            <a:off x="2809111" y="7956535"/>
            <a:ext cx="859213" cy="1012222"/>
            <a:chOff x="2809111" y="7956535"/>
            <a:chExt cx="859213" cy="1012222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BE7BDD38-FFD2-4D39-852B-F83A42FC2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111" y="8129162"/>
              <a:ext cx="859213" cy="839595"/>
            </a:xfrm>
            <a:custGeom>
              <a:avLst/>
              <a:gdLst>
                <a:gd name="T0" fmla="*/ 429 w 964"/>
                <a:gd name="T1" fmla="*/ 25 h 945"/>
                <a:gd name="T2" fmla="*/ 1 w 964"/>
                <a:gd name="T3" fmla="*/ 402 h 945"/>
                <a:gd name="T4" fmla="*/ 0 w 964"/>
                <a:gd name="T5" fmla="*/ 402 h 945"/>
                <a:gd name="T6" fmla="*/ 0 w 964"/>
                <a:gd name="T7" fmla="*/ 884 h 945"/>
                <a:gd name="T8" fmla="*/ 0 w 964"/>
                <a:gd name="T9" fmla="*/ 884 h 945"/>
                <a:gd name="T10" fmla="*/ 73 w 964"/>
                <a:gd name="T11" fmla="*/ 944 h 945"/>
                <a:gd name="T12" fmla="*/ 890 w 964"/>
                <a:gd name="T13" fmla="*/ 944 h 945"/>
                <a:gd name="T14" fmla="*/ 890 w 964"/>
                <a:gd name="T15" fmla="*/ 944 h 945"/>
                <a:gd name="T16" fmla="*/ 962 w 964"/>
                <a:gd name="T17" fmla="*/ 884 h 945"/>
                <a:gd name="T18" fmla="*/ 962 w 964"/>
                <a:gd name="T19" fmla="*/ 402 h 945"/>
                <a:gd name="T20" fmla="*/ 963 w 964"/>
                <a:gd name="T21" fmla="*/ 402 h 945"/>
                <a:gd name="T22" fmla="*/ 535 w 964"/>
                <a:gd name="T23" fmla="*/ 25 h 945"/>
                <a:gd name="T24" fmla="*/ 535 w 964"/>
                <a:gd name="T25" fmla="*/ 25 h 945"/>
                <a:gd name="T26" fmla="*/ 429 w 964"/>
                <a:gd name="T27" fmla="*/ 25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4" h="945">
                  <a:moveTo>
                    <a:pt x="429" y="25"/>
                  </a:moveTo>
                  <a:lnTo>
                    <a:pt x="1" y="402"/>
                  </a:lnTo>
                  <a:lnTo>
                    <a:pt x="0" y="402"/>
                  </a:lnTo>
                  <a:lnTo>
                    <a:pt x="0" y="884"/>
                  </a:lnTo>
                  <a:lnTo>
                    <a:pt x="0" y="884"/>
                  </a:lnTo>
                  <a:cubicBezTo>
                    <a:pt x="0" y="917"/>
                    <a:pt x="32" y="944"/>
                    <a:pt x="73" y="944"/>
                  </a:cubicBezTo>
                  <a:lnTo>
                    <a:pt x="890" y="944"/>
                  </a:lnTo>
                  <a:lnTo>
                    <a:pt x="890" y="944"/>
                  </a:lnTo>
                  <a:cubicBezTo>
                    <a:pt x="930" y="944"/>
                    <a:pt x="962" y="917"/>
                    <a:pt x="962" y="884"/>
                  </a:cubicBezTo>
                  <a:lnTo>
                    <a:pt x="962" y="402"/>
                  </a:lnTo>
                  <a:lnTo>
                    <a:pt x="963" y="402"/>
                  </a:lnTo>
                  <a:lnTo>
                    <a:pt x="535" y="25"/>
                  </a:lnTo>
                  <a:lnTo>
                    <a:pt x="535" y="25"/>
                  </a:lnTo>
                  <a:cubicBezTo>
                    <a:pt x="506" y="0"/>
                    <a:pt x="457" y="0"/>
                    <a:pt x="429" y="25"/>
                  </a:cubicBezTo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D7A0F286-5B36-48F3-B144-97F337305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111" y="7956535"/>
              <a:ext cx="859213" cy="486494"/>
            </a:xfrm>
            <a:custGeom>
              <a:avLst/>
              <a:gdLst>
                <a:gd name="T0" fmla="*/ 963 w 964"/>
                <a:gd name="T1" fmla="*/ 404 h 548"/>
                <a:gd name="T2" fmla="*/ 535 w 964"/>
                <a:gd name="T3" fmla="*/ 26 h 548"/>
                <a:gd name="T4" fmla="*/ 535 w 964"/>
                <a:gd name="T5" fmla="*/ 26 h 548"/>
                <a:gd name="T6" fmla="*/ 429 w 964"/>
                <a:gd name="T7" fmla="*/ 26 h 548"/>
                <a:gd name="T8" fmla="*/ 194 w 964"/>
                <a:gd name="T9" fmla="*/ 233 h 548"/>
                <a:gd name="T10" fmla="*/ 194 w 964"/>
                <a:gd name="T11" fmla="*/ 164 h 548"/>
                <a:gd name="T12" fmla="*/ 194 w 964"/>
                <a:gd name="T13" fmla="*/ 164 h 548"/>
                <a:gd name="T14" fmla="*/ 170 w 964"/>
                <a:gd name="T15" fmla="*/ 140 h 548"/>
                <a:gd name="T16" fmla="*/ 80 w 964"/>
                <a:gd name="T17" fmla="*/ 140 h 548"/>
                <a:gd name="T18" fmla="*/ 80 w 964"/>
                <a:gd name="T19" fmla="*/ 140 h 548"/>
                <a:gd name="T20" fmla="*/ 57 w 964"/>
                <a:gd name="T21" fmla="*/ 163 h 548"/>
                <a:gd name="T22" fmla="*/ 57 w 964"/>
                <a:gd name="T23" fmla="*/ 353 h 548"/>
                <a:gd name="T24" fmla="*/ 1 w 964"/>
                <a:gd name="T25" fmla="*/ 404 h 548"/>
                <a:gd name="T26" fmla="*/ 0 w 964"/>
                <a:gd name="T27" fmla="*/ 404 h 548"/>
                <a:gd name="T28" fmla="*/ 0 w 964"/>
                <a:gd name="T29" fmla="*/ 547 h 548"/>
                <a:gd name="T30" fmla="*/ 1 w 964"/>
                <a:gd name="T31" fmla="*/ 547 h 548"/>
                <a:gd name="T32" fmla="*/ 429 w 964"/>
                <a:gd name="T33" fmla="*/ 168 h 548"/>
                <a:gd name="T34" fmla="*/ 429 w 964"/>
                <a:gd name="T35" fmla="*/ 168 h 548"/>
                <a:gd name="T36" fmla="*/ 535 w 964"/>
                <a:gd name="T37" fmla="*/ 168 h 548"/>
                <a:gd name="T38" fmla="*/ 962 w 964"/>
                <a:gd name="T39" fmla="*/ 546 h 548"/>
                <a:gd name="T40" fmla="*/ 962 w 964"/>
                <a:gd name="T41" fmla="*/ 404 h 548"/>
                <a:gd name="T42" fmla="*/ 963 w 964"/>
                <a:gd name="T43" fmla="*/ 404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4" h="548">
                  <a:moveTo>
                    <a:pt x="963" y="404"/>
                  </a:moveTo>
                  <a:lnTo>
                    <a:pt x="535" y="26"/>
                  </a:lnTo>
                  <a:lnTo>
                    <a:pt x="535" y="26"/>
                  </a:lnTo>
                  <a:cubicBezTo>
                    <a:pt x="506" y="0"/>
                    <a:pt x="457" y="0"/>
                    <a:pt x="429" y="26"/>
                  </a:cubicBezTo>
                  <a:lnTo>
                    <a:pt x="194" y="233"/>
                  </a:lnTo>
                  <a:lnTo>
                    <a:pt x="194" y="164"/>
                  </a:lnTo>
                  <a:lnTo>
                    <a:pt x="194" y="164"/>
                  </a:lnTo>
                  <a:cubicBezTo>
                    <a:pt x="194" y="151"/>
                    <a:pt x="183" y="140"/>
                    <a:pt x="170" y="140"/>
                  </a:cubicBezTo>
                  <a:lnTo>
                    <a:pt x="80" y="140"/>
                  </a:lnTo>
                  <a:lnTo>
                    <a:pt x="80" y="140"/>
                  </a:lnTo>
                  <a:cubicBezTo>
                    <a:pt x="67" y="140"/>
                    <a:pt x="57" y="150"/>
                    <a:pt x="57" y="163"/>
                  </a:cubicBezTo>
                  <a:lnTo>
                    <a:pt x="57" y="353"/>
                  </a:lnTo>
                  <a:lnTo>
                    <a:pt x="1" y="404"/>
                  </a:lnTo>
                  <a:lnTo>
                    <a:pt x="0" y="404"/>
                  </a:lnTo>
                  <a:lnTo>
                    <a:pt x="0" y="547"/>
                  </a:lnTo>
                  <a:lnTo>
                    <a:pt x="1" y="547"/>
                  </a:lnTo>
                  <a:lnTo>
                    <a:pt x="429" y="168"/>
                  </a:lnTo>
                  <a:lnTo>
                    <a:pt x="429" y="168"/>
                  </a:lnTo>
                  <a:cubicBezTo>
                    <a:pt x="457" y="142"/>
                    <a:pt x="506" y="142"/>
                    <a:pt x="535" y="168"/>
                  </a:cubicBezTo>
                  <a:lnTo>
                    <a:pt x="962" y="546"/>
                  </a:lnTo>
                  <a:lnTo>
                    <a:pt x="962" y="404"/>
                  </a:lnTo>
                  <a:lnTo>
                    <a:pt x="963" y="40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CC74A90-AE93-4CBC-8282-2177256DF804}"/>
              </a:ext>
            </a:extLst>
          </p:cNvPr>
          <p:cNvGrpSpPr/>
          <p:nvPr/>
        </p:nvGrpSpPr>
        <p:grpSpPr>
          <a:xfrm>
            <a:off x="4574615" y="7956535"/>
            <a:ext cx="859213" cy="1012222"/>
            <a:chOff x="4574615" y="7956535"/>
            <a:chExt cx="859213" cy="1012222"/>
          </a:xfrm>
        </p:grpSpPr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96E907FD-0622-4653-8488-287457E17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4615" y="8129162"/>
              <a:ext cx="859213" cy="839595"/>
            </a:xfrm>
            <a:custGeom>
              <a:avLst/>
              <a:gdLst>
                <a:gd name="T0" fmla="*/ 429 w 964"/>
                <a:gd name="T1" fmla="*/ 25 h 945"/>
                <a:gd name="T2" fmla="*/ 1 w 964"/>
                <a:gd name="T3" fmla="*/ 402 h 945"/>
                <a:gd name="T4" fmla="*/ 0 w 964"/>
                <a:gd name="T5" fmla="*/ 402 h 945"/>
                <a:gd name="T6" fmla="*/ 0 w 964"/>
                <a:gd name="T7" fmla="*/ 884 h 945"/>
                <a:gd name="T8" fmla="*/ 0 w 964"/>
                <a:gd name="T9" fmla="*/ 884 h 945"/>
                <a:gd name="T10" fmla="*/ 73 w 964"/>
                <a:gd name="T11" fmla="*/ 944 h 945"/>
                <a:gd name="T12" fmla="*/ 890 w 964"/>
                <a:gd name="T13" fmla="*/ 944 h 945"/>
                <a:gd name="T14" fmla="*/ 890 w 964"/>
                <a:gd name="T15" fmla="*/ 944 h 945"/>
                <a:gd name="T16" fmla="*/ 962 w 964"/>
                <a:gd name="T17" fmla="*/ 884 h 945"/>
                <a:gd name="T18" fmla="*/ 962 w 964"/>
                <a:gd name="T19" fmla="*/ 402 h 945"/>
                <a:gd name="T20" fmla="*/ 963 w 964"/>
                <a:gd name="T21" fmla="*/ 402 h 945"/>
                <a:gd name="T22" fmla="*/ 535 w 964"/>
                <a:gd name="T23" fmla="*/ 25 h 945"/>
                <a:gd name="T24" fmla="*/ 535 w 964"/>
                <a:gd name="T25" fmla="*/ 25 h 945"/>
                <a:gd name="T26" fmla="*/ 429 w 964"/>
                <a:gd name="T27" fmla="*/ 25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4" h="945">
                  <a:moveTo>
                    <a:pt x="429" y="25"/>
                  </a:moveTo>
                  <a:lnTo>
                    <a:pt x="1" y="402"/>
                  </a:lnTo>
                  <a:lnTo>
                    <a:pt x="0" y="402"/>
                  </a:lnTo>
                  <a:lnTo>
                    <a:pt x="0" y="884"/>
                  </a:lnTo>
                  <a:lnTo>
                    <a:pt x="0" y="884"/>
                  </a:lnTo>
                  <a:cubicBezTo>
                    <a:pt x="0" y="917"/>
                    <a:pt x="33" y="944"/>
                    <a:pt x="73" y="944"/>
                  </a:cubicBezTo>
                  <a:lnTo>
                    <a:pt x="890" y="944"/>
                  </a:lnTo>
                  <a:lnTo>
                    <a:pt x="890" y="944"/>
                  </a:lnTo>
                  <a:cubicBezTo>
                    <a:pt x="930" y="944"/>
                    <a:pt x="962" y="917"/>
                    <a:pt x="962" y="884"/>
                  </a:cubicBezTo>
                  <a:lnTo>
                    <a:pt x="962" y="402"/>
                  </a:lnTo>
                  <a:lnTo>
                    <a:pt x="963" y="402"/>
                  </a:lnTo>
                  <a:lnTo>
                    <a:pt x="535" y="25"/>
                  </a:lnTo>
                  <a:lnTo>
                    <a:pt x="535" y="25"/>
                  </a:lnTo>
                  <a:cubicBezTo>
                    <a:pt x="506" y="0"/>
                    <a:pt x="457" y="0"/>
                    <a:pt x="429" y="25"/>
                  </a:cubicBezTo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822B51A2-0A7D-4A82-A78C-079C103D4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4615" y="7956535"/>
              <a:ext cx="859213" cy="486494"/>
            </a:xfrm>
            <a:custGeom>
              <a:avLst/>
              <a:gdLst>
                <a:gd name="T0" fmla="*/ 963 w 964"/>
                <a:gd name="T1" fmla="*/ 404 h 548"/>
                <a:gd name="T2" fmla="*/ 535 w 964"/>
                <a:gd name="T3" fmla="*/ 26 h 548"/>
                <a:gd name="T4" fmla="*/ 535 w 964"/>
                <a:gd name="T5" fmla="*/ 26 h 548"/>
                <a:gd name="T6" fmla="*/ 429 w 964"/>
                <a:gd name="T7" fmla="*/ 26 h 548"/>
                <a:gd name="T8" fmla="*/ 193 w 964"/>
                <a:gd name="T9" fmla="*/ 233 h 548"/>
                <a:gd name="T10" fmla="*/ 193 w 964"/>
                <a:gd name="T11" fmla="*/ 164 h 548"/>
                <a:gd name="T12" fmla="*/ 193 w 964"/>
                <a:gd name="T13" fmla="*/ 164 h 548"/>
                <a:gd name="T14" fmla="*/ 170 w 964"/>
                <a:gd name="T15" fmla="*/ 140 h 548"/>
                <a:gd name="T16" fmla="*/ 80 w 964"/>
                <a:gd name="T17" fmla="*/ 140 h 548"/>
                <a:gd name="T18" fmla="*/ 80 w 964"/>
                <a:gd name="T19" fmla="*/ 140 h 548"/>
                <a:gd name="T20" fmla="*/ 57 w 964"/>
                <a:gd name="T21" fmla="*/ 163 h 548"/>
                <a:gd name="T22" fmla="*/ 57 w 964"/>
                <a:gd name="T23" fmla="*/ 353 h 548"/>
                <a:gd name="T24" fmla="*/ 1 w 964"/>
                <a:gd name="T25" fmla="*/ 404 h 548"/>
                <a:gd name="T26" fmla="*/ 0 w 964"/>
                <a:gd name="T27" fmla="*/ 404 h 548"/>
                <a:gd name="T28" fmla="*/ 0 w 964"/>
                <a:gd name="T29" fmla="*/ 547 h 548"/>
                <a:gd name="T30" fmla="*/ 1 w 964"/>
                <a:gd name="T31" fmla="*/ 547 h 548"/>
                <a:gd name="T32" fmla="*/ 429 w 964"/>
                <a:gd name="T33" fmla="*/ 168 h 548"/>
                <a:gd name="T34" fmla="*/ 429 w 964"/>
                <a:gd name="T35" fmla="*/ 168 h 548"/>
                <a:gd name="T36" fmla="*/ 535 w 964"/>
                <a:gd name="T37" fmla="*/ 168 h 548"/>
                <a:gd name="T38" fmla="*/ 962 w 964"/>
                <a:gd name="T39" fmla="*/ 546 h 548"/>
                <a:gd name="T40" fmla="*/ 962 w 964"/>
                <a:gd name="T41" fmla="*/ 404 h 548"/>
                <a:gd name="T42" fmla="*/ 963 w 964"/>
                <a:gd name="T43" fmla="*/ 404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4" h="548">
                  <a:moveTo>
                    <a:pt x="963" y="404"/>
                  </a:moveTo>
                  <a:lnTo>
                    <a:pt x="535" y="26"/>
                  </a:lnTo>
                  <a:lnTo>
                    <a:pt x="535" y="26"/>
                  </a:lnTo>
                  <a:cubicBezTo>
                    <a:pt x="506" y="0"/>
                    <a:pt x="457" y="0"/>
                    <a:pt x="429" y="26"/>
                  </a:cubicBezTo>
                  <a:lnTo>
                    <a:pt x="193" y="233"/>
                  </a:lnTo>
                  <a:lnTo>
                    <a:pt x="193" y="164"/>
                  </a:lnTo>
                  <a:lnTo>
                    <a:pt x="193" y="164"/>
                  </a:lnTo>
                  <a:cubicBezTo>
                    <a:pt x="193" y="151"/>
                    <a:pt x="183" y="140"/>
                    <a:pt x="170" y="140"/>
                  </a:cubicBezTo>
                  <a:lnTo>
                    <a:pt x="80" y="140"/>
                  </a:lnTo>
                  <a:lnTo>
                    <a:pt x="80" y="140"/>
                  </a:lnTo>
                  <a:cubicBezTo>
                    <a:pt x="67" y="140"/>
                    <a:pt x="57" y="150"/>
                    <a:pt x="57" y="163"/>
                  </a:cubicBezTo>
                  <a:lnTo>
                    <a:pt x="57" y="353"/>
                  </a:lnTo>
                  <a:lnTo>
                    <a:pt x="1" y="404"/>
                  </a:lnTo>
                  <a:lnTo>
                    <a:pt x="0" y="404"/>
                  </a:lnTo>
                  <a:lnTo>
                    <a:pt x="0" y="547"/>
                  </a:lnTo>
                  <a:lnTo>
                    <a:pt x="1" y="547"/>
                  </a:lnTo>
                  <a:lnTo>
                    <a:pt x="429" y="168"/>
                  </a:lnTo>
                  <a:lnTo>
                    <a:pt x="429" y="168"/>
                  </a:lnTo>
                  <a:cubicBezTo>
                    <a:pt x="457" y="142"/>
                    <a:pt x="506" y="142"/>
                    <a:pt x="535" y="168"/>
                  </a:cubicBezTo>
                  <a:lnTo>
                    <a:pt x="962" y="546"/>
                  </a:lnTo>
                  <a:lnTo>
                    <a:pt x="962" y="404"/>
                  </a:lnTo>
                  <a:lnTo>
                    <a:pt x="963" y="40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373ED4A-6B25-4DB9-9BC3-880B2B1C1269}"/>
              </a:ext>
            </a:extLst>
          </p:cNvPr>
          <p:cNvGrpSpPr/>
          <p:nvPr/>
        </p:nvGrpSpPr>
        <p:grpSpPr>
          <a:xfrm>
            <a:off x="6340118" y="7956535"/>
            <a:ext cx="859213" cy="1012222"/>
            <a:chOff x="6340118" y="7956535"/>
            <a:chExt cx="859213" cy="1012222"/>
          </a:xfrm>
        </p:grpSpPr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6914A21-F425-4BD3-A2E4-34D50AC11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118" y="8129162"/>
              <a:ext cx="859213" cy="839595"/>
            </a:xfrm>
            <a:custGeom>
              <a:avLst/>
              <a:gdLst>
                <a:gd name="T0" fmla="*/ 429 w 965"/>
                <a:gd name="T1" fmla="*/ 25 h 945"/>
                <a:gd name="T2" fmla="*/ 0 w 965"/>
                <a:gd name="T3" fmla="*/ 402 h 945"/>
                <a:gd name="T4" fmla="*/ 0 w 965"/>
                <a:gd name="T5" fmla="*/ 402 h 945"/>
                <a:gd name="T6" fmla="*/ 0 w 965"/>
                <a:gd name="T7" fmla="*/ 884 h 945"/>
                <a:gd name="T8" fmla="*/ 0 w 965"/>
                <a:gd name="T9" fmla="*/ 884 h 945"/>
                <a:gd name="T10" fmla="*/ 73 w 965"/>
                <a:gd name="T11" fmla="*/ 944 h 945"/>
                <a:gd name="T12" fmla="*/ 890 w 965"/>
                <a:gd name="T13" fmla="*/ 944 h 945"/>
                <a:gd name="T14" fmla="*/ 890 w 965"/>
                <a:gd name="T15" fmla="*/ 944 h 945"/>
                <a:gd name="T16" fmla="*/ 962 w 965"/>
                <a:gd name="T17" fmla="*/ 884 h 945"/>
                <a:gd name="T18" fmla="*/ 962 w 965"/>
                <a:gd name="T19" fmla="*/ 402 h 945"/>
                <a:gd name="T20" fmla="*/ 964 w 965"/>
                <a:gd name="T21" fmla="*/ 402 h 945"/>
                <a:gd name="T22" fmla="*/ 534 w 965"/>
                <a:gd name="T23" fmla="*/ 25 h 945"/>
                <a:gd name="T24" fmla="*/ 534 w 965"/>
                <a:gd name="T25" fmla="*/ 25 h 945"/>
                <a:gd name="T26" fmla="*/ 429 w 965"/>
                <a:gd name="T27" fmla="*/ 25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5" h="945">
                  <a:moveTo>
                    <a:pt x="429" y="25"/>
                  </a:moveTo>
                  <a:lnTo>
                    <a:pt x="0" y="402"/>
                  </a:lnTo>
                  <a:lnTo>
                    <a:pt x="0" y="402"/>
                  </a:lnTo>
                  <a:lnTo>
                    <a:pt x="0" y="884"/>
                  </a:lnTo>
                  <a:lnTo>
                    <a:pt x="0" y="884"/>
                  </a:lnTo>
                  <a:cubicBezTo>
                    <a:pt x="0" y="917"/>
                    <a:pt x="33" y="944"/>
                    <a:pt x="73" y="944"/>
                  </a:cubicBezTo>
                  <a:lnTo>
                    <a:pt x="890" y="944"/>
                  </a:lnTo>
                  <a:lnTo>
                    <a:pt x="890" y="944"/>
                  </a:lnTo>
                  <a:cubicBezTo>
                    <a:pt x="930" y="944"/>
                    <a:pt x="962" y="917"/>
                    <a:pt x="962" y="884"/>
                  </a:cubicBezTo>
                  <a:lnTo>
                    <a:pt x="962" y="402"/>
                  </a:lnTo>
                  <a:lnTo>
                    <a:pt x="964" y="402"/>
                  </a:lnTo>
                  <a:lnTo>
                    <a:pt x="534" y="25"/>
                  </a:lnTo>
                  <a:lnTo>
                    <a:pt x="534" y="25"/>
                  </a:lnTo>
                  <a:cubicBezTo>
                    <a:pt x="506" y="0"/>
                    <a:pt x="458" y="0"/>
                    <a:pt x="429" y="25"/>
                  </a:cubicBezTo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9A0BE531-93D0-498B-9765-16ECA1A00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118" y="7956535"/>
              <a:ext cx="859213" cy="486494"/>
            </a:xfrm>
            <a:custGeom>
              <a:avLst/>
              <a:gdLst>
                <a:gd name="T0" fmla="*/ 964 w 965"/>
                <a:gd name="T1" fmla="*/ 404 h 548"/>
                <a:gd name="T2" fmla="*/ 534 w 965"/>
                <a:gd name="T3" fmla="*/ 26 h 548"/>
                <a:gd name="T4" fmla="*/ 534 w 965"/>
                <a:gd name="T5" fmla="*/ 26 h 548"/>
                <a:gd name="T6" fmla="*/ 429 w 965"/>
                <a:gd name="T7" fmla="*/ 26 h 548"/>
                <a:gd name="T8" fmla="*/ 194 w 965"/>
                <a:gd name="T9" fmla="*/ 233 h 548"/>
                <a:gd name="T10" fmla="*/ 194 w 965"/>
                <a:gd name="T11" fmla="*/ 164 h 548"/>
                <a:gd name="T12" fmla="*/ 194 w 965"/>
                <a:gd name="T13" fmla="*/ 164 h 548"/>
                <a:gd name="T14" fmla="*/ 171 w 965"/>
                <a:gd name="T15" fmla="*/ 140 h 548"/>
                <a:gd name="T16" fmla="*/ 80 w 965"/>
                <a:gd name="T17" fmla="*/ 140 h 548"/>
                <a:gd name="T18" fmla="*/ 80 w 965"/>
                <a:gd name="T19" fmla="*/ 140 h 548"/>
                <a:gd name="T20" fmla="*/ 57 w 965"/>
                <a:gd name="T21" fmla="*/ 163 h 548"/>
                <a:gd name="T22" fmla="*/ 57 w 965"/>
                <a:gd name="T23" fmla="*/ 353 h 548"/>
                <a:gd name="T24" fmla="*/ 0 w 965"/>
                <a:gd name="T25" fmla="*/ 404 h 548"/>
                <a:gd name="T26" fmla="*/ 0 w 965"/>
                <a:gd name="T27" fmla="*/ 404 h 548"/>
                <a:gd name="T28" fmla="*/ 0 w 965"/>
                <a:gd name="T29" fmla="*/ 547 h 548"/>
                <a:gd name="T30" fmla="*/ 0 w 965"/>
                <a:gd name="T31" fmla="*/ 547 h 548"/>
                <a:gd name="T32" fmla="*/ 429 w 965"/>
                <a:gd name="T33" fmla="*/ 168 h 548"/>
                <a:gd name="T34" fmla="*/ 429 w 965"/>
                <a:gd name="T35" fmla="*/ 168 h 548"/>
                <a:gd name="T36" fmla="*/ 534 w 965"/>
                <a:gd name="T37" fmla="*/ 168 h 548"/>
                <a:gd name="T38" fmla="*/ 962 w 965"/>
                <a:gd name="T39" fmla="*/ 546 h 548"/>
                <a:gd name="T40" fmla="*/ 962 w 965"/>
                <a:gd name="T41" fmla="*/ 404 h 548"/>
                <a:gd name="T42" fmla="*/ 964 w 965"/>
                <a:gd name="T43" fmla="*/ 404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5" h="548">
                  <a:moveTo>
                    <a:pt x="964" y="404"/>
                  </a:moveTo>
                  <a:lnTo>
                    <a:pt x="534" y="26"/>
                  </a:lnTo>
                  <a:lnTo>
                    <a:pt x="534" y="26"/>
                  </a:lnTo>
                  <a:cubicBezTo>
                    <a:pt x="506" y="0"/>
                    <a:pt x="458" y="0"/>
                    <a:pt x="429" y="26"/>
                  </a:cubicBezTo>
                  <a:lnTo>
                    <a:pt x="194" y="233"/>
                  </a:lnTo>
                  <a:lnTo>
                    <a:pt x="194" y="164"/>
                  </a:lnTo>
                  <a:lnTo>
                    <a:pt x="194" y="164"/>
                  </a:lnTo>
                  <a:cubicBezTo>
                    <a:pt x="194" y="151"/>
                    <a:pt x="183" y="140"/>
                    <a:pt x="171" y="140"/>
                  </a:cubicBezTo>
                  <a:lnTo>
                    <a:pt x="80" y="140"/>
                  </a:lnTo>
                  <a:lnTo>
                    <a:pt x="80" y="140"/>
                  </a:lnTo>
                  <a:cubicBezTo>
                    <a:pt x="68" y="140"/>
                    <a:pt x="57" y="150"/>
                    <a:pt x="57" y="163"/>
                  </a:cubicBezTo>
                  <a:lnTo>
                    <a:pt x="57" y="353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429" y="168"/>
                  </a:lnTo>
                  <a:lnTo>
                    <a:pt x="429" y="168"/>
                  </a:lnTo>
                  <a:cubicBezTo>
                    <a:pt x="458" y="142"/>
                    <a:pt x="506" y="142"/>
                    <a:pt x="534" y="168"/>
                  </a:cubicBezTo>
                  <a:lnTo>
                    <a:pt x="962" y="546"/>
                  </a:lnTo>
                  <a:lnTo>
                    <a:pt x="962" y="404"/>
                  </a:lnTo>
                  <a:lnTo>
                    <a:pt x="964" y="40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01E5A25-8CB3-472B-B13D-05928AC9F0C3}"/>
              </a:ext>
            </a:extLst>
          </p:cNvPr>
          <p:cNvGrpSpPr/>
          <p:nvPr/>
        </p:nvGrpSpPr>
        <p:grpSpPr>
          <a:xfrm>
            <a:off x="8105621" y="7956535"/>
            <a:ext cx="859213" cy="1012222"/>
            <a:chOff x="8105621" y="7956535"/>
            <a:chExt cx="859213" cy="1012222"/>
          </a:xfrm>
        </p:grpSpPr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8EDB564D-EE38-4C65-A0ED-8D96E56B9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5621" y="8129162"/>
              <a:ext cx="859213" cy="839595"/>
            </a:xfrm>
            <a:custGeom>
              <a:avLst/>
              <a:gdLst>
                <a:gd name="T0" fmla="*/ 428 w 965"/>
                <a:gd name="T1" fmla="*/ 25 h 945"/>
                <a:gd name="T2" fmla="*/ 0 w 965"/>
                <a:gd name="T3" fmla="*/ 402 h 945"/>
                <a:gd name="T4" fmla="*/ 0 w 965"/>
                <a:gd name="T5" fmla="*/ 402 h 945"/>
                <a:gd name="T6" fmla="*/ 0 w 965"/>
                <a:gd name="T7" fmla="*/ 884 h 945"/>
                <a:gd name="T8" fmla="*/ 0 w 965"/>
                <a:gd name="T9" fmla="*/ 884 h 945"/>
                <a:gd name="T10" fmla="*/ 73 w 965"/>
                <a:gd name="T11" fmla="*/ 944 h 945"/>
                <a:gd name="T12" fmla="*/ 890 w 965"/>
                <a:gd name="T13" fmla="*/ 944 h 945"/>
                <a:gd name="T14" fmla="*/ 890 w 965"/>
                <a:gd name="T15" fmla="*/ 944 h 945"/>
                <a:gd name="T16" fmla="*/ 963 w 965"/>
                <a:gd name="T17" fmla="*/ 884 h 945"/>
                <a:gd name="T18" fmla="*/ 963 w 965"/>
                <a:gd name="T19" fmla="*/ 402 h 945"/>
                <a:gd name="T20" fmla="*/ 964 w 965"/>
                <a:gd name="T21" fmla="*/ 402 h 945"/>
                <a:gd name="T22" fmla="*/ 534 w 965"/>
                <a:gd name="T23" fmla="*/ 25 h 945"/>
                <a:gd name="T24" fmla="*/ 534 w 965"/>
                <a:gd name="T25" fmla="*/ 25 h 945"/>
                <a:gd name="T26" fmla="*/ 428 w 965"/>
                <a:gd name="T27" fmla="*/ 25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5" h="945">
                  <a:moveTo>
                    <a:pt x="428" y="25"/>
                  </a:moveTo>
                  <a:lnTo>
                    <a:pt x="0" y="402"/>
                  </a:lnTo>
                  <a:lnTo>
                    <a:pt x="0" y="402"/>
                  </a:lnTo>
                  <a:lnTo>
                    <a:pt x="0" y="884"/>
                  </a:lnTo>
                  <a:lnTo>
                    <a:pt x="0" y="884"/>
                  </a:lnTo>
                  <a:cubicBezTo>
                    <a:pt x="0" y="917"/>
                    <a:pt x="33" y="944"/>
                    <a:pt x="73" y="944"/>
                  </a:cubicBezTo>
                  <a:lnTo>
                    <a:pt x="890" y="944"/>
                  </a:lnTo>
                  <a:lnTo>
                    <a:pt x="890" y="944"/>
                  </a:lnTo>
                  <a:cubicBezTo>
                    <a:pt x="930" y="944"/>
                    <a:pt x="963" y="917"/>
                    <a:pt x="963" y="884"/>
                  </a:cubicBezTo>
                  <a:lnTo>
                    <a:pt x="963" y="402"/>
                  </a:lnTo>
                  <a:lnTo>
                    <a:pt x="964" y="402"/>
                  </a:lnTo>
                  <a:lnTo>
                    <a:pt x="534" y="25"/>
                  </a:lnTo>
                  <a:lnTo>
                    <a:pt x="534" y="25"/>
                  </a:lnTo>
                  <a:cubicBezTo>
                    <a:pt x="507" y="0"/>
                    <a:pt x="458" y="0"/>
                    <a:pt x="428" y="25"/>
                  </a:cubicBezTo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0190DFA3-05BE-4B80-A93D-E4AA3BA20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5621" y="7956535"/>
              <a:ext cx="859213" cy="486494"/>
            </a:xfrm>
            <a:custGeom>
              <a:avLst/>
              <a:gdLst>
                <a:gd name="T0" fmla="*/ 964 w 965"/>
                <a:gd name="T1" fmla="*/ 404 h 548"/>
                <a:gd name="T2" fmla="*/ 534 w 965"/>
                <a:gd name="T3" fmla="*/ 26 h 548"/>
                <a:gd name="T4" fmla="*/ 534 w 965"/>
                <a:gd name="T5" fmla="*/ 26 h 548"/>
                <a:gd name="T6" fmla="*/ 428 w 965"/>
                <a:gd name="T7" fmla="*/ 26 h 548"/>
                <a:gd name="T8" fmla="*/ 194 w 965"/>
                <a:gd name="T9" fmla="*/ 233 h 548"/>
                <a:gd name="T10" fmla="*/ 194 w 965"/>
                <a:gd name="T11" fmla="*/ 164 h 548"/>
                <a:gd name="T12" fmla="*/ 194 w 965"/>
                <a:gd name="T13" fmla="*/ 164 h 548"/>
                <a:gd name="T14" fmla="*/ 171 w 965"/>
                <a:gd name="T15" fmla="*/ 140 h 548"/>
                <a:gd name="T16" fmla="*/ 81 w 965"/>
                <a:gd name="T17" fmla="*/ 140 h 548"/>
                <a:gd name="T18" fmla="*/ 81 w 965"/>
                <a:gd name="T19" fmla="*/ 140 h 548"/>
                <a:gd name="T20" fmla="*/ 57 w 965"/>
                <a:gd name="T21" fmla="*/ 163 h 548"/>
                <a:gd name="T22" fmla="*/ 57 w 965"/>
                <a:gd name="T23" fmla="*/ 353 h 548"/>
                <a:gd name="T24" fmla="*/ 0 w 965"/>
                <a:gd name="T25" fmla="*/ 404 h 548"/>
                <a:gd name="T26" fmla="*/ 0 w 965"/>
                <a:gd name="T27" fmla="*/ 404 h 548"/>
                <a:gd name="T28" fmla="*/ 0 w 965"/>
                <a:gd name="T29" fmla="*/ 547 h 548"/>
                <a:gd name="T30" fmla="*/ 0 w 965"/>
                <a:gd name="T31" fmla="*/ 547 h 548"/>
                <a:gd name="T32" fmla="*/ 428 w 965"/>
                <a:gd name="T33" fmla="*/ 168 h 548"/>
                <a:gd name="T34" fmla="*/ 428 w 965"/>
                <a:gd name="T35" fmla="*/ 168 h 548"/>
                <a:gd name="T36" fmla="*/ 534 w 965"/>
                <a:gd name="T37" fmla="*/ 168 h 548"/>
                <a:gd name="T38" fmla="*/ 963 w 965"/>
                <a:gd name="T39" fmla="*/ 546 h 548"/>
                <a:gd name="T40" fmla="*/ 963 w 965"/>
                <a:gd name="T41" fmla="*/ 404 h 548"/>
                <a:gd name="T42" fmla="*/ 964 w 965"/>
                <a:gd name="T43" fmla="*/ 404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5" h="548">
                  <a:moveTo>
                    <a:pt x="964" y="404"/>
                  </a:moveTo>
                  <a:lnTo>
                    <a:pt x="534" y="26"/>
                  </a:lnTo>
                  <a:lnTo>
                    <a:pt x="534" y="26"/>
                  </a:lnTo>
                  <a:cubicBezTo>
                    <a:pt x="507" y="0"/>
                    <a:pt x="458" y="0"/>
                    <a:pt x="428" y="26"/>
                  </a:cubicBezTo>
                  <a:lnTo>
                    <a:pt x="194" y="233"/>
                  </a:lnTo>
                  <a:lnTo>
                    <a:pt x="194" y="164"/>
                  </a:lnTo>
                  <a:lnTo>
                    <a:pt x="194" y="164"/>
                  </a:lnTo>
                  <a:cubicBezTo>
                    <a:pt x="194" y="151"/>
                    <a:pt x="184" y="140"/>
                    <a:pt x="171" y="140"/>
                  </a:cubicBezTo>
                  <a:lnTo>
                    <a:pt x="81" y="140"/>
                  </a:lnTo>
                  <a:lnTo>
                    <a:pt x="81" y="140"/>
                  </a:lnTo>
                  <a:cubicBezTo>
                    <a:pt x="68" y="140"/>
                    <a:pt x="57" y="150"/>
                    <a:pt x="57" y="163"/>
                  </a:cubicBezTo>
                  <a:lnTo>
                    <a:pt x="57" y="353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428" y="168"/>
                  </a:lnTo>
                  <a:lnTo>
                    <a:pt x="428" y="168"/>
                  </a:lnTo>
                  <a:cubicBezTo>
                    <a:pt x="458" y="142"/>
                    <a:pt x="507" y="142"/>
                    <a:pt x="534" y="168"/>
                  </a:cubicBezTo>
                  <a:lnTo>
                    <a:pt x="963" y="546"/>
                  </a:lnTo>
                  <a:lnTo>
                    <a:pt x="963" y="404"/>
                  </a:lnTo>
                  <a:lnTo>
                    <a:pt x="964" y="40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AE5B450-4C55-4290-B267-B32020E696CE}"/>
              </a:ext>
            </a:extLst>
          </p:cNvPr>
          <p:cNvGrpSpPr/>
          <p:nvPr/>
        </p:nvGrpSpPr>
        <p:grpSpPr>
          <a:xfrm>
            <a:off x="9871125" y="7956535"/>
            <a:ext cx="859213" cy="1012222"/>
            <a:chOff x="9871125" y="7956535"/>
            <a:chExt cx="859213" cy="1012222"/>
          </a:xfrm>
        </p:grpSpPr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D1CE46C6-65DF-41BA-BCF4-341194876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1125" y="8129162"/>
              <a:ext cx="859213" cy="839595"/>
            </a:xfrm>
            <a:custGeom>
              <a:avLst/>
              <a:gdLst>
                <a:gd name="T0" fmla="*/ 429 w 965"/>
                <a:gd name="T1" fmla="*/ 25 h 945"/>
                <a:gd name="T2" fmla="*/ 0 w 965"/>
                <a:gd name="T3" fmla="*/ 402 h 945"/>
                <a:gd name="T4" fmla="*/ 0 w 965"/>
                <a:gd name="T5" fmla="*/ 402 h 945"/>
                <a:gd name="T6" fmla="*/ 0 w 965"/>
                <a:gd name="T7" fmla="*/ 884 h 945"/>
                <a:gd name="T8" fmla="*/ 0 w 965"/>
                <a:gd name="T9" fmla="*/ 884 h 945"/>
                <a:gd name="T10" fmla="*/ 72 w 965"/>
                <a:gd name="T11" fmla="*/ 944 h 945"/>
                <a:gd name="T12" fmla="*/ 890 w 965"/>
                <a:gd name="T13" fmla="*/ 944 h 945"/>
                <a:gd name="T14" fmla="*/ 890 w 965"/>
                <a:gd name="T15" fmla="*/ 944 h 945"/>
                <a:gd name="T16" fmla="*/ 962 w 965"/>
                <a:gd name="T17" fmla="*/ 884 h 945"/>
                <a:gd name="T18" fmla="*/ 962 w 965"/>
                <a:gd name="T19" fmla="*/ 402 h 945"/>
                <a:gd name="T20" fmla="*/ 964 w 965"/>
                <a:gd name="T21" fmla="*/ 402 h 945"/>
                <a:gd name="T22" fmla="*/ 535 w 965"/>
                <a:gd name="T23" fmla="*/ 25 h 945"/>
                <a:gd name="T24" fmla="*/ 535 w 965"/>
                <a:gd name="T25" fmla="*/ 25 h 945"/>
                <a:gd name="T26" fmla="*/ 429 w 965"/>
                <a:gd name="T27" fmla="*/ 25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5" h="945">
                  <a:moveTo>
                    <a:pt x="429" y="25"/>
                  </a:moveTo>
                  <a:lnTo>
                    <a:pt x="0" y="402"/>
                  </a:lnTo>
                  <a:lnTo>
                    <a:pt x="0" y="402"/>
                  </a:lnTo>
                  <a:lnTo>
                    <a:pt x="0" y="884"/>
                  </a:lnTo>
                  <a:lnTo>
                    <a:pt x="0" y="884"/>
                  </a:lnTo>
                  <a:cubicBezTo>
                    <a:pt x="0" y="917"/>
                    <a:pt x="33" y="944"/>
                    <a:pt x="72" y="944"/>
                  </a:cubicBezTo>
                  <a:lnTo>
                    <a:pt x="890" y="944"/>
                  </a:lnTo>
                  <a:lnTo>
                    <a:pt x="890" y="944"/>
                  </a:lnTo>
                  <a:cubicBezTo>
                    <a:pt x="931" y="944"/>
                    <a:pt x="962" y="917"/>
                    <a:pt x="962" y="884"/>
                  </a:cubicBezTo>
                  <a:lnTo>
                    <a:pt x="962" y="402"/>
                  </a:lnTo>
                  <a:lnTo>
                    <a:pt x="964" y="402"/>
                  </a:lnTo>
                  <a:lnTo>
                    <a:pt x="535" y="25"/>
                  </a:lnTo>
                  <a:lnTo>
                    <a:pt x="535" y="25"/>
                  </a:lnTo>
                  <a:cubicBezTo>
                    <a:pt x="507" y="0"/>
                    <a:pt x="458" y="0"/>
                    <a:pt x="429" y="25"/>
                  </a:cubicBezTo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D06C0CF3-5F34-48BC-A532-0E602B5D0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1125" y="7956535"/>
              <a:ext cx="859213" cy="486494"/>
            </a:xfrm>
            <a:custGeom>
              <a:avLst/>
              <a:gdLst>
                <a:gd name="T0" fmla="*/ 964 w 965"/>
                <a:gd name="T1" fmla="*/ 404 h 548"/>
                <a:gd name="T2" fmla="*/ 535 w 965"/>
                <a:gd name="T3" fmla="*/ 26 h 548"/>
                <a:gd name="T4" fmla="*/ 535 w 965"/>
                <a:gd name="T5" fmla="*/ 26 h 548"/>
                <a:gd name="T6" fmla="*/ 429 w 965"/>
                <a:gd name="T7" fmla="*/ 26 h 548"/>
                <a:gd name="T8" fmla="*/ 194 w 965"/>
                <a:gd name="T9" fmla="*/ 233 h 548"/>
                <a:gd name="T10" fmla="*/ 194 w 965"/>
                <a:gd name="T11" fmla="*/ 164 h 548"/>
                <a:gd name="T12" fmla="*/ 194 w 965"/>
                <a:gd name="T13" fmla="*/ 164 h 548"/>
                <a:gd name="T14" fmla="*/ 171 w 965"/>
                <a:gd name="T15" fmla="*/ 140 h 548"/>
                <a:gd name="T16" fmla="*/ 80 w 965"/>
                <a:gd name="T17" fmla="*/ 140 h 548"/>
                <a:gd name="T18" fmla="*/ 80 w 965"/>
                <a:gd name="T19" fmla="*/ 140 h 548"/>
                <a:gd name="T20" fmla="*/ 57 w 965"/>
                <a:gd name="T21" fmla="*/ 163 h 548"/>
                <a:gd name="T22" fmla="*/ 57 w 965"/>
                <a:gd name="T23" fmla="*/ 353 h 548"/>
                <a:gd name="T24" fmla="*/ 0 w 965"/>
                <a:gd name="T25" fmla="*/ 404 h 548"/>
                <a:gd name="T26" fmla="*/ 0 w 965"/>
                <a:gd name="T27" fmla="*/ 404 h 548"/>
                <a:gd name="T28" fmla="*/ 0 w 965"/>
                <a:gd name="T29" fmla="*/ 547 h 548"/>
                <a:gd name="T30" fmla="*/ 0 w 965"/>
                <a:gd name="T31" fmla="*/ 547 h 548"/>
                <a:gd name="T32" fmla="*/ 429 w 965"/>
                <a:gd name="T33" fmla="*/ 168 h 548"/>
                <a:gd name="T34" fmla="*/ 429 w 965"/>
                <a:gd name="T35" fmla="*/ 168 h 548"/>
                <a:gd name="T36" fmla="*/ 535 w 965"/>
                <a:gd name="T37" fmla="*/ 168 h 548"/>
                <a:gd name="T38" fmla="*/ 962 w 965"/>
                <a:gd name="T39" fmla="*/ 546 h 548"/>
                <a:gd name="T40" fmla="*/ 962 w 965"/>
                <a:gd name="T41" fmla="*/ 404 h 548"/>
                <a:gd name="T42" fmla="*/ 964 w 965"/>
                <a:gd name="T43" fmla="*/ 404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5" h="548">
                  <a:moveTo>
                    <a:pt x="964" y="404"/>
                  </a:moveTo>
                  <a:lnTo>
                    <a:pt x="535" y="26"/>
                  </a:lnTo>
                  <a:lnTo>
                    <a:pt x="535" y="26"/>
                  </a:lnTo>
                  <a:cubicBezTo>
                    <a:pt x="507" y="0"/>
                    <a:pt x="458" y="0"/>
                    <a:pt x="429" y="26"/>
                  </a:cubicBezTo>
                  <a:lnTo>
                    <a:pt x="194" y="233"/>
                  </a:lnTo>
                  <a:lnTo>
                    <a:pt x="194" y="164"/>
                  </a:lnTo>
                  <a:lnTo>
                    <a:pt x="194" y="164"/>
                  </a:lnTo>
                  <a:cubicBezTo>
                    <a:pt x="194" y="151"/>
                    <a:pt x="184" y="140"/>
                    <a:pt x="171" y="140"/>
                  </a:cubicBezTo>
                  <a:lnTo>
                    <a:pt x="80" y="140"/>
                  </a:lnTo>
                  <a:lnTo>
                    <a:pt x="80" y="140"/>
                  </a:lnTo>
                  <a:cubicBezTo>
                    <a:pt x="67" y="140"/>
                    <a:pt x="57" y="150"/>
                    <a:pt x="57" y="163"/>
                  </a:cubicBezTo>
                  <a:lnTo>
                    <a:pt x="57" y="353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429" y="168"/>
                  </a:lnTo>
                  <a:lnTo>
                    <a:pt x="429" y="168"/>
                  </a:lnTo>
                  <a:cubicBezTo>
                    <a:pt x="458" y="142"/>
                    <a:pt x="507" y="142"/>
                    <a:pt x="535" y="168"/>
                  </a:cubicBezTo>
                  <a:lnTo>
                    <a:pt x="962" y="546"/>
                  </a:lnTo>
                  <a:lnTo>
                    <a:pt x="962" y="404"/>
                  </a:lnTo>
                  <a:lnTo>
                    <a:pt x="964" y="40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CEFB4AA-1AC4-487C-AA78-17EDD3D734C8}"/>
              </a:ext>
            </a:extLst>
          </p:cNvPr>
          <p:cNvGrpSpPr/>
          <p:nvPr/>
        </p:nvGrpSpPr>
        <p:grpSpPr>
          <a:xfrm>
            <a:off x="2809111" y="9133538"/>
            <a:ext cx="859213" cy="1012222"/>
            <a:chOff x="2809111" y="9133538"/>
            <a:chExt cx="859213" cy="1012222"/>
          </a:xfrm>
        </p:grpSpPr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C7CFC4F4-8D39-4F7D-AAF4-3546E9E22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111" y="9302240"/>
              <a:ext cx="859213" cy="843520"/>
            </a:xfrm>
            <a:custGeom>
              <a:avLst/>
              <a:gdLst>
                <a:gd name="T0" fmla="*/ 429 w 964"/>
                <a:gd name="T1" fmla="*/ 26 h 946"/>
                <a:gd name="T2" fmla="*/ 1 w 964"/>
                <a:gd name="T3" fmla="*/ 403 h 946"/>
                <a:gd name="T4" fmla="*/ 0 w 964"/>
                <a:gd name="T5" fmla="*/ 403 h 946"/>
                <a:gd name="T6" fmla="*/ 0 w 964"/>
                <a:gd name="T7" fmla="*/ 885 h 946"/>
                <a:gd name="T8" fmla="*/ 0 w 964"/>
                <a:gd name="T9" fmla="*/ 885 h 946"/>
                <a:gd name="T10" fmla="*/ 73 w 964"/>
                <a:gd name="T11" fmla="*/ 945 h 946"/>
                <a:gd name="T12" fmla="*/ 890 w 964"/>
                <a:gd name="T13" fmla="*/ 945 h 946"/>
                <a:gd name="T14" fmla="*/ 890 w 964"/>
                <a:gd name="T15" fmla="*/ 945 h 946"/>
                <a:gd name="T16" fmla="*/ 962 w 964"/>
                <a:gd name="T17" fmla="*/ 885 h 946"/>
                <a:gd name="T18" fmla="*/ 962 w 964"/>
                <a:gd name="T19" fmla="*/ 404 h 946"/>
                <a:gd name="T20" fmla="*/ 963 w 964"/>
                <a:gd name="T21" fmla="*/ 404 h 946"/>
                <a:gd name="T22" fmla="*/ 535 w 964"/>
                <a:gd name="T23" fmla="*/ 26 h 946"/>
                <a:gd name="T24" fmla="*/ 535 w 964"/>
                <a:gd name="T25" fmla="*/ 26 h 946"/>
                <a:gd name="T26" fmla="*/ 429 w 964"/>
                <a:gd name="T27" fmla="*/ 26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4" h="946">
                  <a:moveTo>
                    <a:pt x="429" y="26"/>
                  </a:moveTo>
                  <a:lnTo>
                    <a:pt x="1" y="403"/>
                  </a:lnTo>
                  <a:lnTo>
                    <a:pt x="0" y="403"/>
                  </a:lnTo>
                  <a:lnTo>
                    <a:pt x="0" y="885"/>
                  </a:lnTo>
                  <a:lnTo>
                    <a:pt x="0" y="885"/>
                  </a:lnTo>
                  <a:cubicBezTo>
                    <a:pt x="0" y="918"/>
                    <a:pt x="32" y="945"/>
                    <a:pt x="73" y="945"/>
                  </a:cubicBezTo>
                  <a:lnTo>
                    <a:pt x="890" y="945"/>
                  </a:lnTo>
                  <a:lnTo>
                    <a:pt x="890" y="945"/>
                  </a:lnTo>
                  <a:cubicBezTo>
                    <a:pt x="930" y="945"/>
                    <a:pt x="962" y="918"/>
                    <a:pt x="962" y="885"/>
                  </a:cubicBezTo>
                  <a:lnTo>
                    <a:pt x="962" y="404"/>
                  </a:lnTo>
                  <a:lnTo>
                    <a:pt x="963" y="404"/>
                  </a:lnTo>
                  <a:lnTo>
                    <a:pt x="535" y="26"/>
                  </a:lnTo>
                  <a:lnTo>
                    <a:pt x="535" y="26"/>
                  </a:lnTo>
                  <a:cubicBezTo>
                    <a:pt x="506" y="0"/>
                    <a:pt x="457" y="0"/>
                    <a:pt x="429" y="26"/>
                  </a:cubicBezTo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D8311646-2FA5-42D5-8CFD-A7E2D8733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111" y="9133538"/>
              <a:ext cx="859213" cy="486494"/>
            </a:xfrm>
            <a:custGeom>
              <a:avLst/>
              <a:gdLst>
                <a:gd name="T0" fmla="*/ 963 w 964"/>
                <a:gd name="T1" fmla="*/ 404 h 547"/>
                <a:gd name="T2" fmla="*/ 535 w 964"/>
                <a:gd name="T3" fmla="*/ 26 h 547"/>
                <a:gd name="T4" fmla="*/ 535 w 964"/>
                <a:gd name="T5" fmla="*/ 26 h 547"/>
                <a:gd name="T6" fmla="*/ 429 w 964"/>
                <a:gd name="T7" fmla="*/ 26 h 547"/>
                <a:gd name="T8" fmla="*/ 194 w 964"/>
                <a:gd name="T9" fmla="*/ 233 h 547"/>
                <a:gd name="T10" fmla="*/ 194 w 964"/>
                <a:gd name="T11" fmla="*/ 164 h 547"/>
                <a:gd name="T12" fmla="*/ 194 w 964"/>
                <a:gd name="T13" fmla="*/ 164 h 547"/>
                <a:gd name="T14" fmla="*/ 170 w 964"/>
                <a:gd name="T15" fmla="*/ 141 h 547"/>
                <a:gd name="T16" fmla="*/ 80 w 964"/>
                <a:gd name="T17" fmla="*/ 141 h 547"/>
                <a:gd name="T18" fmla="*/ 80 w 964"/>
                <a:gd name="T19" fmla="*/ 141 h 547"/>
                <a:gd name="T20" fmla="*/ 57 w 964"/>
                <a:gd name="T21" fmla="*/ 164 h 547"/>
                <a:gd name="T22" fmla="*/ 57 w 964"/>
                <a:gd name="T23" fmla="*/ 354 h 547"/>
                <a:gd name="T24" fmla="*/ 1 w 964"/>
                <a:gd name="T25" fmla="*/ 403 h 547"/>
                <a:gd name="T26" fmla="*/ 0 w 964"/>
                <a:gd name="T27" fmla="*/ 403 h 547"/>
                <a:gd name="T28" fmla="*/ 0 w 964"/>
                <a:gd name="T29" fmla="*/ 546 h 547"/>
                <a:gd name="T30" fmla="*/ 1 w 964"/>
                <a:gd name="T31" fmla="*/ 546 h 547"/>
                <a:gd name="T32" fmla="*/ 429 w 964"/>
                <a:gd name="T33" fmla="*/ 168 h 547"/>
                <a:gd name="T34" fmla="*/ 429 w 964"/>
                <a:gd name="T35" fmla="*/ 168 h 547"/>
                <a:gd name="T36" fmla="*/ 535 w 964"/>
                <a:gd name="T37" fmla="*/ 168 h 547"/>
                <a:gd name="T38" fmla="*/ 962 w 964"/>
                <a:gd name="T39" fmla="*/ 546 h 547"/>
                <a:gd name="T40" fmla="*/ 962 w 964"/>
                <a:gd name="T41" fmla="*/ 404 h 547"/>
                <a:gd name="T42" fmla="*/ 963 w 964"/>
                <a:gd name="T43" fmla="*/ 404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4" h="547">
                  <a:moveTo>
                    <a:pt x="963" y="404"/>
                  </a:moveTo>
                  <a:lnTo>
                    <a:pt x="535" y="26"/>
                  </a:lnTo>
                  <a:lnTo>
                    <a:pt x="535" y="26"/>
                  </a:lnTo>
                  <a:cubicBezTo>
                    <a:pt x="506" y="0"/>
                    <a:pt x="457" y="0"/>
                    <a:pt x="429" y="26"/>
                  </a:cubicBezTo>
                  <a:lnTo>
                    <a:pt x="194" y="233"/>
                  </a:lnTo>
                  <a:lnTo>
                    <a:pt x="194" y="164"/>
                  </a:lnTo>
                  <a:lnTo>
                    <a:pt x="194" y="164"/>
                  </a:lnTo>
                  <a:cubicBezTo>
                    <a:pt x="194" y="151"/>
                    <a:pt x="183" y="141"/>
                    <a:pt x="170" y="141"/>
                  </a:cubicBezTo>
                  <a:lnTo>
                    <a:pt x="80" y="141"/>
                  </a:lnTo>
                  <a:lnTo>
                    <a:pt x="80" y="141"/>
                  </a:lnTo>
                  <a:cubicBezTo>
                    <a:pt x="67" y="141"/>
                    <a:pt x="57" y="151"/>
                    <a:pt x="57" y="164"/>
                  </a:cubicBezTo>
                  <a:lnTo>
                    <a:pt x="57" y="354"/>
                  </a:lnTo>
                  <a:lnTo>
                    <a:pt x="1" y="403"/>
                  </a:lnTo>
                  <a:lnTo>
                    <a:pt x="0" y="403"/>
                  </a:lnTo>
                  <a:lnTo>
                    <a:pt x="0" y="546"/>
                  </a:lnTo>
                  <a:lnTo>
                    <a:pt x="1" y="546"/>
                  </a:lnTo>
                  <a:lnTo>
                    <a:pt x="429" y="168"/>
                  </a:lnTo>
                  <a:lnTo>
                    <a:pt x="429" y="168"/>
                  </a:lnTo>
                  <a:cubicBezTo>
                    <a:pt x="457" y="143"/>
                    <a:pt x="506" y="143"/>
                    <a:pt x="535" y="168"/>
                  </a:cubicBezTo>
                  <a:lnTo>
                    <a:pt x="962" y="546"/>
                  </a:lnTo>
                  <a:lnTo>
                    <a:pt x="962" y="404"/>
                  </a:lnTo>
                  <a:lnTo>
                    <a:pt x="963" y="40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2CBB057-2377-4334-8DA8-64A0B008B08D}"/>
              </a:ext>
            </a:extLst>
          </p:cNvPr>
          <p:cNvGrpSpPr/>
          <p:nvPr/>
        </p:nvGrpSpPr>
        <p:grpSpPr>
          <a:xfrm>
            <a:off x="4574615" y="9133538"/>
            <a:ext cx="859213" cy="1012222"/>
            <a:chOff x="4574615" y="9133538"/>
            <a:chExt cx="859213" cy="1012222"/>
          </a:xfrm>
        </p:grpSpPr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4D3869AC-6B40-4EC3-B255-13A90F2A8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4615" y="9302240"/>
              <a:ext cx="859213" cy="843520"/>
            </a:xfrm>
            <a:custGeom>
              <a:avLst/>
              <a:gdLst>
                <a:gd name="T0" fmla="*/ 429 w 964"/>
                <a:gd name="T1" fmla="*/ 26 h 946"/>
                <a:gd name="T2" fmla="*/ 1 w 964"/>
                <a:gd name="T3" fmla="*/ 403 h 946"/>
                <a:gd name="T4" fmla="*/ 0 w 964"/>
                <a:gd name="T5" fmla="*/ 403 h 946"/>
                <a:gd name="T6" fmla="*/ 0 w 964"/>
                <a:gd name="T7" fmla="*/ 885 h 946"/>
                <a:gd name="T8" fmla="*/ 0 w 964"/>
                <a:gd name="T9" fmla="*/ 885 h 946"/>
                <a:gd name="T10" fmla="*/ 73 w 964"/>
                <a:gd name="T11" fmla="*/ 945 h 946"/>
                <a:gd name="T12" fmla="*/ 890 w 964"/>
                <a:gd name="T13" fmla="*/ 945 h 946"/>
                <a:gd name="T14" fmla="*/ 890 w 964"/>
                <a:gd name="T15" fmla="*/ 945 h 946"/>
                <a:gd name="T16" fmla="*/ 962 w 964"/>
                <a:gd name="T17" fmla="*/ 885 h 946"/>
                <a:gd name="T18" fmla="*/ 962 w 964"/>
                <a:gd name="T19" fmla="*/ 404 h 946"/>
                <a:gd name="T20" fmla="*/ 963 w 964"/>
                <a:gd name="T21" fmla="*/ 404 h 946"/>
                <a:gd name="T22" fmla="*/ 535 w 964"/>
                <a:gd name="T23" fmla="*/ 26 h 946"/>
                <a:gd name="T24" fmla="*/ 535 w 964"/>
                <a:gd name="T25" fmla="*/ 26 h 946"/>
                <a:gd name="T26" fmla="*/ 429 w 964"/>
                <a:gd name="T27" fmla="*/ 26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4" h="946">
                  <a:moveTo>
                    <a:pt x="429" y="26"/>
                  </a:moveTo>
                  <a:lnTo>
                    <a:pt x="1" y="403"/>
                  </a:lnTo>
                  <a:lnTo>
                    <a:pt x="0" y="403"/>
                  </a:lnTo>
                  <a:lnTo>
                    <a:pt x="0" y="885"/>
                  </a:lnTo>
                  <a:lnTo>
                    <a:pt x="0" y="885"/>
                  </a:lnTo>
                  <a:cubicBezTo>
                    <a:pt x="0" y="918"/>
                    <a:pt x="33" y="945"/>
                    <a:pt x="73" y="945"/>
                  </a:cubicBezTo>
                  <a:lnTo>
                    <a:pt x="890" y="945"/>
                  </a:lnTo>
                  <a:lnTo>
                    <a:pt x="890" y="945"/>
                  </a:lnTo>
                  <a:cubicBezTo>
                    <a:pt x="930" y="945"/>
                    <a:pt x="962" y="918"/>
                    <a:pt x="962" y="885"/>
                  </a:cubicBezTo>
                  <a:lnTo>
                    <a:pt x="962" y="404"/>
                  </a:lnTo>
                  <a:lnTo>
                    <a:pt x="963" y="404"/>
                  </a:lnTo>
                  <a:lnTo>
                    <a:pt x="535" y="26"/>
                  </a:lnTo>
                  <a:lnTo>
                    <a:pt x="535" y="26"/>
                  </a:lnTo>
                  <a:cubicBezTo>
                    <a:pt x="506" y="0"/>
                    <a:pt x="457" y="0"/>
                    <a:pt x="429" y="26"/>
                  </a:cubicBezTo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6185F79A-F104-4D3B-A30F-6E54D6548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4615" y="9133538"/>
              <a:ext cx="859213" cy="486494"/>
            </a:xfrm>
            <a:custGeom>
              <a:avLst/>
              <a:gdLst>
                <a:gd name="T0" fmla="*/ 963 w 964"/>
                <a:gd name="T1" fmla="*/ 404 h 547"/>
                <a:gd name="T2" fmla="*/ 535 w 964"/>
                <a:gd name="T3" fmla="*/ 26 h 547"/>
                <a:gd name="T4" fmla="*/ 535 w 964"/>
                <a:gd name="T5" fmla="*/ 26 h 547"/>
                <a:gd name="T6" fmla="*/ 429 w 964"/>
                <a:gd name="T7" fmla="*/ 26 h 547"/>
                <a:gd name="T8" fmla="*/ 193 w 964"/>
                <a:gd name="T9" fmla="*/ 233 h 547"/>
                <a:gd name="T10" fmla="*/ 193 w 964"/>
                <a:gd name="T11" fmla="*/ 164 h 547"/>
                <a:gd name="T12" fmla="*/ 193 w 964"/>
                <a:gd name="T13" fmla="*/ 164 h 547"/>
                <a:gd name="T14" fmla="*/ 170 w 964"/>
                <a:gd name="T15" fmla="*/ 141 h 547"/>
                <a:gd name="T16" fmla="*/ 80 w 964"/>
                <a:gd name="T17" fmla="*/ 141 h 547"/>
                <a:gd name="T18" fmla="*/ 80 w 964"/>
                <a:gd name="T19" fmla="*/ 141 h 547"/>
                <a:gd name="T20" fmla="*/ 57 w 964"/>
                <a:gd name="T21" fmla="*/ 164 h 547"/>
                <a:gd name="T22" fmla="*/ 57 w 964"/>
                <a:gd name="T23" fmla="*/ 354 h 547"/>
                <a:gd name="T24" fmla="*/ 1 w 964"/>
                <a:gd name="T25" fmla="*/ 403 h 547"/>
                <a:gd name="T26" fmla="*/ 0 w 964"/>
                <a:gd name="T27" fmla="*/ 403 h 547"/>
                <a:gd name="T28" fmla="*/ 0 w 964"/>
                <a:gd name="T29" fmla="*/ 546 h 547"/>
                <a:gd name="T30" fmla="*/ 1 w 964"/>
                <a:gd name="T31" fmla="*/ 546 h 547"/>
                <a:gd name="T32" fmla="*/ 429 w 964"/>
                <a:gd name="T33" fmla="*/ 168 h 547"/>
                <a:gd name="T34" fmla="*/ 429 w 964"/>
                <a:gd name="T35" fmla="*/ 168 h 547"/>
                <a:gd name="T36" fmla="*/ 535 w 964"/>
                <a:gd name="T37" fmla="*/ 168 h 547"/>
                <a:gd name="T38" fmla="*/ 962 w 964"/>
                <a:gd name="T39" fmla="*/ 546 h 547"/>
                <a:gd name="T40" fmla="*/ 962 w 964"/>
                <a:gd name="T41" fmla="*/ 404 h 547"/>
                <a:gd name="T42" fmla="*/ 963 w 964"/>
                <a:gd name="T43" fmla="*/ 404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4" h="547">
                  <a:moveTo>
                    <a:pt x="963" y="404"/>
                  </a:moveTo>
                  <a:lnTo>
                    <a:pt x="535" y="26"/>
                  </a:lnTo>
                  <a:lnTo>
                    <a:pt x="535" y="26"/>
                  </a:lnTo>
                  <a:cubicBezTo>
                    <a:pt x="506" y="0"/>
                    <a:pt x="457" y="0"/>
                    <a:pt x="429" y="26"/>
                  </a:cubicBezTo>
                  <a:lnTo>
                    <a:pt x="193" y="233"/>
                  </a:lnTo>
                  <a:lnTo>
                    <a:pt x="193" y="164"/>
                  </a:lnTo>
                  <a:lnTo>
                    <a:pt x="193" y="164"/>
                  </a:lnTo>
                  <a:cubicBezTo>
                    <a:pt x="193" y="151"/>
                    <a:pt x="183" y="141"/>
                    <a:pt x="170" y="141"/>
                  </a:cubicBezTo>
                  <a:lnTo>
                    <a:pt x="80" y="141"/>
                  </a:lnTo>
                  <a:lnTo>
                    <a:pt x="80" y="141"/>
                  </a:lnTo>
                  <a:cubicBezTo>
                    <a:pt x="67" y="141"/>
                    <a:pt x="57" y="151"/>
                    <a:pt x="57" y="164"/>
                  </a:cubicBezTo>
                  <a:lnTo>
                    <a:pt x="57" y="354"/>
                  </a:lnTo>
                  <a:lnTo>
                    <a:pt x="1" y="403"/>
                  </a:lnTo>
                  <a:lnTo>
                    <a:pt x="0" y="403"/>
                  </a:lnTo>
                  <a:lnTo>
                    <a:pt x="0" y="546"/>
                  </a:lnTo>
                  <a:lnTo>
                    <a:pt x="1" y="546"/>
                  </a:lnTo>
                  <a:lnTo>
                    <a:pt x="429" y="168"/>
                  </a:lnTo>
                  <a:lnTo>
                    <a:pt x="429" y="168"/>
                  </a:lnTo>
                  <a:cubicBezTo>
                    <a:pt x="457" y="143"/>
                    <a:pt x="506" y="143"/>
                    <a:pt x="535" y="168"/>
                  </a:cubicBezTo>
                  <a:lnTo>
                    <a:pt x="962" y="546"/>
                  </a:lnTo>
                  <a:lnTo>
                    <a:pt x="962" y="404"/>
                  </a:lnTo>
                  <a:lnTo>
                    <a:pt x="963" y="40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8453FBC-7302-4A38-9DBF-5F3F4B805941}"/>
              </a:ext>
            </a:extLst>
          </p:cNvPr>
          <p:cNvGrpSpPr/>
          <p:nvPr/>
        </p:nvGrpSpPr>
        <p:grpSpPr>
          <a:xfrm>
            <a:off x="6340118" y="9133538"/>
            <a:ext cx="859213" cy="1012222"/>
            <a:chOff x="6340118" y="9133538"/>
            <a:chExt cx="859213" cy="1012222"/>
          </a:xfrm>
        </p:grpSpPr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EE732AF6-DDAD-47DC-A2AE-D9D31E154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118" y="9302240"/>
              <a:ext cx="859213" cy="843520"/>
            </a:xfrm>
            <a:custGeom>
              <a:avLst/>
              <a:gdLst>
                <a:gd name="T0" fmla="*/ 429 w 965"/>
                <a:gd name="T1" fmla="*/ 26 h 946"/>
                <a:gd name="T2" fmla="*/ 0 w 965"/>
                <a:gd name="T3" fmla="*/ 403 h 946"/>
                <a:gd name="T4" fmla="*/ 0 w 965"/>
                <a:gd name="T5" fmla="*/ 403 h 946"/>
                <a:gd name="T6" fmla="*/ 0 w 965"/>
                <a:gd name="T7" fmla="*/ 885 h 946"/>
                <a:gd name="T8" fmla="*/ 0 w 965"/>
                <a:gd name="T9" fmla="*/ 885 h 946"/>
                <a:gd name="T10" fmla="*/ 73 w 965"/>
                <a:gd name="T11" fmla="*/ 945 h 946"/>
                <a:gd name="T12" fmla="*/ 890 w 965"/>
                <a:gd name="T13" fmla="*/ 945 h 946"/>
                <a:gd name="T14" fmla="*/ 890 w 965"/>
                <a:gd name="T15" fmla="*/ 945 h 946"/>
                <a:gd name="T16" fmla="*/ 962 w 965"/>
                <a:gd name="T17" fmla="*/ 885 h 946"/>
                <a:gd name="T18" fmla="*/ 962 w 965"/>
                <a:gd name="T19" fmla="*/ 404 h 946"/>
                <a:gd name="T20" fmla="*/ 964 w 965"/>
                <a:gd name="T21" fmla="*/ 404 h 946"/>
                <a:gd name="T22" fmla="*/ 534 w 965"/>
                <a:gd name="T23" fmla="*/ 26 h 946"/>
                <a:gd name="T24" fmla="*/ 534 w 965"/>
                <a:gd name="T25" fmla="*/ 26 h 946"/>
                <a:gd name="T26" fmla="*/ 429 w 965"/>
                <a:gd name="T27" fmla="*/ 26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5" h="946">
                  <a:moveTo>
                    <a:pt x="429" y="26"/>
                  </a:moveTo>
                  <a:lnTo>
                    <a:pt x="0" y="403"/>
                  </a:lnTo>
                  <a:lnTo>
                    <a:pt x="0" y="403"/>
                  </a:lnTo>
                  <a:lnTo>
                    <a:pt x="0" y="885"/>
                  </a:lnTo>
                  <a:lnTo>
                    <a:pt x="0" y="885"/>
                  </a:lnTo>
                  <a:cubicBezTo>
                    <a:pt x="0" y="918"/>
                    <a:pt x="33" y="945"/>
                    <a:pt x="73" y="945"/>
                  </a:cubicBezTo>
                  <a:lnTo>
                    <a:pt x="890" y="945"/>
                  </a:lnTo>
                  <a:lnTo>
                    <a:pt x="890" y="945"/>
                  </a:lnTo>
                  <a:cubicBezTo>
                    <a:pt x="930" y="945"/>
                    <a:pt x="962" y="918"/>
                    <a:pt x="962" y="885"/>
                  </a:cubicBezTo>
                  <a:lnTo>
                    <a:pt x="962" y="404"/>
                  </a:lnTo>
                  <a:lnTo>
                    <a:pt x="964" y="404"/>
                  </a:lnTo>
                  <a:lnTo>
                    <a:pt x="534" y="26"/>
                  </a:lnTo>
                  <a:lnTo>
                    <a:pt x="534" y="26"/>
                  </a:lnTo>
                  <a:cubicBezTo>
                    <a:pt x="506" y="0"/>
                    <a:pt x="458" y="0"/>
                    <a:pt x="429" y="26"/>
                  </a:cubicBezTo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75490CD9-94CE-4614-BA8D-9022C1D43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118" y="9133538"/>
              <a:ext cx="859213" cy="486494"/>
            </a:xfrm>
            <a:custGeom>
              <a:avLst/>
              <a:gdLst>
                <a:gd name="T0" fmla="*/ 964 w 965"/>
                <a:gd name="T1" fmla="*/ 404 h 547"/>
                <a:gd name="T2" fmla="*/ 534 w 965"/>
                <a:gd name="T3" fmla="*/ 26 h 547"/>
                <a:gd name="T4" fmla="*/ 534 w 965"/>
                <a:gd name="T5" fmla="*/ 26 h 547"/>
                <a:gd name="T6" fmla="*/ 429 w 965"/>
                <a:gd name="T7" fmla="*/ 26 h 547"/>
                <a:gd name="T8" fmla="*/ 194 w 965"/>
                <a:gd name="T9" fmla="*/ 233 h 547"/>
                <a:gd name="T10" fmla="*/ 194 w 965"/>
                <a:gd name="T11" fmla="*/ 164 h 547"/>
                <a:gd name="T12" fmla="*/ 194 w 965"/>
                <a:gd name="T13" fmla="*/ 164 h 547"/>
                <a:gd name="T14" fmla="*/ 171 w 965"/>
                <a:gd name="T15" fmla="*/ 141 h 547"/>
                <a:gd name="T16" fmla="*/ 80 w 965"/>
                <a:gd name="T17" fmla="*/ 141 h 547"/>
                <a:gd name="T18" fmla="*/ 80 w 965"/>
                <a:gd name="T19" fmla="*/ 141 h 547"/>
                <a:gd name="T20" fmla="*/ 57 w 965"/>
                <a:gd name="T21" fmla="*/ 164 h 547"/>
                <a:gd name="T22" fmla="*/ 57 w 965"/>
                <a:gd name="T23" fmla="*/ 354 h 547"/>
                <a:gd name="T24" fmla="*/ 0 w 965"/>
                <a:gd name="T25" fmla="*/ 403 h 547"/>
                <a:gd name="T26" fmla="*/ 0 w 965"/>
                <a:gd name="T27" fmla="*/ 403 h 547"/>
                <a:gd name="T28" fmla="*/ 0 w 965"/>
                <a:gd name="T29" fmla="*/ 546 h 547"/>
                <a:gd name="T30" fmla="*/ 0 w 965"/>
                <a:gd name="T31" fmla="*/ 546 h 547"/>
                <a:gd name="T32" fmla="*/ 429 w 965"/>
                <a:gd name="T33" fmla="*/ 168 h 547"/>
                <a:gd name="T34" fmla="*/ 429 w 965"/>
                <a:gd name="T35" fmla="*/ 168 h 547"/>
                <a:gd name="T36" fmla="*/ 534 w 965"/>
                <a:gd name="T37" fmla="*/ 168 h 547"/>
                <a:gd name="T38" fmla="*/ 962 w 965"/>
                <a:gd name="T39" fmla="*/ 546 h 547"/>
                <a:gd name="T40" fmla="*/ 962 w 965"/>
                <a:gd name="T41" fmla="*/ 404 h 547"/>
                <a:gd name="T42" fmla="*/ 964 w 965"/>
                <a:gd name="T43" fmla="*/ 404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5" h="547">
                  <a:moveTo>
                    <a:pt x="964" y="404"/>
                  </a:moveTo>
                  <a:lnTo>
                    <a:pt x="534" y="26"/>
                  </a:lnTo>
                  <a:lnTo>
                    <a:pt x="534" y="26"/>
                  </a:lnTo>
                  <a:cubicBezTo>
                    <a:pt x="506" y="0"/>
                    <a:pt x="458" y="0"/>
                    <a:pt x="429" y="26"/>
                  </a:cubicBezTo>
                  <a:lnTo>
                    <a:pt x="194" y="233"/>
                  </a:lnTo>
                  <a:lnTo>
                    <a:pt x="194" y="164"/>
                  </a:lnTo>
                  <a:lnTo>
                    <a:pt x="194" y="164"/>
                  </a:lnTo>
                  <a:cubicBezTo>
                    <a:pt x="194" y="151"/>
                    <a:pt x="183" y="141"/>
                    <a:pt x="171" y="141"/>
                  </a:cubicBezTo>
                  <a:lnTo>
                    <a:pt x="80" y="141"/>
                  </a:lnTo>
                  <a:lnTo>
                    <a:pt x="80" y="141"/>
                  </a:lnTo>
                  <a:cubicBezTo>
                    <a:pt x="68" y="141"/>
                    <a:pt x="57" y="151"/>
                    <a:pt x="57" y="164"/>
                  </a:cubicBezTo>
                  <a:lnTo>
                    <a:pt x="57" y="354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546"/>
                  </a:lnTo>
                  <a:lnTo>
                    <a:pt x="0" y="546"/>
                  </a:lnTo>
                  <a:lnTo>
                    <a:pt x="429" y="168"/>
                  </a:lnTo>
                  <a:lnTo>
                    <a:pt x="429" y="168"/>
                  </a:lnTo>
                  <a:cubicBezTo>
                    <a:pt x="458" y="143"/>
                    <a:pt x="506" y="143"/>
                    <a:pt x="534" y="168"/>
                  </a:cubicBezTo>
                  <a:lnTo>
                    <a:pt x="962" y="546"/>
                  </a:lnTo>
                  <a:lnTo>
                    <a:pt x="962" y="404"/>
                  </a:lnTo>
                  <a:lnTo>
                    <a:pt x="964" y="40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2DEF24F-A753-419E-9A97-A5B4444DCDD8}"/>
              </a:ext>
            </a:extLst>
          </p:cNvPr>
          <p:cNvGrpSpPr/>
          <p:nvPr/>
        </p:nvGrpSpPr>
        <p:grpSpPr>
          <a:xfrm>
            <a:off x="8105621" y="9133538"/>
            <a:ext cx="859213" cy="1012222"/>
            <a:chOff x="8105621" y="9133538"/>
            <a:chExt cx="859213" cy="1012222"/>
          </a:xfrm>
        </p:grpSpPr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523EA1E4-DC27-47C8-B5E6-2F5596426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5621" y="9302240"/>
              <a:ext cx="859213" cy="843520"/>
            </a:xfrm>
            <a:custGeom>
              <a:avLst/>
              <a:gdLst>
                <a:gd name="T0" fmla="*/ 428 w 965"/>
                <a:gd name="T1" fmla="*/ 26 h 946"/>
                <a:gd name="T2" fmla="*/ 0 w 965"/>
                <a:gd name="T3" fmla="*/ 403 h 946"/>
                <a:gd name="T4" fmla="*/ 0 w 965"/>
                <a:gd name="T5" fmla="*/ 403 h 946"/>
                <a:gd name="T6" fmla="*/ 0 w 965"/>
                <a:gd name="T7" fmla="*/ 885 h 946"/>
                <a:gd name="T8" fmla="*/ 0 w 965"/>
                <a:gd name="T9" fmla="*/ 885 h 946"/>
                <a:gd name="T10" fmla="*/ 73 w 965"/>
                <a:gd name="T11" fmla="*/ 945 h 946"/>
                <a:gd name="T12" fmla="*/ 890 w 965"/>
                <a:gd name="T13" fmla="*/ 945 h 946"/>
                <a:gd name="T14" fmla="*/ 890 w 965"/>
                <a:gd name="T15" fmla="*/ 945 h 946"/>
                <a:gd name="T16" fmla="*/ 963 w 965"/>
                <a:gd name="T17" fmla="*/ 885 h 946"/>
                <a:gd name="T18" fmla="*/ 963 w 965"/>
                <a:gd name="T19" fmla="*/ 404 h 946"/>
                <a:gd name="T20" fmla="*/ 964 w 965"/>
                <a:gd name="T21" fmla="*/ 404 h 946"/>
                <a:gd name="T22" fmla="*/ 534 w 965"/>
                <a:gd name="T23" fmla="*/ 26 h 946"/>
                <a:gd name="T24" fmla="*/ 534 w 965"/>
                <a:gd name="T25" fmla="*/ 26 h 946"/>
                <a:gd name="T26" fmla="*/ 428 w 965"/>
                <a:gd name="T27" fmla="*/ 26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5" h="946">
                  <a:moveTo>
                    <a:pt x="428" y="26"/>
                  </a:moveTo>
                  <a:lnTo>
                    <a:pt x="0" y="403"/>
                  </a:lnTo>
                  <a:lnTo>
                    <a:pt x="0" y="403"/>
                  </a:lnTo>
                  <a:lnTo>
                    <a:pt x="0" y="885"/>
                  </a:lnTo>
                  <a:lnTo>
                    <a:pt x="0" y="885"/>
                  </a:lnTo>
                  <a:cubicBezTo>
                    <a:pt x="0" y="918"/>
                    <a:pt x="33" y="945"/>
                    <a:pt x="73" y="945"/>
                  </a:cubicBezTo>
                  <a:lnTo>
                    <a:pt x="890" y="945"/>
                  </a:lnTo>
                  <a:lnTo>
                    <a:pt x="890" y="945"/>
                  </a:lnTo>
                  <a:cubicBezTo>
                    <a:pt x="930" y="945"/>
                    <a:pt x="963" y="918"/>
                    <a:pt x="963" y="885"/>
                  </a:cubicBezTo>
                  <a:lnTo>
                    <a:pt x="963" y="404"/>
                  </a:lnTo>
                  <a:lnTo>
                    <a:pt x="964" y="404"/>
                  </a:lnTo>
                  <a:lnTo>
                    <a:pt x="534" y="26"/>
                  </a:lnTo>
                  <a:lnTo>
                    <a:pt x="534" y="26"/>
                  </a:lnTo>
                  <a:cubicBezTo>
                    <a:pt x="507" y="0"/>
                    <a:pt x="458" y="0"/>
                    <a:pt x="428" y="26"/>
                  </a:cubicBezTo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85B4423C-8F2E-4196-9630-4BF7A1F1B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5621" y="9133538"/>
              <a:ext cx="859213" cy="486494"/>
            </a:xfrm>
            <a:custGeom>
              <a:avLst/>
              <a:gdLst>
                <a:gd name="T0" fmla="*/ 964 w 965"/>
                <a:gd name="T1" fmla="*/ 404 h 547"/>
                <a:gd name="T2" fmla="*/ 534 w 965"/>
                <a:gd name="T3" fmla="*/ 26 h 547"/>
                <a:gd name="T4" fmla="*/ 534 w 965"/>
                <a:gd name="T5" fmla="*/ 26 h 547"/>
                <a:gd name="T6" fmla="*/ 428 w 965"/>
                <a:gd name="T7" fmla="*/ 26 h 547"/>
                <a:gd name="T8" fmla="*/ 194 w 965"/>
                <a:gd name="T9" fmla="*/ 233 h 547"/>
                <a:gd name="T10" fmla="*/ 194 w 965"/>
                <a:gd name="T11" fmla="*/ 164 h 547"/>
                <a:gd name="T12" fmla="*/ 194 w 965"/>
                <a:gd name="T13" fmla="*/ 164 h 547"/>
                <a:gd name="T14" fmla="*/ 171 w 965"/>
                <a:gd name="T15" fmla="*/ 141 h 547"/>
                <a:gd name="T16" fmla="*/ 81 w 965"/>
                <a:gd name="T17" fmla="*/ 141 h 547"/>
                <a:gd name="T18" fmla="*/ 81 w 965"/>
                <a:gd name="T19" fmla="*/ 141 h 547"/>
                <a:gd name="T20" fmla="*/ 57 w 965"/>
                <a:gd name="T21" fmla="*/ 164 h 547"/>
                <a:gd name="T22" fmla="*/ 57 w 965"/>
                <a:gd name="T23" fmla="*/ 354 h 547"/>
                <a:gd name="T24" fmla="*/ 0 w 965"/>
                <a:gd name="T25" fmla="*/ 403 h 547"/>
                <a:gd name="T26" fmla="*/ 0 w 965"/>
                <a:gd name="T27" fmla="*/ 403 h 547"/>
                <a:gd name="T28" fmla="*/ 0 w 965"/>
                <a:gd name="T29" fmla="*/ 546 h 547"/>
                <a:gd name="T30" fmla="*/ 0 w 965"/>
                <a:gd name="T31" fmla="*/ 546 h 547"/>
                <a:gd name="T32" fmla="*/ 428 w 965"/>
                <a:gd name="T33" fmla="*/ 168 h 547"/>
                <a:gd name="T34" fmla="*/ 428 w 965"/>
                <a:gd name="T35" fmla="*/ 168 h 547"/>
                <a:gd name="T36" fmla="*/ 534 w 965"/>
                <a:gd name="T37" fmla="*/ 168 h 547"/>
                <a:gd name="T38" fmla="*/ 963 w 965"/>
                <a:gd name="T39" fmla="*/ 546 h 547"/>
                <a:gd name="T40" fmla="*/ 963 w 965"/>
                <a:gd name="T41" fmla="*/ 404 h 547"/>
                <a:gd name="T42" fmla="*/ 964 w 965"/>
                <a:gd name="T43" fmla="*/ 404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5" h="547">
                  <a:moveTo>
                    <a:pt x="964" y="404"/>
                  </a:moveTo>
                  <a:lnTo>
                    <a:pt x="534" y="26"/>
                  </a:lnTo>
                  <a:lnTo>
                    <a:pt x="534" y="26"/>
                  </a:lnTo>
                  <a:cubicBezTo>
                    <a:pt x="507" y="0"/>
                    <a:pt x="458" y="0"/>
                    <a:pt x="428" y="26"/>
                  </a:cubicBezTo>
                  <a:lnTo>
                    <a:pt x="194" y="233"/>
                  </a:lnTo>
                  <a:lnTo>
                    <a:pt x="194" y="164"/>
                  </a:lnTo>
                  <a:lnTo>
                    <a:pt x="194" y="164"/>
                  </a:lnTo>
                  <a:cubicBezTo>
                    <a:pt x="194" y="151"/>
                    <a:pt x="184" y="141"/>
                    <a:pt x="171" y="141"/>
                  </a:cubicBezTo>
                  <a:lnTo>
                    <a:pt x="81" y="141"/>
                  </a:lnTo>
                  <a:lnTo>
                    <a:pt x="81" y="141"/>
                  </a:lnTo>
                  <a:cubicBezTo>
                    <a:pt x="68" y="141"/>
                    <a:pt x="57" y="151"/>
                    <a:pt x="57" y="164"/>
                  </a:cubicBezTo>
                  <a:lnTo>
                    <a:pt x="57" y="354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546"/>
                  </a:lnTo>
                  <a:lnTo>
                    <a:pt x="0" y="546"/>
                  </a:lnTo>
                  <a:lnTo>
                    <a:pt x="428" y="168"/>
                  </a:lnTo>
                  <a:lnTo>
                    <a:pt x="428" y="168"/>
                  </a:lnTo>
                  <a:cubicBezTo>
                    <a:pt x="458" y="143"/>
                    <a:pt x="507" y="143"/>
                    <a:pt x="534" y="168"/>
                  </a:cubicBezTo>
                  <a:lnTo>
                    <a:pt x="963" y="546"/>
                  </a:lnTo>
                  <a:lnTo>
                    <a:pt x="963" y="404"/>
                  </a:lnTo>
                  <a:lnTo>
                    <a:pt x="964" y="40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8DDD5A3-0047-42FB-A785-4CCA86FB5046}"/>
              </a:ext>
            </a:extLst>
          </p:cNvPr>
          <p:cNvGrpSpPr/>
          <p:nvPr/>
        </p:nvGrpSpPr>
        <p:grpSpPr>
          <a:xfrm>
            <a:off x="9871125" y="9133538"/>
            <a:ext cx="859213" cy="1012222"/>
            <a:chOff x="9871125" y="9133538"/>
            <a:chExt cx="859213" cy="1012222"/>
          </a:xfrm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4C659BE8-0F45-4DAD-9C29-8702D92A5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1125" y="9302240"/>
              <a:ext cx="859213" cy="843520"/>
            </a:xfrm>
            <a:custGeom>
              <a:avLst/>
              <a:gdLst>
                <a:gd name="T0" fmla="*/ 429 w 965"/>
                <a:gd name="T1" fmla="*/ 26 h 946"/>
                <a:gd name="T2" fmla="*/ 0 w 965"/>
                <a:gd name="T3" fmla="*/ 403 h 946"/>
                <a:gd name="T4" fmla="*/ 0 w 965"/>
                <a:gd name="T5" fmla="*/ 403 h 946"/>
                <a:gd name="T6" fmla="*/ 0 w 965"/>
                <a:gd name="T7" fmla="*/ 885 h 946"/>
                <a:gd name="T8" fmla="*/ 0 w 965"/>
                <a:gd name="T9" fmla="*/ 885 h 946"/>
                <a:gd name="T10" fmla="*/ 72 w 965"/>
                <a:gd name="T11" fmla="*/ 945 h 946"/>
                <a:gd name="T12" fmla="*/ 890 w 965"/>
                <a:gd name="T13" fmla="*/ 945 h 946"/>
                <a:gd name="T14" fmla="*/ 890 w 965"/>
                <a:gd name="T15" fmla="*/ 945 h 946"/>
                <a:gd name="T16" fmla="*/ 962 w 965"/>
                <a:gd name="T17" fmla="*/ 885 h 946"/>
                <a:gd name="T18" fmla="*/ 962 w 965"/>
                <a:gd name="T19" fmla="*/ 404 h 946"/>
                <a:gd name="T20" fmla="*/ 964 w 965"/>
                <a:gd name="T21" fmla="*/ 404 h 946"/>
                <a:gd name="T22" fmla="*/ 535 w 965"/>
                <a:gd name="T23" fmla="*/ 26 h 946"/>
                <a:gd name="T24" fmla="*/ 535 w 965"/>
                <a:gd name="T25" fmla="*/ 26 h 946"/>
                <a:gd name="T26" fmla="*/ 429 w 965"/>
                <a:gd name="T27" fmla="*/ 26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5" h="946">
                  <a:moveTo>
                    <a:pt x="429" y="26"/>
                  </a:moveTo>
                  <a:lnTo>
                    <a:pt x="0" y="403"/>
                  </a:lnTo>
                  <a:lnTo>
                    <a:pt x="0" y="403"/>
                  </a:lnTo>
                  <a:lnTo>
                    <a:pt x="0" y="885"/>
                  </a:lnTo>
                  <a:lnTo>
                    <a:pt x="0" y="885"/>
                  </a:lnTo>
                  <a:cubicBezTo>
                    <a:pt x="0" y="918"/>
                    <a:pt x="33" y="945"/>
                    <a:pt x="72" y="945"/>
                  </a:cubicBezTo>
                  <a:lnTo>
                    <a:pt x="890" y="945"/>
                  </a:lnTo>
                  <a:lnTo>
                    <a:pt x="890" y="945"/>
                  </a:lnTo>
                  <a:cubicBezTo>
                    <a:pt x="931" y="945"/>
                    <a:pt x="962" y="918"/>
                    <a:pt x="962" y="885"/>
                  </a:cubicBezTo>
                  <a:lnTo>
                    <a:pt x="962" y="404"/>
                  </a:lnTo>
                  <a:lnTo>
                    <a:pt x="964" y="404"/>
                  </a:lnTo>
                  <a:lnTo>
                    <a:pt x="535" y="26"/>
                  </a:lnTo>
                  <a:lnTo>
                    <a:pt x="535" y="26"/>
                  </a:lnTo>
                  <a:cubicBezTo>
                    <a:pt x="507" y="0"/>
                    <a:pt x="458" y="0"/>
                    <a:pt x="429" y="26"/>
                  </a:cubicBezTo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3B674617-E446-418E-8528-1355059E5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1125" y="9133538"/>
              <a:ext cx="859213" cy="486494"/>
            </a:xfrm>
            <a:custGeom>
              <a:avLst/>
              <a:gdLst>
                <a:gd name="T0" fmla="*/ 964 w 965"/>
                <a:gd name="T1" fmla="*/ 404 h 547"/>
                <a:gd name="T2" fmla="*/ 535 w 965"/>
                <a:gd name="T3" fmla="*/ 26 h 547"/>
                <a:gd name="T4" fmla="*/ 535 w 965"/>
                <a:gd name="T5" fmla="*/ 26 h 547"/>
                <a:gd name="T6" fmla="*/ 429 w 965"/>
                <a:gd name="T7" fmla="*/ 26 h 547"/>
                <a:gd name="T8" fmla="*/ 194 w 965"/>
                <a:gd name="T9" fmla="*/ 233 h 547"/>
                <a:gd name="T10" fmla="*/ 194 w 965"/>
                <a:gd name="T11" fmla="*/ 164 h 547"/>
                <a:gd name="T12" fmla="*/ 194 w 965"/>
                <a:gd name="T13" fmla="*/ 164 h 547"/>
                <a:gd name="T14" fmla="*/ 171 w 965"/>
                <a:gd name="T15" fmla="*/ 141 h 547"/>
                <a:gd name="T16" fmla="*/ 80 w 965"/>
                <a:gd name="T17" fmla="*/ 141 h 547"/>
                <a:gd name="T18" fmla="*/ 80 w 965"/>
                <a:gd name="T19" fmla="*/ 141 h 547"/>
                <a:gd name="T20" fmla="*/ 57 w 965"/>
                <a:gd name="T21" fmla="*/ 164 h 547"/>
                <a:gd name="T22" fmla="*/ 57 w 965"/>
                <a:gd name="T23" fmla="*/ 354 h 547"/>
                <a:gd name="T24" fmla="*/ 0 w 965"/>
                <a:gd name="T25" fmla="*/ 403 h 547"/>
                <a:gd name="T26" fmla="*/ 0 w 965"/>
                <a:gd name="T27" fmla="*/ 403 h 547"/>
                <a:gd name="T28" fmla="*/ 0 w 965"/>
                <a:gd name="T29" fmla="*/ 546 h 547"/>
                <a:gd name="T30" fmla="*/ 0 w 965"/>
                <a:gd name="T31" fmla="*/ 546 h 547"/>
                <a:gd name="T32" fmla="*/ 429 w 965"/>
                <a:gd name="T33" fmla="*/ 168 h 547"/>
                <a:gd name="T34" fmla="*/ 429 w 965"/>
                <a:gd name="T35" fmla="*/ 168 h 547"/>
                <a:gd name="T36" fmla="*/ 535 w 965"/>
                <a:gd name="T37" fmla="*/ 168 h 547"/>
                <a:gd name="T38" fmla="*/ 962 w 965"/>
                <a:gd name="T39" fmla="*/ 546 h 547"/>
                <a:gd name="T40" fmla="*/ 962 w 965"/>
                <a:gd name="T41" fmla="*/ 404 h 547"/>
                <a:gd name="T42" fmla="*/ 964 w 965"/>
                <a:gd name="T43" fmla="*/ 404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5" h="547">
                  <a:moveTo>
                    <a:pt x="964" y="404"/>
                  </a:moveTo>
                  <a:lnTo>
                    <a:pt x="535" y="26"/>
                  </a:lnTo>
                  <a:lnTo>
                    <a:pt x="535" y="26"/>
                  </a:lnTo>
                  <a:cubicBezTo>
                    <a:pt x="507" y="0"/>
                    <a:pt x="458" y="0"/>
                    <a:pt x="429" y="26"/>
                  </a:cubicBezTo>
                  <a:lnTo>
                    <a:pt x="194" y="233"/>
                  </a:lnTo>
                  <a:lnTo>
                    <a:pt x="194" y="164"/>
                  </a:lnTo>
                  <a:lnTo>
                    <a:pt x="194" y="164"/>
                  </a:lnTo>
                  <a:cubicBezTo>
                    <a:pt x="194" y="151"/>
                    <a:pt x="184" y="141"/>
                    <a:pt x="171" y="141"/>
                  </a:cubicBezTo>
                  <a:lnTo>
                    <a:pt x="80" y="141"/>
                  </a:lnTo>
                  <a:lnTo>
                    <a:pt x="80" y="141"/>
                  </a:lnTo>
                  <a:cubicBezTo>
                    <a:pt x="67" y="141"/>
                    <a:pt x="57" y="151"/>
                    <a:pt x="57" y="164"/>
                  </a:cubicBezTo>
                  <a:lnTo>
                    <a:pt x="57" y="354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546"/>
                  </a:lnTo>
                  <a:lnTo>
                    <a:pt x="0" y="546"/>
                  </a:lnTo>
                  <a:lnTo>
                    <a:pt x="429" y="168"/>
                  </a:lnTo>
                  <a:lnTo>
                    <a:pt x="429" y="168"/>
                  </a:lnTo>
                  <a:cubicBezTo>
                    <a:pt x="458" y="143"/>
                    <a:pt x="507" y="143"/>
                    <a:pt x="535" y="168"/>
                  </a:cubicBezTo>
                  <a:lnTo>
                    <a:pt x="962" y="546"/>
                  </a:lnTo>
                  <a:lnTo>
                    <a:pt x="962" y="404"/>
                  </a:lnTo>
                  <a:lnTo>
                    <a:pt x="964" y="40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C265CA0-CA52-4B5F-A7D0-2FBF408AFE48}"/>
              </a:ext>
            </a:extLst>
          </p:cNvPr>
          <p:cNvGrpSpPr/>
          <p:nvPr/>
        </p:nvGrpSpPr>
        <p:grpSpPr>
          <a:xfrm>
            <a:off x="2809111" y="10306615"/>
            <a:ext cx="859213" cy="1008300"/>
            <a:chOff x="2809111" y="10306615"/>
            <a:chExt cx="859213" cy="1008300"/>
          </a:xfrm>
        </p:grpSpPr>
        <p:sp>
          <p:nvSpPr>
            <p:cNvPr id="75" name="Freeform 35">
              <a:extLst>
                <a:ext uri="{FF2B5EF4-FFF2-40B4-BE49-F238E27FC236}">
                  <a16:creationId xmlns:a16="http://schemas.microsoft.com/office/drawing/2014/main" id="{EFA56222-0A64-49A4-A009-2F97A85C1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111" y="10475320"/>
              <a:ext cx="859213" cy="839595"/>
            </a:xfrm>
            <a:custGeom>
              <a:avLst/>
              <a:gdLst>
                <a:gd name="T0" fmla="*/ 429 w 964"/>
                <a:gd name="T1" fmla="*/ 26 h 945"/>
                <a:gd name="T2" fmla="*/ 1 w 964"/>
                <a:gd name="T3" fmla="*/ 404 h 945"/>
                <a:gd name="T4" fmla="*/ 0 w 964"/>
                <a:gd name="T5" fmla="*/ 404 h 945"/>
                <a:gd name="T6" fmla="*/ 0 w 964"/>
                <a:gd name="T7" fmla="*/ 885 h 945"/>
                <a:gd name="T8" fmla="*/ 0 w 964"/>
                <a:gd name="T9" fmla="*/ 885 h 945"/>
                <a:gd name="T10" fmla="*/ 73 w 964"/>
                <a:gd name="T11" fmla="*/ 944 h 945"/>
                <a:gd name="T12" fmla="*/ 890 w 964"/>
                <a:gd name="T13" fmla="*/ 944 h 945"/>
                <a:gd name="T14" fmla="*/ 890 w 964"/>
                <a:gd name="T15" fmla="*/ 944 h 945"/>
                <a:gd name="T16" fmla="*/ 962 w 964"/>
                <a:gd name="T17" fmla="*/ 885 h 945"/>
                <a:gd name="T18" fmla="*/ 962 w 964"/>
                <a:gd name="T19" fmla="*/ 404 h 945"/>
                <a:gd name="T20" fmla="*/ 963 w 964"/>
                <a:gd name="T21" fmla="*/ 404 h 945"/>
                <a:gd name="T22" fmla="*/ 535 w 964"/>
                <a:gd name="T23" fmla="*/ 26 h 945"/>
                <a:gd name="T24" fmla="*/ 535 w 964"/>
                <a:gd name="T25" fmla="*/ 26 h 945"/>
                <a:gd name="T26" fmla="*/ 429 w 964"/>
                <a:gd name="T27" fmla="*/ 26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4" h="945">
                  <a:moveTo>
                    <a:pt x="429" y="26"/>
                  </a:moveTo>
                  <a:lnTo>
                    <a:pt x="1" y="404"/>
                  </a:lnTo>
                  <a:lnTo>
                    <a:pt x="0" y="404"/>
                  </a:lnTo>
                  <a:lnTo>
                    <a:pt x="0" y="885"/>
                  </a:lnTo>
                  <a:lnTo>
                    <a:pt x="0" y="885"/>
                  </a:lnTo>
                  <a:cubicBezTo>
                    <a:pt x="0" y="918"/>
                    <a:pt x="32" y="944"/>
                    <a:pt x="73" y="944"/>
                  </a:cubicBezTo>
                  <a:lnTo>
                    <a:pt x="890" y="944"/>
                  </a:lnTo>
                  <a:lnTo>
                    <a:pt x="890" y="944"/>
                  </a:lnTo>
                  <a:cubicBezTo>
                    <a:pt x="930" y="944"/>
                    <a:pt x="962" y="918"/>
                    <a:pt x="962" y="885"/>
                  </a:cubicBezTo>
                  <a:lnTo>
                    <a:pt x="962" y="404"/>
                  </a:lnTo>
                  <a:lnTo>
                    <a:pt x="963" y="404"/>
                  </a:lnTo>
                  <a:lnTo>
                    <a:pt x="535" y="26"/>
                  </a:lnTo>
                  <a:lnTo>
                    <a:pt x="535" y="26"/>
                  </a:lnTo>
                  <a:cubicBezTo>
                    <a:pt x="506" y="0"/>
                    <a:pt x="457" y="0"/>
                    <a:pt x="429" y="26"/>
                  </a:cubicBezTo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6" name="Freeform 36">
              <a:extLst>
                <a:ext uri="{FF2B5EF4-FFF2-40B4-BE49-F238E27FC236}">
                  <a16:creationId xmlns:a16="http://schemas.microsoft.com/office/drawing/2014/main" id="{21455704-4ABB-44E3-A7F8-F6029F5EF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111" y="10306615"/>
              <a:ext cx="859213" cy="486494"/>
            </a:xfrm>
            <a:custGeom>
              <a:avLst/>
              <a:gdLst>
                <a:gd name="T0" fmla="*/ 963 w 964"/>
                <a:gd name="T1" fmla="*/ 404 h 547"/>
                <a:gd name="T2" fmla="*/ 535 w 964"/>
                <a:gd name="T3" fmla="*/ 25 h 547"/>
                <a:gd name="T4" fmla="*/ 535 w 964"/>
                <a:gd name="T5" fmla="*/ 25 h 547"/>
                <a:gd name="T6" fmla="*/ 429 w 964"/>
                <a:gd name="T7" fmla="*/ 25 h 547"/>
                <a:gd name="T8" fmla="*/ 194 w 964"/>
                <a:gd name="T9" fmla="*/ 233 h 547"/>
                <a:gd name="T10" fmla="*/ 194 w 964"/>
                <a:gd name="T11" fmla="*/ 163 h 547"/>
                <a:gd name="T12" fmla="*/ 194 w 964"/>
                <a:gd name="T13" fmla="*/ 163 h 547"/>
                <a:gd name="T14" fmla="*/ 170 w 964"/>
                <a:gd name="T15" fmla="*/ 140 h 547"/>
                <a:gd name="T16" fmla="*/ 80 w 964"/>
                <a:gd name="T17" fmla="*/ 140 h 547"/>
                <a:gd name="T18" fmla="*/ 80 w 964"/>
                <a:gd name="T19" fmla="*/ 140 h 547"/>
                <a:gd name="T20" fmla="*/ 57 w 964"/>
                <a:gd name="T21" fmla="*/ 163 h 547"/>
                <a:gd name="T22" fmla="*/ 57 w 964"/>
                <a:gd name="T23" fmla="*/ 353 h 547"/>
                <a:gd name="T24" fmla="*/ 1 w 964"/>
                <a:gd name="T25" fmla="*/ 404 h 547"/>
                <a:gd name="T26" fmla="*/ 0 w 964"/>
                <a:gd name="T27" fmla="*/ 404 h 547"/>
                <a:gd name="T28" fmla="*/ 0 w 964"/>
                <a:gd name="T29" fmla="*/ 546 h 547"/>
                <a:gd name="T30" fmla="*/ 1 w 964"/>
                <a:gd name="T31" fmla="*/ 546 h 547"/>
                <a:gd name="T32" fmla="*/ 429 w 964"/>
                <a:gd name="T33" fmla="*/ 168 h 547"/>
                <a:gd name="T34" fmla="*/ 429 w 964"/>
                <a:gd name="T35" fmla="*/ 168 h 547"/>
                <a:gd name="T36" fmla="*/ 535 w 964"/>
                <a:gd name="T37" fmla="*/ 168 h 547"/>
                <a:gd name="T38" fmla="*/ 962 w 964"/>
                <a:gd name="T39" fmla="*/ 546 h 547"/>
                <a:gd name="T40" fmla="*/ 962 w 964"/>
                <a:gd name="T41" fmla="*/ 404 h 547"/>
                <a:gd name="T42" fmla="*/ 963 w 964"/>
                <a:gd name="T43" fmla="*/ 404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4" h="547">
                  <a:moveTo>
                    <a:pt x="963" y="404"/>
                  </a:moveTo>
                  <a:lnTo>
                    <a:pt x="535" y="25"/>
                  </a:lnTo>
                  <a:lnTo>
                    <a:pt x="535" y="25"/>
                  </a:lnTo>
                  <a:cubicBezTo>
                    <a:pt x="506" y="0"/>
                    <a:pt x="457" y="0"/>
                    <a:pt x="429" y="25"/>
                  </a:cubicBezTo>
                  <a:lnTo>
                    <a:pt x="194" y="233"/>
                  </a:lnTo>
                  <a:lnTo>
                    <a:pt x="194" y="163"/>
                  </a:lnTo>
                  <a:lnTo>
                    <a:pt x="194" y="163"/>
                  </a:lnTo>
                  <a:cubicBezTo>
                    <a:pt x="194" y="150"/>
                    <a:pt x="183" y="140"/>
                    <a:pt x="170" y="140"/>
                  </a:cubicBezTo>
                  <a:lnTo>
                    <a:pt x="80" y="140"/>
                  </a:lnTo>
                  <a:lnTo>
                    <a:pt x="80" y="140"/>
                  </a:lnTo>
                  <a:cubicBezTo>
                    <a:pt x="67" y="140"/>
                    <a:pt x="57" y="150"/>
                    <a:pt x="57" y="163"/>
                  </a:cubicBezTo>
                  <a:lnTo>
                    <a:pt x="57" y="353"/>
                  </a:lnTo>
                  <a:lnTo>
                    <a:pt x="1" y="404"/>
                  </a:lnTo>
                  <a:lnTo>
                    <a:pt x="0" y="404"/>
                  </a:lnTo>
                  <a:lnTo>
                    <a:pt x="0" y="546"/>
                  </a:lnTo>
                  <a:lnTo>
                    <a:pt x="1" y="546"/>
                  </a:lnTo>
                  <a:lnTo>
                    <a:pt x="429" y="168"/>
                  </a:lnTo>
                  <a:lnTo>
                    <a:pt x="429" y="168"/>
                  </a:lnTo>
                  <a:cubicBezTo>
                    <a:pt x="457" y="143"/>
                    <a:pt x="506" y="143"/>
                    <a:pt x="535" y="168"/>
                  </a:cubicBezTo>
                  <a:lnTo>
                    <a:pt x="962" y="546"/>
                  </a:lnTo>
                  <a:lnTo>
                    <a:pt x="962" y="404"/>
                  </a:lnTo>
                  <a:lnTo>
                    <a:pt x="963" y="40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8D5DAC4-0603-4245-B220-CCE5B14D56CC}"/>
              </a:ext>
            </a:extLst>
          </p:cNvPr>
          <p:cNvGrpSpPr/>
          <p:nvPr/>
        </p:nvGrpSpPr>
        <p:grpSpPr>
          <a:xfrm>
            <a:off x="4574615" y="10306615"/>
            <a:ext cx="859213" cy="1008300"/>
            <a:chOff x="4574615" y="10306615"/>
            <a:chExt cx="859213" cy="1008300"/>
          </a:xfrm>
        </p:grpSpPr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FA07D2B1-B588-49E3-870A-3538A5495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4615" y="10475320"/>
              <a:ext cx="859213" cy="839595"/>
            </a:xfrm>
            <a:custGeom>
              <a:avLst/>
              <a:gdLst>
                <a:gd name="T0" fmla="*/ 429 w 964"/>
                <a:gd name="T1" fmla="*/ 26 h 945"/>
                <a:gd name="T2" fmla="*/ 1 w 964"/>
                <a:gd name="T3" fmla="*/ 404 h 945"/>
                <a:gd name="T4" fmla="*/ 0 w 964"/>
                <a:gd name="T5" fmla="*/ 404 h 945"/>
                <a:gd name="T6" fmla="*/ 0 w 964"/>
                <a:gd name="T7" fmla="*/ 885 h 945"/>
                <a:gd name="T8" fmla="*/ 0 w 964"/>
                <a:gd name="T9" fmla="*/ 885 h 945"/>
                <a:gd name="T10" fmla="*/ 73 w 964"/>
                <a:gd name="T11" fmla="*/ 944 h 945"/>
                <a:gd name="T12" fmla="*/ 890 w 964"/>
                <a:gd name="T13" fmla="*/ 944 h 945"/>
                <a:gd name="T14" fmla="*/ 890 w 964"/>
                <a:gd name="T15" fmla="*/ 944 h 945"/>
                <a:gd name="T16" fmla="*/ 962 w 964"/>
                <a:gd name="T17" fmla="*/ 885 h 945"/>
                <a:gd name="T18" fmla="*/ 962 w 964"/>
                <a:gd name="T19" fmla="*/ 404 h 945"/>
                <a:gd name="T20" fmla="*/ 963 w 964"/>
                <a:gd name="T21" fmla="*/ 404 h 945"/>
                <a:gd name="T22" fmla="*/ 535 w 964"/>
                <a:gd name="T23" fmla="*/ 26 h 945"/>
                <a:gd name="T24" fmla="*/ 535 w 964"/>
                <a:gd name="T25" fmla="*/ 26 h 945"/>
                <a:gd name="T26" fmla="*/ 429 w 964"/>
                <a:gd name="T27" fmla="*/ 26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4" h="945">
                  <a:moveTo>
                    <a:pt x="429" y="26"/>
                  </a:moveTo>
                  <a:lnTo>
                    <a:pt x="1" y="404"/>
                  </a:lnTo>
                  <a:lnTo>
                    <a:pt x="0" y="404"/>
                  </a:lnTo>
                  <a:lnTo>
                    <a:pt x="0" y="885"/>
                  </a:lnTo>
                  <a:lnTo>
                    <a:pt x="0" y="885"/>
                  </a:lnTo>
                  <a:cubicBezTo>
                    <a:pt x="0" y="918"/>
                    <a:pt x="33" y="944"/>
                    <a:pt x="73" y="944"/>
                  </a:cubicBezTo>
                  <a:lnTo>
                    <a:pt x="890" y="944"/>
                  </a:lnTo>
                  <a:lnTo>
                    <a:pt x="890" y="944"/>
                  </a:lnTo>
                  <a:cubicBezTo>
                    <a:pt x="930" y="944"/>
                    <a:pt x="962" y="918"/>
                    <a:pt x="962" y="885"/>
                  </a:cubicBezTo>
                  <a:lnTo>
                    <a:pt x="962" y="404"/>
                  </a:lnTo>
                  <a:lnTo>
                    <a:pt x="963" y="404"/>
                  </a:lnTo>
                  <a:lnTo>
                    <a:pt x="535" y="26"/>
                  </a:lnTo>
                  <a:lnTo>
                    <a:pt x="535" y="26"/>
                  </a:lnTo>
                  <a:cubicBezTo>
                    <a:pt x="506" y="0"/>
                    <a:pt x="457" y="0"/>
                    <a:pt x="429" y="26"/>
                  </a:cubicBezTo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E098071F-1BFD-4487-8984-520219D23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4615" y="10306615"/>
              <a:ext cx="859213" cy="486494"/>
            </a:xfrm>
            <a:custGeom>
              <a:avLst/>
              <a:gdLst>
                <a:gd name="T0" fmla="*/ 963 w 964"/>
                <a:gd name="T1" fmla="*/ 404 h 547"/>
                <a:gd name="T2" fmla="*/ 535 w 964"/>
                <a:gd name="T3" fmla="*/ 25 h 547"/>
                <a:gd name="T4" fmla="*/ 535 w 964"/>
                <a:gd name="T5" fmla="*/ 25 h 547"/>
                <a:gd name="T6" fmla="*/ 429 w 964"/>
                <a:gd name="T7" fmla="*/ 25 h 547"/>
                <a:gd name="T8" fmla="*/ 193 w 964"/>
                <a:gd name="T9" fmla="*/ 233 h 547"/>
                <a:gd name="T10" fmla="*/ 193 w 964"/>
                <a:gd name="T11" fmla="*/ 163 h 547"/>
                <a:gd name="T12" fmla="*/ 193 w 964"/>
                <a:gd name="T13" fmla="*/ 163 h 547"/>
                <a:gd name="T14" fmla="*/ 170 w 964"/>
                <a:gd name="T15" fmla="*/ 140 h 547"/>
                <a:gd name="T16" fmla="*/ 80 w 964"/>
                <a:gd name="T17" fmla="*/ 140 h 547"/>
                <a:gd name="T18" fmla="*/ 80 w 964"/>
                <a:gd name="T19" fmla="*/ 140 h 547"/>
                <a:gd name="T20" fmla="*/ 57 w 964"/>
                <a:gd name="T21" fmla="*/ 163 h 547"/>
                <a:gd name="T22" fmla="*/ 57 w 964"/>
                <a:gd name="T23" fmla="*/ 353 h 547"/>
                <a:gd name="T24" fmla="*/ 1 w 964"/>
                <a:gd name="T25" fmla="*/ 404 h 547"/>
                <a:gd name="T26" fmla="*/ 0 w 964"/>
                <a:gd name="T27" fmla="*/ 404 h 547"/>
                <a:gd name="T28" fmla="*/ 0 w 964"/>
                <a:gd name="T29" fmla="*/ 546 h 547"/>
                <a:gd name="T30" fmla="*/ 1 w 964"/>
                <a:gd name="T31" fmla="*/ 546 h 547"/>
                <a:gd name="T32" fmla="*/ 429 w 964"/>
                <a:gd name="T33" fmla="*/ 168 h 547"/>
                <a:gd name="T34" fmla="*/ 429 w 964"/>
                <a:gd name="T35" fmla="*/ 168 h 547"/>
                <a:gd name="T36" fmla="*/ 535 w 964"/>
                <a:gd name="T37" fmla="*/ 168 h 547"/>
                <a:gd name="T38" fmla="*/ 962 w 964"/>
                <a:gd name="T39" fmla="*/ 546 h 547"/>
                <a:gd name="T40" fmla="*/ 962 w 964"/>
                <a:gd name="T41" fmla="*/ 404 h 547"/>
                <a:gd name="T42" fmla="*/ 963 w 964"/>
                <a:gd name="T43" fmla="*/ 404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4" h="547">
                  <a:moveTo>
                    <a:pt x="963" y="404"/>
                  </a:moveTo>
                  <a:lnTo>
                    <a:pt x="535" y="25"/>
                  </a:lnTo>
                  <a:lnTo>
                    <a:pt x="535" y="25"/>
                  </a:lnTo>
                  <a:cubicBezTo>
                    <a:pt x="506" y="0"/>
                    <a:pt x="457" y="0"/>
                    <a:pt x="429" y="25"/>
                  </a:cubicBezTo>
                  <a:lnTo>
                    <a:pt x="193" y="233"/>
                  </a:lnTo>
                  <a:lnTo>
                    <a:pt x="193" y="163"/>
                  </a:lnTo>
                  <a:lnTo>
                    <a:pt x="193" y="163"/>
                  </a:lnTo>
                  <a:cubicBezTo>
                    <a:pt x="193" y="150"/>
                    <a:pt x="183" y="140"/>
                    <a:pt x="170" y="140"/>
                  </a:cubicBezTo>
                  <a:lnTo>
                    <a:pt x="80" y="140"/>
                  </a:lnTo>
                  <a:lnTo>
                    <a:pt x="80" y="140"/>
                  </a:lnTo>
                  <a:cubicBezTo>
                    <a:pt x="67" y="140"/>
                    <a:pt x="57" y="150"/>
                    <a:pt x="57" y="163"/>
                  </a:cubicBezTo>
                  <a:lnTo>
                    <a:pt x="57" y="353"/>
                  </a:lnTo>
                  <a:lnTo>
                    <a:pt x="1" y="404"/>
                  </a:lnTo>
                  <a:lnTo>
                    <a:pt x="0" y="404"/>
                  </a:lnTo>
                  <a:lnTo>
                    <a:pt x="0" y="546"/>
                  </a:lnTo>
                  <a:lnTo>
                    <a:pt x="1" y="546"/>
                  </a:lnTo>
                  <a:lnTo>
                    <a:pt x="429" y="168"/>
                  </a:lnTo>
                  <a:lnTo>
                    <a:pt x="429" y="168"/>
                  </a:lnTo>
                  <a:cubicBezTo>
                    <a:pt x="457" y="143"/>
                    <a:pt x="506" y="143"/>
                    <a:pt x="535" y="168"/>
                  </a:cubicBezTo>
                  <a:lnTo>
                    <a:pt x="962" y="546"/>
                  </a:lnTo>
                  <a:lnTo>
                    <a:pt x="962" y="404"/>
                  </a:lnTo>
                  <a:lnTo>
                    <a:pt x="963" y="40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6BE3CCA-639F-479A-B2DE-7D987174F313}"/>
              </a:ext>
            </a:extLst>
          </p:cNvPr>
          <p:cNvGrpSpPr/>
          <p:nvPr/>
        </p:nvGrpSpPr>
        <p:grpSpPr>
          <a:xfrm>
            <a:off x="6340118" y="10306615"/>
            <a:ext cx="859213" cy="1008300"/>
            <a:chOff x="6340118" y="10306615"/>
            <a:chExt cx="859213" cy="1008300"/>
          </a:xfrm>
        </p:grpSpPr>
        <p:sp>
          <p:nvSpPr>
            <p:cNvPr id="81" name="Freeform 41">
              <a:extLst>
                <a:ext uri="{FF2B5EF4-FFF2-40B4-BE49-F238E27FC236}">
                  <a16:creationId xmlns:a16="http://schemas.microsoft.com/office/drawing/2014/main" id="{61BCC22D-39C6-4C26-9E61-0E5591E59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118" y="10475320"/>
              <a:ext cx="859213" cy="839595"/>
            </a:xfrm>
            <a:custGeom>
              <a:avLst/>
              <a:gdLst>
                <a:gd name="T0" fmla="*/ 429 w 965"/>
                <a:gd name="T1" fmla="*/ 26 h 945"/>
                <a:gd name="T2" fmla="*/ 0 w 965"/>
                <a:gd name="T3" fmla="*/ 404 h 945"/>
                <a:gd name="T4" fmla="*/ 0 w 965"/>
                <a:gd name="T5" fmla="*/ 404 h 945"/>
                <a:gd name="T6" fmla="*/ 0 w 965"/>
                <a:gd name="T7" fmla="*/ 885 h 945"/>
                <a:gd name="T8" fmla="*/ 0 w 965"/>
                <a:gd name="T9" fmla="*/ 885 h 945"/>
                <a:gd name="T10" fmla="*/ 73 w 965"/>
                <a:gd name="T11" fmla="*/ 944 h 945"/>
                <a:gd name="T12" fmla="*/ 890 w 965"/>
                <a:gd name="T13" fmla="*/ 944 h 945"/>
                <a:gd name="T14" fmla="*/ 890 w 965"/>
                <a:gd name="T15" fmla="*/ 944 h 945"/>
                <a:gd name="T16" fmla="*/ 962 w 965"/>
                <a:gd name="T17" fmla="*/ 885 h 945"/>
                <a:gd name="T18" fmla="*/ 962 w 965"/>
                <a:gd name="T19" fmla="*/ 404 h 945"/>
                <a:gd name="T20" fmla="*/ 964 w 965"/>
                <a:gd name="T21" fmla="*/ 404 h 945"/>
                <a:gd name="T22" fmla="*/ 534 w 965"/>
                <a:gd name="T23" fmla="*/ 26 h 945"/>
                <a:gd name="T24" fmla="*/ 534 w 965"/>
                <a:gd name="T25" fmla="*/ 26 h 945"/>
                <a:gd name="T26" fmla="*/ 429 w 965"/>
                <a:gd name="T27" fmla="*/ 26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5" h="945">
                  <a:moveTo>
                    <a:pt x="429" y="26"/>
                  </a:moveTo>
                  <a:lnTo>
                    <a:pt x="0" y="404"/>
                  </a:lnTo>
                  <a:lnTo>
                    <a:pt x="0" y="404"/>
                  </a:lnTo>
                  <a:lnTo>
                    <a:pt x="0" y="885"/>
                  </a:lnTo>
                  <a:lnTo>
                    <a:pt x="0" y="885"/>
                  </a:lnTo>
                  <a:cubicBezTo>
                    <a:pt x="0" y="918"/>
                    <a:pt x="33" y="944"/>
                    <a:pt x="73" y="944"/>
                  </a:cubicBezTo>
                  <a:lnTo>
                    <a:pt x="890" y="944"/>
                  </a:lnTo>
                  <a:lnTo>
                    <a:pt x="890" y="944"/>
                  </a:lnTo>
                  <a:cubicBezTo>
                    <a:pt x="930" y="944"/>
                    <a:pt x="962" y="918"/>
                    <a:pt x="962" y="885"/>
                  </a:cubicBezTo>
                  <a:lnTo>
                    <a:pt x="962" y="404"/>
                  </a:lnTo>
                  <a:lnTo>
                    <a:pt x="964" y="404"/>
                  </a:lnTo>
                  <a:lnTo>
                    <a:pt x="534" y="26"/>
                  </a:lnTo>
                  <a:lnTo>
                    <a:pt x="534" y="26"/>
                  </a:lnTo>
                  <a:cubicBezTo>
                    <a:pt x="506" y="0"/>
                    <a:pt x="458" y="0"/>
                    <a:pt x="429" y="26"/>
                  </a:cubicBezTo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2" name="Freeform 42">
              <a:extLst>
                <a:ext uri="{FF2B5EF4-FFF2-40B4-BE49-F238E27FC236}">
                  <a16:creationId xmlns:a16="http://schemas.microsoft.com/office/drawing/2014/main" id="{23456632-1FBA-4A79-A963-E86B603FF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118" y="10306615"/>
              <a:ext cx="859213" cy="486494"/>
            </a:xfrm>
            <a:custGeom>
              <a:avLst/>
              <a:gdLst>
                <a:gd name="T0" fmla="*/ 964 w 965"/>
                <a:gd name="T1" fmla="*/ 404 h 547"/>
                <a:gd name="T2" fmla="*/ 534 w 965"/>
                <a:gd name="T3" fmla="*/ 25 h 547"/>
                <a:gd name="T4" fmla="*/ 534 w 965"/>
                <a:gd name="T5" fmla="*/ 25 h 547"/>
                <a:gd name="T6" fmla="*/ 429 w 965"/>
                <a:gd name="T7" fmla="*/ 25 h 547"/>
                <a:gd name="T8" fmla="*/ 194 w 965"/>
                <a:gd name="T9" fmla="*/ 233 h 547"/>
                <a:gd name="T10" fmla="*/ 194 w 965"/>
                <a:gd name="T11" fmla="*/ 163 h 547"/>
                <a:gd name="T12" fmla="*/ 194 w 965"/>
                <a:gd name="T13" fmla="*/ 163 h 547"/>
                <a:gd name="T14" fmla="*/ 171 w 965"/>
                <a:gd name="T15" fmla="*/ 140 h 547"/>
                <a:gd name="T16" fmla="*/ 80 w 965"/>
                <a:gd name="T17" fmla="*/ 140 h 547"/>
                <a:gd name="T18" fmla="*/ 80 w 965"/>
                <a:gd name="T19" fmla="*/ 140 h 547"/>
                <a:gd name="T20" fmla="*/ 57 w 965"/>
                <a:gd name="T21" fmla="*/ 163 h 547"/>
                <a:gd name="T22" fmla="*/ 57 w 965"/>
                <a:gd name="T23" fmla="*/ 353 h 547"/>
                <a:gd name="T24" fmla="*/ 0 w 965"/>
                <a:gd name="T25" fmla="*/ 404 h 547"/>
                <a:gd name="T26" fmla="*/ 0 w 965"/>
                <a:gd name="T27" fmla="*/ 404 h 547"/>
                <a:gd name="T28" fmla="*/ 0 w 965"/>
                <a:gd name="T29" fmla="*/ 546 h 547"/>
                <a:gd name="T30" fmla="*/ 0 w 965"/>
                <a:gd name="T31" fmla="*/ 546 h 547"/>
                <a:gd name="T32" fmla="*/ 429 w 965"/>
                <a:gd name="T33" fmla="*/ 168 h 547"/>
                <a:gd name="T34" fmla="*/ 429 w 965"/>
                <a:gd name="T35" fmla="*/ 168 h 547"/>
                <a:gd name="T36" fmla="*/ 534 w 965"/>
                <a:gd name="T37" fmla="*/ 168 h 547"/>
                <a:gd name="T38" fmla="*/ 962 w 965"/>
                <a:gd name="T39" fmla="*/ 546 h 547"/>
                <a:gd name="T40" fmla="*/ 962 w 965"/>
                <a:gd name="T41" fmla="*/ 404 h 547"/>
                <a:gd name="T42" fmla="*/ 964 w 965"/>
                <a:gd name="T43" fmla="*/ 404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5" h="547">
                  <a:moveTo>
                    <a:pt x="964" y="404"/>
                  </a:moveTo>
                  <a:lnTo>
                    <a:pt x="534" y="25"/>
                  </a:lnTo>
                  <a:lnTo>
                    <a:pt x="534" y="25"/>
                  </a:lnTo>
                  <a:cubicBezTo>
                    <a:pt x="506" y="0"/>
                    <a:pt x="458" y="0"/>
                    <a:pt x="429" y="25"/>
                  </a:cubicBezTo>
                  <a:lnTo>
                    <a:pt x="194" y="233"/>
                  </a:lnTo>
                  <a:lnTo>
                    <a:pt x="194" y="163"/>
                  </a:lnTo>
                  <a:lnTo>
                    <a:pt x="194" y="163"/>
                  </a:lnTo>
                  <a:cubicBezTo>
                    <a:pt x="194" y="150"/>
                    <a:pt x="183" y="140"/>
                    <a:pt x="171" y="140"/>
                  </a:cubicBezTo>
                  <a:lnTo>
                    <a:pt x="80" y="140"/>
                  </a:lnTo>
                  <a:lnTo>
                    <a:pt x="80" y="140"/>
                  </a:lnTo>
                  <a:cubicBezTo>
                    <a:pt x="68" y="140"/>
                    <a:pt x="57" y="150"/>
                    <a:pt x="57" y="163"/>
                  </a:cubicBezTo>
                  <a:lnTo>
                    <a:pt x="57" y="353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0" y="546"/>
                  </a:lnTo>
                  <a:lnTo>
                    <a:pt x="0" y="546"/>
                  </a:lnTo>
                  <a:lnTo>
                    <a:pt x="429" y="168"/>
                  </a:lnTo>
                  <a:lnTo>
                    <a:pt x="429" y="168"/>
                  </a:lnTo>
                  <a:cubicBezTo>
                    <a:pt x="458" y="143"/>
                    <a:pt x="506" y="143"/>
                    <a:pt x="534" y="168"/>
                  </a:cubicBezTo>
                  <a:lnTo>
                    <a:pt x="962" y="546"/>
                  </a:lnTo>
                  <a:lnTo>
                    <a:pt x="962" y="404"/>
                  </a:lnTo>
                  <a:lnTo>
                    <a:pt x="964" y="40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C98152D-0AC1-4100-A3A3-DB4E6A5A1ED8}"/>
              </a:ext>
            </a:extLst>
          </p:cNvPr>
          <p:cNvGrpSpPr/>
          <p:nvPr/>
        </p:nvGrpSpPr>
        <p:grpSpPr>
          <a:xfrm>
            <a:off x="8105621" y="10306615"/>
            <a:ext cx="859213" cy="1008300"/>
            <a:chOff x="8105621" y="10306615"/>
            <a:chExt cx="859213" cy="1008300"/>
          </a:xfrm>
        </p:grpSpPr>
        <p:sp>
          <p:nvSpPr>
            <p:cNvPr id="84" name="Freeform 44">
              <a:extLst>
                <a:ext uri="{FF2B5EF4-FFF2-40B4-BE49-F238E27FC236}">
                  <a16:creationId xmlns:a16="http://schemas.microsoft.com/office/drawing/2014/main" id="{DE94BFD3-5909-402E-B01F-BC862D3E9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5621" y="10475320"/>
              <a:ext cx="859213" cy="839595"/>
            </a:xfrm>
            <a:custGeom>
              <a:avLst/>
              <a:gdLst>
                <a:gd name="T0" fmla="*/ 428 w 965"/>
                <a:gd name="T1" fmla="*/ 26 h 945"/>
                <a:gd name="T2" fmla="*/ 0 w 965"/>
                <a:gd name="T3" fmla="*/ 404 h 945"/>
                <a:gd name="T4" fmla="*/ 0 w 965"/>
                <a:gd name="T5" fmla="*/ 404 h 945"/>
                <a:gd name="T6" fmla="*/ 0 w 965"/>
                <a:gd name="T7" fmla="*/ 885 h 945"/>
                <a:gd name="T8" fmla="*/ 0 w 965"/>
                <a:gd name="T9" fmla="*/ 885 h 945"/>
                <a:gd name="T10" fmla="*/ 73 w 965"/>
                <a:gd name="T11" fmla="*/ 944 h 945"/>
                <a:gd name="T12" fmla="*/ 890 w 965"/>
                <a:gd name="T13" fmla="*/ 944 h 945"/>
                <a:gd name="T14" fmla="*/ 890 w 965"/>
                <a:gd name="T15" fmla="*/ 944 h 945"/>
                <a:gd name="T16" fmla="*/ 963 w 965"/>
                <a:gd name="T17" fmla="*/ 885 h 945"/>
                <a:gd name="T18" fmla="*/ 963 w 965"/>
                <a:gd name="T19" fmla="*/ 404 h 945"/>
                <a:gd name="T20" fmla="*/ 964 w 965"/>
                <a:gd name="T21" fmla="*/ 404 h 945"/>
                <a:gd name="T22" fmla="*/ 534 w 965"/>
                <a:gd name="T23" fmla="*/ 26 h 945"/>
                <a:gd name="T24" fmla="*/ 534 w 965"/>
                <a:gd name="T25" fmla="*/ 26 h 945"/>
                <a:gd name="T26" fmla="*/ 428 w 965"/>
                <a:gd name="T27" fmla="*/ 26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5" h="945">
                  <a:moveTo>
                    <a:pt x="428" y="26"/>
                  </a:moveTo>
                  <a:lnTo>
                    <a:pt x="0" y="404"/>
                  </a:lnTo>
                  <a:lnTo>
                    <a:pt x="0" y="404"/>
                  </a:lnTo>
                  <a:lnTo>
                    <a:pt x="0" y="885"/>
                  </a:lnTo>
                  <a:lnTo>
                    <a:pt x="0" y="885"/>
                  </a:lnTo>
                  <a:cubicBezTo>
                    <a:pt x="0" y="918"/>
                    <a:pt x="33" y="944"/>
                    <a:pt x="73" y="944"/>
                  </a:cubicBezTo>
                  <a:lnTo>
                    <a:pt x="890" y="944"/>
                  </a:lnTo>
                  <a:lnTo>
                    <a:pt x="890" y="944"/>
                  </a:lnTo>
                  <a:cubicBezTo>
                    <a:pt x="930" y="944"/>
                    <a:pt x="963" y="918"/>
                    <a:pt x="963" y="885"/>
                  </a:cubicBezTo>
                  <a:lnTo>
                    <a:pt x="963" y="404"/>
                  </a:lnTo>
                  <a:lnTo>
                    <a:pt x="964" y="404"/>
                  </a:lnTo>
                  <a:lnTo>
                    <a:pt x="534" y="26"/>
                  </a:lnTo>
                  <a:lnTo>
                    <a:pt x="534" y="26"/>
                  </a:lnTo>
                  <a:cubicBezTo>
                    <a:pt x="507" y="0"/>
                    <a:pt x="458" y="0"/>
                    <a:pt x="428" y="26"/>
                  </a:cubicBezTo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5" name="Freeform 45">
              <a:extLst>
                <a:ext uri="{FF2B5EF4-FFF2-40B4-BE49-F238E27FC236}">
                  <a16:creationId xmlns:a16="http://schemas.microsoft.com/office/drawing/2014/main" id="{B645BF32-8809-479C-9D99-8B6335B90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5621" y="10306615"/>
              <a:ext cx="859213" cy="486494"/>
            </a:xfrm>
            <a:custGeom>
              <a:avLst/>
              <a:gdLst>
                <a:gd name="T0" fmla="*/ 964 w 965"/>
                <a:gd name="T1" fmla="*/ 404 h 547"/>
                <a:gd name="T2" fmla="*/ 534 w 965"/>
                <a:gd name="T3" fmla="*/ 25 h 547"/>
                <a:gd name="T4" fmla="*/ 534 w 965"/>
                <a:gd name="T5" fmla="*/ 25 h 547"/>
                <a:gd name="T6" fmla="*/ 428 w 965"/>
                <a:gd name="T7" fmla="*/ 25 h 547"/>
                <a:gd name="T8" fmla="*/ 194 w 965"/>
                <a:gd name="T9" fmla="*/ 233 h 547"/>
                <a:gd name="T10" fmla="*/ 194 w 965"/>
                <a:gd name="T11" fmla="*/ 163 h 547"/>
                <a:gd name="T12" fmla="*/ 194 w 965"/>
                <a:gd name="T13" fmla="*/ 163 h 547"/>
                <a:gd name="T14" fmla="*/ 171 w 965"/>
                <a:gd name="T15" fmla="*/ 140 h 547"/>
                <a:gd name="T16" fmla="*/ 81 w 965"/>
                <a:gd name="T17" fmla="*/ 140 h 547"/>
                <a:gd name="T18" fmla="*/ 81 w 965"/>
                <a:gd name="T19" fmla="*/ 140 h 547"/>
                <a:gd name="T20" fmla="*/ 57 w 965"/>
                <a:gd name="T21" fmla="*/ 163 h 547"/>
                <a:gd name="T22" fmla="*/ 57 w 965"/>
                <a:gd name="T23" fmla="*/ 353 h 547"/>
                <a:gd name="T24" fmla="*/ 0 w 965"/>
                <a:gd name="T25" fmla="*/ 404 h 547"/>
                <a:gd name="T26" fmla="*/ 0 w 965"/>
                <a:gd name="T27" fmla="*/ 404 h 547"/>
                <a:gd name="T28" fmla="*/ 0 w 965"/>
                <a:gd name="T29" fmla="*/ 546 h 547"/>
                <a:gd name="T30" fmla="*/ 0 w 965"/>
                <a:gd name="T31" fmla="*/ 546 h 547"/>
                <a:gd name="T32" fmla="*/ 428 w 965"/>
                <a:gd name="T33" fmla="*/ 168 h 547"/>
                <a:gd name="T34" fmla="*/ 428 w 965"/>
                <a:gd name="T35" fmla="*/ 168 h 547"/>
                <a:gd name="T36" fmla="*/ 534 w 965"/>
                <a:gd name="T37" fmla="*/ 168 h 547"/>
                <a:gd name="T38" fmla="*/ 963 w 965"/>
                <a:gd name="T39" fmla="*/ 546 h 547"/>
                <a:gd name="T40" fmla="*/ 963 w 965"/>
                <a:gd name="T41" fmla="*/ 404 h 547"/>
                <a:gd name="T42" fmla="*/ 964 w 965"/>
                <a:gd name="T43" fmla="*/ 404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5" h="547">
                  <a:moveTo>
                    <a:pt x="964" y="404"/>
                  </a:moveTo>
                  <a:lnTo>
                    <a:pt x="534" y="25"/>
                  </a:lnTo>
                  <a:lnTo>
                    <a:pt x="534" y="25"/>
                  </a:lnTo>
                  <a:cubicBezTo>
                    <a:pt x="507" y="0"/>
                    <a:pt x="458" y="0"/>
                    <a:pt x="428" y="25"/>
                  </a:cubicBezTo>
                  <a:lnTo>
                    <a:pt x="194" y="233"/>
                  </a:lnTo>
                  <a:lnTo>
                    <a:pt x="194" y="163"/>
                  </a:lnTo>
                  <a:lnTo>
                    <a:pt x="194" y="163"/>
                  </a:lnTo>
                  <a:cubicBezTo>
                    <a:pt x="194" y="150"/>
                    <a:pt x="184" y="140"/>
                    <a:pt x="171" y="140"/>
                  </a:cubicBezTo>
                  <a:lnTo>
                    <a:pt x="81" y="140"/>
                  </a:lnTo>
                  <a:lnTo>
                    <a:pt x="81" y="140"/>
                  </a:lnTo>
                  <a:cubicBezTo>
                    <a:pt x="68" y="140"/>
                    <a:pt x="57" y="150"/>
                    <a:pt x="57" y="163"/>
                  </a:cubicBezTo>
                  <a:lnTo>
                    <a:pt x="57" y="353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0" y="546"/>
                  </a:lnTo>
                  <a:lnTo>
                    <a:pt x="0" y="546"/>
                  </a:lnTo>
                  <a:lnTo>
                    <a:pt x="428" y="168"/>
                  </a:lnTo>
                  <a:lnTo>
                    <a:pt x="428" y="168"/>
                  </a:lnTo>
                  <a:cubicBezTo>
                    <a:pt x="458" y="143"/>
                    <a:pt x="507" y="143"/>
                    <a:pt x="534" y="168"/>
                  </a:cubicBezTo>
                  <a:lnTo>
                    <a:pt x="963" y="546"/>
                  </a:lnTo>
                  <a:lnTo>
                    <a:pt x="963" y="404"/>
                  </a:lnTo>
                  <a:lnTo>
                    <a:pt x="964" y="40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8DF1CD0-5C48-4594-B485-D8237C082015}"/>
              </a:ext>
            </a:extLst>
          </p:cNvPr>
          <p:cNvGrpSpPr/>
          <p:nvPr/>
        </p:nvGrpSpPr>
        <p:grpSpPr>
          <a:xfrm>
            <a:off x="9871125" y="10306615"/>
            <a:ext cx="859213" cy="1008300"/>
            <a:chOff x="9871125" y="10306615"/>
            <a:chExt cx="859213" cy="1008300"/>
          </a:xfrm>
        </p:grpSpPr>
        <p:sp>
          <p:nvSpPr>
            <p:cNvPr id="87" name="Freeform 47">
              <a:extLst>
                <a:ext uri="{FF2B5EF4-FFF2-40B4-BE49-F238E27FC236}">
                  <a16:creationId xmlns:a16="http://schemas.microsoft.com/office/drawing/2014/main" id="{9D660281-3F91-484C-9938-D22810C2A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1125" y="10475320"/>
              <a:ext cx="859213" cy="839595"/>
            </a:xfrm>
            <a:custGeom>
              <a:avLst/>
              <a:gdLst>
                <a:gd name="T0" fmla="*/ 429 w 965"/>
                <a:gd name="T1" fmla="*/ 26 h 945"/>
                <a:gd name="T2" fmla="*/ 0 w 965"/>
                <a:gd name="T3" fmla="*/ 404 h 945"/>
                <a:gd name="T4" fmla="*/ 0 w 965"/>
                <a:gd name="T5" fmla="*/ 404 h 945"/>
                <a:gd name="T6" fmla="*/ 0 w 965"/>
                <a:gd name="T7" fmla="*/ 885 h 945"/>
                <a:gd name="T8" fmla="*/ 0 w 965"/>
                <a:gd name="T9" fmla="*/ 885 h 945"/>
                <a:gd name="T10" fmla="*/ 72 w 965"/>
                <a:gd name="T11" fmla="*/ 944 h 945"/>
                <a:gd name="T12" fmla="*/ 890 w 965"/>
                <a:gd name="T13" fmla="*/ 944 h 945"/>
                <a:gd name="T14" fmla="*/ 890 w 965"/>
                <a:gd name="T15" fmla="*/ 944 h 945"/>
                <a:gd name="T16" fmla="*/ 962 w 965"/>
                <a:gd name="T17" fmla="*/ 885 h 945"/>
                <a:gd name="T18" fmla="*/ 962 w 965"/>
                <a:gd name="T19" fmla="*/ 404 h 945"/>
                <a:gd name="T20" fmla="*/ 964 w 965"/>
                <a:gd name="T21" fmla="*/ 404 h 945"/>
                <a:gd name="T22" fmla="*/ 535 w 965"/>
                <a:gd name="T23" fmla="*/ 26 h 945"/>
                <a:gd name="T24" fmla="*/ 535 w 965"/>
                <a:gd name="T25" fmla="*/ 26 h 945"/>
                <a:gd name="T26" fmla="*/ 429 w 965"/>
                <a:gd name="T27" fmla="*/ 26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5" h="945">
                  <a:moveTo>
                    <a:pt x="429" y="26"/>
                  </a:moveTo>
                  <a:lnTo>
                    <a:pt x="0" y="404"/>
                  </a:lnTo>
                  <a:lnTo>
                    <a:pt x="0" y="404"/>
                  </a:lnTo>
                  <a:lnTo>
                    <a:pt x="0" y="885"/>
                  </a:lnTo>
                  <a:lnTo>
                    <a:pt x="0" y="885"/>
                  </a:lnTo>
                  <a:cubicBezTo>
                    <a:pt x="0" y="918"/>
                    <a:pt x="33" y="944"/>
                    <a:pt x="72" y="944"/>
                  </a:cubicBezTo>
                  <a:lnTo>
                    <a:pt x="890" y="944"/>
                  </a:lnTo>
                  <a:lnTo>
                    <a:pt x="890" y="944"/>
                  </a:lnTo>
                  <a:cubicBezTo>
                    <a:pt x="931" y="944"/>
                    <a:pt x="962" y="918"/>
                    <a:pt x="962" y="885"/>
                  </a:cubicBezTo>
                  <a:lnTo>
                    <a:pt x="962" y="404"/>
                  </a:lnTo>
                  <a:lnTo>
                    <a:pt x="964" y="404"/>
                  </a:lnTo>
                  <a:lnTo>
                    <a:pt x="535" y="26"/>
                  </a:lnTo>
                  <a:lnTo>
                    <a:pt x="535" y="26"/>
                  </a:lnTo>
                  <a:cubicBezTo>
                    <a:pt x="507" y="0"/>
                    <a:pt x="458" y="0"/>
                    <a:pt x="429" y="26"/>
                  </a:cubicBezTo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8" name="Freeform 48">
              <a:extLst>
                <a:ext uri="{FF2B5EF4-FFF2-40B4-BE49-F238E27FC236}">
                  <a16:creationId xmlns:a16="http://schemas.microsoft.com/office/drawing/2014/main" id="{760B6857-953A-4815-B7BC-0BFFD48EE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1125" y="10306615"/>
              <a:ext cx="859213" cy="486494"/>
            </a:xfrm>
            <a:custGeom>
              <a:avLst/>
              <a:gdLst>
                <a:gd name="T0" fmla="*/ 964 w 965"/>
                <a:gd name="T1" fmla="*/ 404 h 547"/>
                <a:gd name="T2" fmla="*/ 535 w 965"/>
                <a:gd name="T3" fmla="*/ 25 h 547"/>
                <a:gd name="T4" fmla="*/ 535 w 965"/>
                <a:gd name="T5" fmla="*/ 25 h 547"/>
                <a:gd name="T6" fmla="*/ 429 w 965"/>
                <a:gd name="T7" fmla="*/ 25 h 547"/>
                <a:gd name="T8" fmla="*/ 194 w 965"/>
                <a:gd name="T9" fmla="*/ 233 h 547"/>
                <a:gd name="T10" fmla="*/ 194 w 965"/>
                <a:gd name="T11" fmla="*/ 163 h 547"/>
                <a:gd name="T12" fmla="*/ 194 w 965"/>
                <a:gd name="T13" fmla="*/ 163 h 547"/>
                <a:gd name="T14" fmla="*/ 171 w 965"/>
                <a:gd name="T15" fmla="*/ 140 h 547"/>
                <a:gd name="T16" fmla="*/ 80 w 965"/>
                <a:gd name="T17" fmla="*/ 140 h 547"/>
                <a:gd name="T18" fmla="*/ 80 w 965"/>
                <a:gd name="T19" fmla="*/ 140 h 547"/>
                <a:gd name="T20" fmla="*/ 57 w 965"/>
                <a:gd name="T21" fmla="*/ 163 h 547"/>
                <a:gd name="T22" fmla="*/ 57 w 965"/>
                <a:gd name="T23" fmla="*/ 353 h 547"/>
                <a:gd name="T24" fmla="*/ 0 w 965"/>
                <a:gd name="T25" fmla="*/ 404 h 547"/>
                <a:gd name="T26" fmla="*/ 0 w 965"/>
                <a:gd name="T27" fmla="*/ 404 h 547"/>
                <a:gd name="T28" fmla="*/ 0 w 965"/>
                <a:gd name="T29" fmla="*/ 546 h 547"/>
                <a:gd name="T30" fmla="*/ 0 w 965"/>
                <a:gd name="T31" fmla="*/ 546 h 547"/>
                <a:gd name="T32" fmla="*/ 429 w 965"/>
                <a:gd name="T33" fmla="*/ 168 h 547"/>
                <a:gd name="T34" fmla="*/ 429 w 965"/>
                <a:gd name="T35" fmla="*/ 168 h 547"/>
                <a:gd name="T36" fmla="*/ 535 w 965"/>
                <a:gd name="T37" fmla="*/ 168 h 547"/>
                <a:gd name="T38" fmla="*/ 962 w 965"/>
                <a:gd name="T39" fmla="*/ 546 h 547"/>
                <a:gd name="T40" fmla="*/ 962 w 965"/>
                <a:gd name="T41" fmla="*/ 404 h 547"/>
                <a:gd name="T42" fmla="*/ 964 w 965"/>
                <a:gd name="T43" fmla="*/ 404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5" h="547">
                  <a:moveTo>
                    <a:pt x="964" y="404"/>
                  </a:moveTo>
                  <a:lnTo>
                    <a:pt x="535" y="25"/>
                  </a:lnTo>
                  <a:lnTo>
                    <a:pt x="535" y="25"/>
                  </a:lnTo>
                  <a:cubicBezTo>
                    <a:pt x="507" y="0"/>
                    <a:pt x="458" y="0"/>
                    <a:pt x="429" y="25"/>
                  </a:cubicBezTo>
                  <a:lnTo>
                    <a:pt x="194" y="233"/>
                  </a:lnTo>
                  <a:lnTo>
                    <a:pt x="194" y="163"/>
                  </a:lnTo>
                  <a:lnTo>
                    <a:pt x="194" y="163"/>
                  </a:lnTo>
                  <a:cubicBezTo>
                    <a:pt x="194" y="150"/>
                    <a:pt x="184" y="140"/>
                    <a:pt x="171" y="140"/>
                  </a:cubicBezTo>
                  <a:lnTo>
                    <a:pt x="80" y="140"/>
                  </a:lnTo>
                  <a:lnTo>
                    <a:pt x="80" y="140"/>
                  </a:lnTo>
                  <a:cubicBezTo>
                    <a:pt x="67" y="140"/>
                    <a:pt x="57" y="150"/>
                    <a:pt x="57" y="163"/>
                  </a:cubicBezTo>
                  <a:lnTo>
                    <a:pt x="57" y="353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0" y="546"/>
                  </a:lnTo>
                  <a:lnTo>
                    <a:pt x="0" y="546"/>
                  </a:lnTo>
                  <a:lnTo>
                    <a:pt x="429" y="168"/>
                  </a:lnTo>
                  <a:lnTo>
                    <a:pt x="429" y="168"/>
                  </a:lnTo>
                  <a:cubicBezTo>
                    <a:pt x="458" y="143"/>
                    <a:pt x="507" y="143"/>
                    <a:pt x="535" y="168"/>
                  </a:cubicBezTo>
                  <a:lnTo>
                    <a:pt x="962" y="546"/>
                  </a:lnTo>
                  <a:lnTo>
                    <a:pt x="962" y="404"/>
                  </a:lnTo>
                  <a:lnTo>
                    <a:pt x="964" y="40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FA29E05-5F98-4F56-A26A-324CDF961B33}"/>
              </a:ext>
            </a:extLst>
          </p:cNvPr>
          <p:cNvGrpSpPr/>
          <p:nvPr/>
        </p:nvGrpSpPr>
        <p:grpSpPr>
          <a:xfrm>
            <a:off x="2809111" y="11479696"/>
            <a:ext cx="859213" cy="1012222"/>
            <a:chOff x="2809111" y="11479696"/>
            <a:chExt cx="859213" cy="1012222"/>
          </a:xfrm>
        </p:grpSpPr>
        <p:sp>
          <p:nvSpPr>
            <p:cNvPr id="90" name="Freeform 50">
              <a:extLst>
                <a:ext uri="{FF2B5EF4-FFF2-40B4-BE49-F238E27FC236}">
                  <a16:creationId xmlns:a16="http://schemas.microsoft.com/office/drawing/2014/main" id="{0B4A70D4-7BFF-411B-9550-A35609E55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111" y="11648398"/>
              <a:ext cx="859213" cy="843520"/>
            </a:xfrm>
            <a:custGeom>
              <a:avLst/>
              <a:gdLst>
                <a:gd name="T0" fmla="*/ 429 w 964"/>
                <a:gd name="T1" fmla="*/ 26 h 946"/>
                <a:gd name="T2" fmla="*/ 1 w 964"/>
                <a:gd name="T3" fmla="*/ 404 h 946"/>
                <a:gd name="T4" fmla="*/ 0 w 964"/>
                <a:gd name="T5" fmla="*/ 404 h 946"/>
                <a:gd name="T6" fmla="*/ 0 w 964"/>
                <a:gd name="T7" fmla="*/ 885 h 946"/>
                <a:gd name="T8" fmla="*/ 0 w 964"/>
                <a:gd name="T9" fmla="*/ 885 h 946"/>
                <a:gd name="T10" fmla="*/ 73 w 964"/>
                <a:gd name="T11" fmla="*/ 945 h 946"/>
                <a:gd name="T12" fmla="*/ 890 w 964"/>
                <a:gd name="T13" fmla="*/ 945 h 946"/>
                <a:gd name="T14" fmla="*/ 890 w 964"/>
                <a:gd name="T15" fmla="*/ 945 h 946"/>
                <a:gd name="T16" fmla="*/ 962 w 964"/>
                <a:gd name="T17" fmla="*/ 885 h 946"/>
                <a:gd name="T18" fmla="*/ 962 w 964"/>
                <a:gd name="T19" fmla="*/ 404 h 946"/>
                <a:gd name="T20" fmla="*/ 963 w 964"/>
                <a:gd name="T21" fmla="*/ 404 h 946"/>
                <a:gd name="T22" fmla="*/ 535 w 964"/>
                <a:gd name="T23" fmla="*/ 26 h 946"/>
                <a:gd name="T24" fmla="*/ 535 w 964"/>
                <a:gd name="T25" fmla="*/ 26 h 946"/>
                <a:gd name="T26" fmla="*/ 429 w 964"/>
                <a:gd name="T27" fmla="*/ 26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4" h="946">
                  <a:moveTo>
                    <a:pt x="429" y="26"/>
                  </a:moveTo>
                  <a:lnTo>
                    <a:pt x="1" y="404"/>
                  </a:lnTo>
                  <a:lnTo>
                    <a:pt x="0" y="404"/>
                  </a:lnTo>
                  <a:lnTo>
                    <a:pt x="0" y="885"/>
                  </a:lnTo>
                  <a:lnTo>
                    <a:pt x="0" y="885"/>
                  </a:lnTo>
                  <a:cubicBezTo>
                    <a:pt x="0" y="918"/>
                    <a:pt x="32" y="945"/>
                    <a:pt x="73" y="945"/>
                  </a:cubicBezTo>
                  <a:lnTo>
                    <a:pt x="890" y="945"/>
                  </a:lnTo>
                  <a:lnTo>
                    <a:pt x="890" y="945"/>
                  </a:lnTo>
                  <a:cubicBezTo>
                    <a:pt x="930" y="945"/>
                    <a:pt x="962" y="918"/>
                    <a:pt x="962" y="885"/>
                  </a:cubicBezTo>
                  <a:lnTo>
                    <a:pt x="962" y="404"/>
                  </a:lnTo>
                  <a:lnTo>
                    <a:pt x="963" y="404"/>
                  </a:lnTo>
                  <a:lnTo>
                    <a:pt x="535" y="26"/>
                  </a:lnTo>
                  <a:lnTo>
                    <a:pt x="535" y="26"/>
                  </a:lnTo>
                  <a:cubicBezTo>
                    <a:pt x="506" y="0"/>
                    <a:pt x="457" y="0"/>
                    <a:pt x="429" y="26"/>
                  </a:cubicBezTo>
                </a:path>
              </a:pathLst>
            </a:custGeom>
            <a:solidFill>
              <a:schemeClr val="accent6">
                <a:alpha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1" name="Freeform 51">
              <a:extLst>
                <a:ext uri="{FF2B5EF4-FFF2-40B4-BE49-F238E27FC236}">
                  <a16:creationId xmlns:a16="http://schemas.microsoft.com/office/drawing/2014/main" id="{5C7C45D7-FE88-4E51-8ED8-0681D6742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111" y="11479696"/>
              <a:ext cx="859213" cy="486494"/>
            </a:xfrm>
            <a:custGeom>
              <a:avLst/>
              <a:gdLst>
                <a:gd name="T0" fmla="*/ 963 w 964"/>
                <a:gd name="T1" fmla="*/ 403 h 548"/>
                <a:gd name="T2" fmla="*/ 535 w 964"/>
                <a:gd name="T3" fmla="*/ 26 h 548"/>
                <a:gd name="T4" fmla="*/ 535 w 964"/>
                <a:gd name="T5" fmla="*/ 26 h 548"/>
                <a:gd name="T6" fmla="*/ 429 w 964"/>
                <a:gd name="T7" fmla="*/ 26 h 548"/>
                <a:gd name="T8" fmla="*/ 194 w 964"/>
                <a:gd name="T9" fmla="*/ 233 h 548"/>
                <a:gd name="T10" fmla="*/ 194 w 964"/>
                <a:gd name="T11" fmla="*/ 164 h 548"/>
                <a:gd name="T12" fmla="*/ 194 w 964"/>
                <a:gd name="T13" fmla="*/ 164 h 548"/>
                <a:gd name="T14" fmla="*/ 170 w 964"/>
                <a:gd name="T15" fmla="*/ 140 h 548"/>
                <a:gd name="T16" fmla="*/ 80 w 964"/>
                <a:gd name="T17" fmla="*/ 140 h 548"/>
                <a:gd name="T18" fmla="*/ 80 w 964"/>
                <a:gd name="T19" fmla="*/ 140 h 548"/>
                <a:gd name="T20" fmla="*/ 57 w 964"/>
                <a:gd name="T21" fmla="*/ 164 h 548"/>
                <a:gd name="T22" fmla="*/ 57 w 964"/>
                <a:gd name="T23" fmla="*/ 354 h 548"/>
                <a:gd name="T24" fmla="*/ 1 w 964"/>
                <a:gd name="T25" fmla="*/ 403 h 548"/>
                <a:gd name="T26" fmla="*/ 0 w 964"/>
                <a:gd name="T27" fmla="*/ 403 h 548"/>
                <a:gd name="T28" fmla="*/ 0 w 964"/>
                <a:gd name="T29" fmla="*/ 547 h 548"/>
                <a:gd name="T30" fmla="*/ 1 w 964"/>
                <a:gd name="T31" fmla="*/ 547 h 548"/>
                <a:gd name="T32" fmla="*/ 429 w 964"/>
                <a:gd name="T33" fmla="*/ 168 h 548"/>
                <a:gd name="T34" fmla="*/ 429 w 964"/>
                <a:gd name="T35" fmla="*/ 168 h 548"/>
                <a:gd name="T36" fmla="*/ 535 w 964"/>
                <a:gd name="T37" fmla="*/ 168 h 548"/>
                <a:gd name="T38" fmla="*/ 962 w 964"/>
                <a:gd name="T39" fmla="*/ 546 h 548"/>
                <a:gd name="T40" fmla="*/ 962 w 964"/>
                <a:gd name="T41" fmla="*/ 403 h 548"/>
                <a:gd name="T42" fmla="*/ 963 w 964"/>
                <a:gd name="T43" fmla="*/ 403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4" h="548">
                  <a:moveTo>
                    <a:pt x="963" y="403"/>
                  </a:moveTo>
                  <a:lnTo>
                    <a:pt x="535" y="26"/>
                  </a:lnTo>
                  <a:lnTo>
                    <a:pt x="535" y="26"/>
                  </a:lnTo>
                  <a:cubicBezTo>
                    <a:pt x="506" y="0"/>
                    <a:pt x="457" y="0"/>
                    <a:pt x="429" y="26"/>
                  </a:cubicBezTo>
                  <a:lnTo>
                    <a:pt x="194" y="233"/>
                  </a:lnTo>
                  <a:lnTo>
                    <a:pt x="194" y="164"/>
                  </a:lnTo>
                  <a:lnTo>
                    <a:pt x="194" y="164"/>
                  </a:lnTo>
                  <a:cubicBezTo>
                    <a:pt x="194" y="151"/>
                    <a:pt x="183" y="140"/>
                    <a:pt x="170" y="140"/>
                  </a:cubicBezTo>
                  <a:lnTo>
                    <a:pt x="80" y="140"/>
                  </a:lnTo>
                  <a:lnTo>
                    <a:pt x="80" y="140"/>
                  </a:lnTo>
                  <a:cubicBezTo>
                    <a:pt x="67" y="140"/>
                    <a:pt x="57" y="151"/>
                    <a:pt x="57" y="164"/>
                  </a:cubicBezTo>
                  <a:lnTo>
                    <a:pt x="57" y="354"/>
                  </a:lnTo>
                  <a:lnTo>
                    <a:pt x="1" y="403"/>
                  </a:lnTo>
                  <a:lnTo>
                    <a:pt x="0" y="403"/>
                  </a:lnTo>
                  <a:lnTo>
                    <a:pt x="0" y="547"/>
                  </a:lnTo>
                  <a:lnTo>
                    <a:pt x="1" y="547"/>
                  </a:lnTo>
                  <a:lnTo>
                    <a:pt x="429" y="168"/>
                  </a:lnTo>
                  <a:lnTo>
                    <a:pt x="429" y="168"/>
                  </a:lnTo>
                  <a:cubicBezTo>
                    <a:pt x="457" y="143"/>
                    <a:pt x="506" y="143"/>
                    <a:pt x="535" y="168"/>
                  </a:cubicBezTo>
                  <a:lnTo>
                    <a:pt x="962" y="546"/>
                  </a:lnTo>
                  <a:lnTo>
                    <a:pt x="962" y="403"/>
                  </a:lnTo>
                  <a:lnTo>
                    <a:pt x="963" y="40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83EBC98-8D24-4987-AF26-564479A774CA}"/>
              </a:ext>
            </a:extLst>
          </p:cNvPr>
          <p:cNvGrpSpPr/>
          <p:nvPr/>
        </p:nvGrpSpPr>
        <p:grpSpPr>
          <a:xfrm>
            <a:off x="4574615" y="11479696"/>
            <a:ext cx="859213" cy="1012222"/>
            <a:chOff x="4574615" y="11479696"/>
            <a:chExt cx="859213" cy="1012222"/>
          </a:xfrm>
        </p:grpSpPr>
        <p:sp>
          <p:nvSpPr>
            <p:cNvPr id="93" name="Freeform 53">
              <a:extLst>
                <a:ext uri="{FF2B5EF4-FFF2-40B4-BE49-F238E27FC236}">
                  <a16:creationId xmlns:a16="http://schemas.microsoft.com/office/drawing/2014/main" id="{B21ACD7D-5D4A-40F9-9451-C8F274E78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4615" y="11648398"/>
              <a:ext cx="859213" cy="843520"/>
            </a:xfrm>
            <a:custGeom>
              <a:avLst/>
              <a:gdLst>
                <a:gd name="T0" fmla="*/ 429 w 964"/>
                <a:gd name="T1" fmla="*/ 26 h 946"/>
                <a:gd name="T2" fmla="*/ 1 w 964"/>
                <a:gd name="T3" fmla="*/ 404 h 946"/>
                <a:gd name="T4" fmla="*/ 0 w 964"/>
                <a:gd name="T5" fmla="*/ 404 h 946"/>
                <a:gd name="T6" fmla="*/ 0 w 964"/>
                <a:gd name="T7" fmla="*/ 885 h 946"/>
                <a:gd name="T8" fmla="*/ 0 w 964"/>
                <a:gd name="T9" fmla="*/ 885 h 946"/>
                <a:gd name="T10" fmla="*/ 73 w 964"/>
                <a:gd name="T11" fmla="*/ 945 h 946"/>
                <a:gd name="T12" fmla="*/ 890 w 964"/>
                <a:gd name="T13" fmla="*/ 945 h 946"/>
                <a:gd name="T14" fmla="*/ 890 w 964"/>
                <a:gd name="T15" fmla="*/ 945 h 946"/>
                <a:gd name="T16" fmla="*/ 962 w 964"/>
                <a:gd name="T17" fmla="*/ 885 h 946"/>
                <a:gd name="T18" fmla="*/ 962 w 964"/>
                <a:gd name="T19" fmla="*/ 404 h 946"/>
                <a:gd name="T20" fmla="*/ 963 w 964"/>
                <a:gd name="T21" fmla="*/ 404 h 946"/>
                <a:gd name="T22" fmla="*/ 535 w 964"/>
                <a:gd name="T23" fmla="*/ 26 h 946"/>
                <a:gd name="T24" fmla="*/ 535 w 964"/>
                <a:gd name="T25" fmla="*/ 26 h 946"/>
                <a:gd name="T26" fmla="*/ 429 w 964"/>
                <a:gd name="T27" fmla="*/ 26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4" h="946">
                  <a:moveTo>
                    <a:pt x="429" y="26"/>
                  </a:moveTo>
                  <a:lnTo>
                    <a:pt x="1" y="404"/>
                  </a:lnTo>
                  <a:lnTo>
                    <a:pt x="0" y="404"/>
                  </a:lnTo>
                  <a:lnTo>
                    <a:pt x="0" y="885"/>
                  </a:lnTo>
                  <a:lnTo>
                    <a:pt x="0" y="885"/>
                  </a:lnTo>
                  <a:cubicBezTo>
                    <a:pt x="0" y="918"/>
                    <a:pt x="33" y="945"/>
                    <a:pt x="73" y="945"/>
                  </a:cubicBezTo>
                  <a:lnTo>
                    <a:pt x="890" y="945"/>
                  </a:lnTo>
                  <a:lnTo>
                    <a:pt x="890" y="945"/>
                  </a:lnTo>
                  <a:cubicBezTo>
                    <a:pt x="930" y="945"/>
                    <a:pt x="962" y="918"/>
                    <a:pt x="962" y="885"/>
                  </a:cubicBezTo>
                  <a:lnTo>
                    <a:pt x="962" y="404"/>
                  </a:lnTo>
                  <a:lnTo>
                    <a:pt x="963" y="404"/>
                  </a:lnTo>
                  <a:lnTo>
                    <a:pt x="535" y="26"/>
                  </a:lnTo>
                  <a:lnTo>
                    <a:pt x="535" y="26"/>
                  </a:lnTo>
                  <a:cubicBezTo>
                    <a:pt x="506" y="0"/>
                    <a:pt x="457" y="0"/>
                    <a:pt x="429" y="26"/>
                  </a:cubicBezTo>
                </a:path>
              </a:pathLst>
            </a:custGeom>
            <a:solidFill>
              <a:schemeClr val="accent6">
                <a:alpha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4" name="Freeform 54">
              <a:extLst>
                <a:ext uri="{FF2B5EF4-FFF2-40B4-BE49-F238E27FC236}">
                  <a16:creationId xmlns:a16="http://schemas.microsoft.com/office/drawing/2014/main" id="{FB30576E-1FB2-4592-BF30-147AFDF53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4615" y="11479696"/>
              <a:ext cx="859213" cy="486494"/>
            </a:xfrm>
            <a:custGeom>
              <a:avLst/>
              <a:gdLst>
                <a:gd name="T0" fmla="*/ 963 w 964"/>
                <a:gd name="T1" fmla="*/ 403 h 548"/>
                <a:gd name="T2" fmla="*/ 535 w 964"/>
                <a:gd name="T3" fmla="*/ 26 h 548"/>
                <a:gd name="T4" fmla="*/ 535 w 964"/>
                <a:gd name="T5" fmla="*/ 26 h 548"/>
                <a:gd name="T6" fmla="*/ 429 w 964"/>
                <a:gd name="T7" fmla="*/ 26 h 548"/>
                <a:gd name="T8" fmla="*/ 193 w 964"/>
                <a:gd name="T9" fmla="*/ 233 h 548"/>
                <a:gd name="T10" fmla="*/ 193 w 964"/>
                <a:gd name="T11" fmla="*/ 164 h 548"/>
                <a:gd name="T12" fmla="*/ 193 w 964"/>
                <a:gd name="T13" fmla="*/ 164 h 548"/>
                <a:gd name="T14" fmla="*/ 170 w 964"/>
                <a:gd name="T15" fmla="*/ 140 h 548"/>
                <a:gd name="T16" fmla="*/ 80 w 964"/>
                <a:gd name="T17" fmla="*/ 140 h 548"/>
                <a:gd name="T18" fmla="*/ 80 w 964"/>
                <a:gd name="T19" fmla="*/ 140 h 548"/>
                <a:gd name="T20" fmla="*/ 57 w 964"/>
                <a:gd name="T21" fmla="*/ 164 h 548"/>
                <a:gd name="T22" fmla="*/ 57 w 964"/>
                <a:gd name="T23" fmla="*/ 354 h 548"/>
                <a:gd name="T24" fmla="*/ 1 w 964"/>
                <a:gd name="T25" fmla="*/ 403 h 548"/>
                <a:gd name="T26" fmla="*/ 0 w 964"/>
                <a:gd name="T27" fmla="*/ 403 h 548"/>
                <a:gd name="T28" fmla="*/ 0 w 964"/>
                <a:gd name="T29" fmla="*/ 547 h 548"/>
                <a:gd name="T30" fmla="*/ 1 w 964"/>
                <a:gd name="T31" fmla="*/ 547 h 548"/>
                <a:gd name="T32" fmla="*/ 429 w 964"/>
                <a:gd name="T33" fmla="*/ 168 h 548"/>
                <a:gd name="T34" fmla="*/ 429 w 964"/>
                <a:gd name="T35" fmla="*/ 168 h 548"/>
                <a:gd name="T36" fmla="*/ 535 w 964"/>
                <a:gd name="T37" fmla="*/ 168 h 548"/>
                <a:gd name="T38" fmla="*/ 962 w 964"/>
                <a:gd name="T39" fmla="*/ 546 h 548"/>
                <a:gd name="T40" fmla="*/ 962 w 964"/>
                <a:gd name="T41" fmla="*/ 403 h 548"/>
                <a:gd name="T42" fmla="*/ 963 w 964"/>
                <a:gd name="T43" fmla="*/ 403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4" h="548">
                  <a:moveTo>
                    <a:pt x="963" y="403"/>
                  </a:moveTo>
                  <a:lnTo>
                    <a:pt x="535" y="26"/>
                  </a:lnTo>
                  <a:lnTo>
                    <a:pt x="535" y="26"/>
                  </a:lnTo>
                  <a:cubicBezTo>
                    <a:pt x="506" y="0"/>
                    <a:pt x="457" y="0"/>
                    <a:pt x="429" y="26"/>
                  </a:cubicBezTo>
                  <a:lnTo>
                    <a:pt x="193" y="233"/>
                  </a:lnTo>
                  <a:lnTo>
                    <a:pt x="193" y="164"/>
                  </a:lnTo>
                  <a:lnTo>
                    <a:pt x="193" y="164"/>
                  </a:lnTo>
                  <a:cubicBezTo>
                    <a:pt x="193" y="151"/>
                    <a:pt x="183" y="140"/>
                    <a:pt x="170" y="140"/>
                  </a:cubicBezTo>
                  <a:lnTo>
                    <a:pt x="80" y="140"/>
                  </a:lnTo>
                  <a:lnTo>
                    <a:pt x="80" y="140"/>
                  </a:lnTo>
                  <a:cubicBezTo>
                    <a:pt x="67" y="140"/>
                    <a:pt x="57" y="151"/>
                    <a:pt x="57" y="164"/>
                  </a:cubicBezTo>
                  <a:lnTo>
                    <a:pt x="57" y="354"/>
                  </a:lnTo>
                  <a:lnTo>
                    <a:pt x="1" y="403"/>
                  </a:lnTo>
                  <a:lnTo>
                    <a:pt x="0" y="403"/>
                  </a:lnTo>
                  <a:lnTo>
                    <a:pt x="0" y="547"/>
                  </a:lnTo>
                  <a:lnTo>
                    <a:pt x="1" y="547"/>
                  </a:lnTo>
                  <a:lnTo>
                    <a:pt x="429" y="168"/>
                  </a:lnTo>
                  <a:lnTo>
                    <a:pt x="429" y="168"/>
                  </a:lnTo>
                  <a:cubicBezTo>
                    <a:pt x="457" y="143"/>
                    <a:pt x="506" y="143"/>
                    <a:pt x="535" y="168"/>
                  </a:cubicBezTo>
                  <a:lnTo>
                    <a:pt x="962" y="546"/>
                  </a:lnTo>
                  <a:lnTo>
                    <a:pt x="962" y="403"/>
                  </a:lnTo>
                  <a:lnTo>
                    <a:pt x="963" y="40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521A12F-B5E4-4D34-8E97-42A7A1B45BDF}"/>
              </a:ext>
            </a:extLst>
          </p:cNvPr>
          <p:cNvGrpSpPr/>
          <p:nvPr/>
        </p:nvGrpSpPr>
        <p:grpSpPr>
          <a:xfrm>
            <a:off x="6340118" y="11479696"/>
            <a:ext cx="859213" cy="1012222"/>
            <a:chOff x="6340118" y="11479696"/>
            <a:chExt cx="859213" cy="1012222"/>
          </a:xfrm>
        </p:grpSpPr>
        <p:sp>
          <p:nvSpPr>
            <p:cNvPr id="96" name="Freeform 56">
              <a:extLst>
                <a:ext uri="{FF2B5EF4-FFF2-40B4-BE49-F238E27FC236}">
                  <a16:creationId xmlns:a16="http://schemas.microsoft.com/office/drawing/2014/main" id="{4E46E65F-20E0-45F6-8FE1-CA8A7EB54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118" y="11648398"/>
              <a:ext cx="859213" cy="843520"/>
            </a:xfrm>
            <a:custGeom>
              <a:avLst/>
              <a:gdLst>
                <a:gd name="T0" fmla="*/ 429 w 965"/>
                <a:gd name="T1" fmla="*/ 26 h 946"/>
                <a:gd name="T2" fmla="*/ 0 w 965"/>
                <a:gd name="T3" fmla="*/ 404 h 946"/>
                <a:gd name="T4" fmla="*/ 0 w 965"/>
                <a:gd name="T5" fmla="*/ 404 h 946"/>
                <a:gd name="T6" fmla="*/ 0 w 965"/>
                <a:gd name="T7" fmla="*/ 885 h 946"/>
                <a:gd name="T8" fmla="*/ 0 w 965"/>
                <a:gd name="T9" fmla="*/ 885 h 946"/>
                <a:gd name="T10" fmla="*/ 73 w 965"/>
                <a:gd name="T11" fmla="*/ 945 h 946"/>
                <a:gd name="T12" fmla="*/ 890 w 965"/>
                <a:gd name="T13" fmla="*/ 945 h 946"/>
                <a:gd name="T14" fmla="*/ 890 w 965"/>
                <a:gd name="T15" fmla="*/ 945 h 946"/>
                <a:gd name="T16" fmla="*/ 962 w 965"/>
                <a:gd name="T17" fmla="*/ 885 h 946"/>
                <a:gd name="T18" fmla="*/ 962 w 965"/>
                <a:gd name="T19" fmla="*/ 404 h 946"/>
                <a:gd name="T20" fmla="*/ 964 w 965"/>
                <a:gd name="T21" fmla="*/ 404 h 946"/>
                <a:gd name="T22" fmla="*/ 534 w 965"/>
                <a:gd name="T23" fmla="*/ 26 h 946"/>
                <a:gd name="T24" fmla="*/ 534 w 965"/>
                <a:gd name="T25" fmla="*/ 26 h 946"/>
                <a:gd name="T26" fmla="*/ 429 w 965"/>
                <a:gd name="T27" fmla="*/ 26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5" h="946">
                  <a:moveTo>
                    <a:pt x="429" y="26"/>
                  </a:moveTo>
                  <a:lnTo>
                    <a:pt x="0" y="404"/>
                  </a:lnTo>
                  <a:lnTo>
                    <a:pt x="0" y="404"/>
                  </a:lnTo>
                  <a:lnTo>
                    <a:pt x="0" y="885"/>
                  </a:lnTo>
                  <a:lnTo>
                    <a:pt x="0" y="885"/>
                  </a:lnTo>
                  <a:cubicBezTo>
                    <a:pt x="0" y="918"/>
                    <a:pt x="33" y="945"/>
                    <a:pt x="73" y="945"/>
                  </a:cubicBezTo>
                  <a:lnTo>
                    <a:pt x="890" y="945"/>
                  </a:lnTo>
                  <a:lnTo>
                    <a:pt x="890" y="945"/>
                  </a:lnTo>
                  <a:cubicBezTo>
                    <a:pt x="930" y="945"/>
                    <a:pt x="962" y="918"/>
                    <a:pt x="962" y="885"/>
                  </a:cubicBezTo>
                  <a:lnTo>
                    <a:pt x="962" y="404"/>
                  </a:lnTo>
                  <a:lnTo>
                    <a:pt x="964" y="404"/>
                  </a:lnTo>
                  <a:lnTo>
                    <a:pt x="534" y="26"/>
                  </a:lnTo>
                  <a:lnTo>
                    <a:pt x="534" y="26"/>
                  </a:lnTo>
                  <a:cubicBezTo>
                    <a:pt x="506" y="0"/>
                    <a:pt x="458" y="0"/>
                    <a:pt x="429" y="26"/>
                  </a:cubicBezTo>
                </a:path>
              </a:pathLst>
            </a:custGeom>
            <a:solidFill>
              <a:schemeClr val="accent6">
                <a:alpha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7" name="Freeform 57">
              <a:extLst>
                <a:ext uri="{FF2B5EF4-FFF2-40B4-BE49-F238E27FC236}">
                  <a16:creationId xmlns:a16="http://schemas.microsoft.com/office/drawing/2014/main" id="{049B9000-114F-4EBE-BF4A-666C46AEF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118" y="11479696"/>
              <a:ext cx="859213" cy="486494"/>
            </a:xfrm>
            <a:custGeom>
              <a:avLst/>
              <a:gdLst>
                <a:gd name="T0" fmla="*/ 964 w 965"/>
                <a:gd name="T1" fmla="*/ 403 h 548"/>
                <a:gd name="T2" fmla="*/ 534 w 965"/>
                <a:gd name="T3" fmla="*/ 26 h 548"/>
                <a:gd name="T4" fmla="*/ 534 w 965"/>
                <a:gd name="T5" fmla="*/ 26 h 548"/>
                <a:gd name="T6" fmla="*/ 429 w 965"/>
                <a:gd name="T7" fmla="*/ 26 h 548"/>
                <a:gd name="T8" fmla="*/ 194 w 965"/>
                <a:gd name="T9" fmla="*/ 233 h 548"/>
                <a:gd name="T10" fmla="*/ 194 w 965"/>
                <a:gd name="T11" fmla="*/ 164 h 548"/>
                <a:gd name="T12" fmla="*/ 194 w 965"/>
                <a:gd name="T13" fmla="*/ 164 h 548"/>
                <a:gd name="T14" fmla="*/ 171 w 965"/>
                <a:gd name="T15" fmla="*/ 140 h 548"/>
                <a:gd name="T16" fmla="*/ 80 w 965"/>
                <a:gd name="T17" fmla="*/ 140 h 548"/>
                <a:gd name="T18" fmla="*/ 80 w 965"/>
                <a:gd name="T19" fmla="*/ 140 h 548"/>
                <a:gd name="T20" fmla="*/ 57 w 965"/>
                <a:gd name="T21" fmla="*/ 164 h 548"/>
                <a:gd name="T22" fmla="*/ 57 w 965"/>
                <a:gd name="T23" fmla="*/ 354 h 548"/>
                <a:gd name="T24" fmla="*/ 0 w 965"/>
                <a:gd name="T25" fmla="*/ 403 h 548"/>
                <a:gd name="T26" fmla="*/ 0 w 965"/>
                <a:gd name="T27" fmla="*/ 403 h 548"/>
                <a:gd name="T28" fmla="*/ 0 w 965"/>
                <a:gd name="T29" fmla="*/ 547 h 548"/>
                <a:gd name="T30" fmla="*/ 0 w 965"/>
                <a:gd name="T31" fmla="*/ 547 h 548"/>
                <a:gd name="T32" fmla="*/ 429 w 965"/>
                <a:gd name="T33" fmla="*/ 168 h 548"/>
                <a:gd name="T34" fmla="*/ 429 w 965"/>
                <a:gd name="T35" fmla="*/ 168 h 548"/>
                <a:gd name="T36" fmla="*/ 534 w 965"/>
                <a:gd name="T37" fmla="*/ 168 h 548"/>
                <a:gd name="T38" fmla="*/ 962 w 965"/>
                <a:gd name="T39" fmla="*/ 546 h 548"/>
                <a:gd name="T40" fmla="*/ 962 w 965"/>
                <a:gd name="T41" fmla="*/ 403 h 548"/>
                <a:gd name="T42" fmla="*/ 964 w 965"/>
                <a:gd name="T43" fmla="*/ 403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5" h="548">
                  <a:moveTo>
                    <a:pt x="964" y="403"/>
                  </a:moveTo>
                  <a:lnTo>
                    <a:pt x="534" y="26"/>
                  </a:lnTo>
                  <a:lnTo>
                    <a:pt x="534" y="26"/>
                  </a:lnTo>
                  <a:cubicBezTo>
                    <a:pt x="506" y="0"/>
                    <a:pt x="458" y="0"/>
                    <a:pt x="429" y="26"/>
                  </a:cubicBezTo>
                  <a:lnTo>
                    <a:pt x="194" y="233"/>
                  </a:lnTo>
                  <a:lnTo>
                    <a:pt x="194" y="164"/>
                  </a:lnTo>
                  <a:lnTo>
                    <a:pt x="194" y="164"/>
                  </a:lnTo>
                  <a:cubicBezTo>
                    <a:pt x="194" y="151"/>
                    <a:pt x="183" y="140"/>
                    <a:pt x="171" y="140"/>
                  </a:cubicBezTo>
                  <a:lnTo>
                    <a:pt x="80" y="140"/>
                  </a:lnTo>
                  <a:lnTo>
                    <a:pt x="80" y="140"/>
                  </a:lnTo>
                  <a:cubicBezTo>
                    <a:pt x="68" y="140"/>
                    <a:pt x="57" y="151"/>
                    <a:pt x="57" y="164"/>
                  </a:cubicBezTo>
                  <a:lnTo>
                    <a:pt x="57" y="354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429" y="168"/>
                  </a:lnTo>
                  <a:lnTo>
                    <a:pt x="429" y="168"/>
                  </a:lnTo>
                  <a:cubicBezTo>
                    <a:pt x="458" y="143"/>
                    <a:pt x="506" y="143"/>
                    <a:pt x="534" y="168"/>
                  </a:cubicBezTo>
                  <a:lnTo>
                    <a:pt x="962" y="546"/>
                  </a:lnTo>
                  <a:lnTo>
                    <a:pt x="962" y="403"/>
                  </a:lnTo>
                  <a:lnTo>
                    <a:pt x="964" y="40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D15A5A4-5633-4D02-866C-6F71129D6D64}"/>
              </a:ext>
            </a:extLst>
          </p:cNvPr>
          <p:cNvGrpSpPr/>
          <p:nvPr/>
        </p:nvGrpSpPr>
        <p:grpSpPr>
          <a:xfrm>
            <a:off x="8105621" y="11479696"/>
            <a:ext cx="859213" cy="1012222"/>
            <a:chOff x="8105621" y="11479696"/>
            <a:chExt cx="859213" cy="1012222"/>
          </a:xfrm>
        </p:grpSpPr>
        <p:sp>
          <p:nvSpPr>
            <p:cNvPr id="99" name="Freeform 59">
              <a:extLst>
                <a:ext uri="{FF2B5EF4-FFF2-40B4-BE49-F238E27FC236}">
                  <a16:creationId xmlns:a16="http://schemas.microsoft.com/office/drawing/2014/main" id="{4922D2B5-123F-49C0-B78C-C2E98C2AF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5621" y="11648398"/>
              <a:ext cx="859213" cy="843520"/>
            </a:xfrm>
            <a:custGeom>
              <a:avLst/>
              <a:gdLst>
                <a:gd name="T0" fmla="*/ 428 w 965"/>
                <a:gd name="T1" fmla="*/ 26 h 946"/>
                <a:gd name="T2" fmla="*/ 0 w 965"/>
                <a:gd name="T3" fmla="*/ 404 h 946"/>
                <a:gd name="T4" fmla="*/ 0 w 965"/>
                <a:gd name="T5" fmla="*/ 404 h 946"/>
                <a:gd name="T6" fmla="*/ 0 w 965"/>
                <a:gd name="T7" fmla="*/ 885 h 946"/>
                <a:gd name="T8" fmla="*/ 0 w 965"/>
                <a:gd name="T9" fmla="*/ 885 h 946"/>
                <a:gd name="T10" fmla="*/ 73 w 965"/>
                <a:gd name="T11" fmla="*/ 945 h 946"/>
                <a:gd name="T12" fmla="*/ 890 w 965"/>
                <a:gd name="T13" fmla="*/ 945 h 946"/>
                <a:gd name="T14" fmla="*/ 890 w 965"/>
                <a:gd name="T15" fmla="*/ 945 h 946"/>
                <a:gd name="T16" fmla="*/ 963 w 965"/>
                <a:gd name="T17" fmla="*/ 885 h 946"/>
                <a:gd name="T18" fmla="*/ 963 w 965"/>
                <a:gd name="T19" fmla="*/ 404 h 946"/>
                <a:gd name="T20" fmla="*/ 964 w 965"/>
                <a:gd name="T21" fmla="*/ 404 h 946"/>
                <a:gd name="T22" fmla="*/ 534 w 965"/>
                <a:gd name="T23" fmla="*/ 26 h 946"/>
                <a:gd name="T24" fmla="*/ 534 w 965"/>
                <a:gd name="T25" fmla="*/ 26 h 946"/>
                <a:gd name="T26" fmla="*/ 428 w 965"/>
                <a:gd name="T27" fmla="*/ 26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5" h="946">
                  <a:moveTo>
                    <a:pt x="428" y="26"/>
                  </a:moveTo>
                  <a:lnTo>
                    <a:pt x="0" y="404"/>
                  </a:lnTo>
                  <a:lnTo>
                    <a:pt x="0" y="404"/>
                  </a:lnTo>
                  <a:lnTo>
                    <a:pt x="0" y="885"/>
                  </a:lnTo>
                  <a:lnTo>
                    <a:pt x="0" y="885"/>
                  </a:lnTo>
                  <a:cubicBezTo>
                    <a:pt x="0" y="918"/>
                    <a:pt x="33" y="945"/>
                    <a:pt x="73" y="945"/>
                  </a:cubicBezTo>
                  <a:lnTo>
                    <a:pt x="890" y="945"/>
                  </a:lnTo>
                  <a:lnTo>
                    <a:pt x="890" y="945"/>
                  </a:lnTo>
                  <a:cubicBezTo>
                    <a:pt x="930" y="945"/>
                    <a:pt x="963" y="918"/>
                    <a:pt x="963" y="885"/>
                  </a:cubicBezTo>
                  <a:lnTo>
                    <a:pt x="963" y="404"/>
                  </a:lnTo>
                  <a:lnTo>
                    <a:pt x="964" y="404"/>
                  </a:lnTo>
                  <a:lnTo>
                    <a:pt x="534" y="26"/>
                  </a:lnTo>
                  <a:lnTo>
                    <a:pt x="534" y="26"/>
                  </a:lnTo>
                  <a:cubicBezTo>
                    <a:pt x="507" y="0"/>
                    <a:pt x="458" y="0"/>
                    <a:pt x="428" y="26"/>
                  </a:cubicBezTo>
                </a:path>
              </a:pathLst>
            </a:custGeom>
            <a:solidFill>
              <a:schemeClr val="accent6">
                <a:alpha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0" name="Freeform 60">
              <a:extLst>
                <a:ext uri="{FF2B5EF4-FFF2-40B4-BE49-F238E27FC236}">
                  <a16:creationId xmlns:a16="http://schemas.microsoft.com/office/drawing/2014/main" id="{83D05516-DACD-4806-9A47-8386AB455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5621" y="11479696"/>
              <a:ext cx="859213" cy="486494"/>
            </a:xfrm>
            <a:custGeom>
              <a:avLst/>
              <a:gdLst>
                <a:gd name="T0" fmla="*/ 964 w 965"/>
                <a:gd name="T1" fmla="*/ 403 h 548"/>
                <a:gd name="T2" fmla="*/ 534 w 965"/>
                <a:gd name="T3" fmla="*/ 26 h 548"/>
                <a:gd name="T4" fmla="*/ 534 w 965"/>
                <a:gd name="T5" fmla="*/ 26 h 548"/>
                <a:gd name="T6" fmla="*/ 428 w 965"/>
                <a:gd name="T7" fmla="*/ 26 h 548"/>
                <a:gd name="T8" fmla="*/ 194 w 965"/>
                <a:gd name="T9" fmla="*/ 233 h 548"/>
                <a:gd name="T10" fmla="*/ 194 w 965"/>
                <a:gd name="T11" fmla="*/ 164 h 548"/>
                <a:gd name="T12" fmla="*/ 194 w 965"/>
                <a:gd name="T13" fmla="*/ 164 h 548"/>
                <a:gd name="T14" fmla="*/ 171 w 965"/>
                <a:gd name="T15" fmla="*/ 140 h 548"/>
                <a:gd name="T16" fmla="*/ 81 w 965"/>
                <a:gd name="T17" fmla="*/ 140 h 548"/>
                <a:gd name="T18" fmla="*/ 81 w 965"/>
                <a:gd name="T19" fmla="*/ 140 h 548"/>
                <a:gd name="T20" fmla="*/ 57 w 965"/>
                <a:gd name="T21" fmla="*/ 164 h 548"/>
                <a:gd name="T22" fmla="*/ 57 w 965"/>
                <a:gd name="T23" fmla="*/ 354 h 548"/>
                <a:gd name="T24" fmla="*/ 0 w 965"/>
                <a:gd name="T25" fmla="*/ 403 h 548"/>
                <a:gd name="T26" fmla="*/ 0 w 965"/>
                <a:gd name="T27" fmla="*/ 403 h 548"/>
                <a:gd name="T28" fmla="*/ 0 w 965"/>
                <a:gd name="T29" fmla="*/ 547 h 548"/>
                <a:gd name="T30" fmla="*/ 0 w 965"/>
                <a:gd name="T31" fmla="*/ 547 h 548"/>
                <a:gd name="T32" fmla="*/ 428 w 965"/>
                <a:gd name="T33" fmla="*/ 168 h 548"/>
                <a:gd name="T34" fmla="*/ 428 w 965"/>
                <a:gd name="T35" fmla="*/ 168 h 548"/>
                <a:gd name="T36" fmla="*/ 534 w 965"/>
                <a:gd name="T37" fmla="*/ 168 h 548"/>
                <a:gd name="T38" fmla="*/ 963 w 965"/>
                <a:gd name="T39" fmla="*/ 546 h 548"/>
                <a:gd name="T40" fmla="*/ 963 w 965"/>
                <a:gd name="T41" fmla="*/ 403 h 548"/>
                <a:gd name="T42" fmla="*/ 964 w 965"/>
                <a:gd name="T43" fmla="*/ 403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5" h="548">
                  <a:moveTo>
                    <a:pt x="964" y="403"/>
                  </a:moveTo>
                  <a:lnTo>
                    <a:pt x="534" y="26"/>
                  </a:lnTo>
                  <a:lnTo>
                    <a:pt x="534" y="26"/>
                  </a:lnTo>
                  <a:cubicBezTo>
                    <a:pt x="507" y="0"/>
                    <a:pt x="458" y="0"/>
                    <a:pt x="428" y="26"/>
                  </a:cubicBezTo>
                  <a:lnTo>
                    <a:pt x="194" y="233"/>
                  </a:lnTo>
                  <a:lnTo>
                    <a:pt x="194" y="164"/>
                  </a:lnTo>
                  <a:lnTo>
                    <a:pt x="194" y="164"/>
                  </a:lnTo>
                  <a:cubicBezTo>
                    <a:pt x="194" y="151"/>
                    <a:pt x="184" y="140"/>
                    <a:pt x="171" y="140"/>
                  </a:cubicBezTo>
                  <a:lnTo>
                    <a:pt x="81" y="140"/>
                  </a:lnTo>
                  <a:lnTo>
                    <a:pt x="81" y="140"/>
                  </a:lnTo>
                  <a:cubicBezTo>
                    <a:pt x="68" y="140"/>
                    <a:pt x="57" y="151"/>
                    <a:pt x="57" y="164"/>
                  </a:cubicBezTo>
                  <a:lnTo>
                    <a:pt x="57" y="354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428" y="168"/>
                  </a:lnTo>
                  <a:lnTo>
                    <a:pt x="428" y="168"/>
                  </a:lnTo>
                  <a:cubicBezTo>
                    <a:pt x="458" y="143"/>
                    <a:pt x="507" y="143"/>
                    <a:pt x="534" y="168"/>
                  </a:cubicBezTo>
                  <a:lnTo>
                    <a:pt x="963" y="546"/>
                  </a:lnTo>
                  <a:lnTo>
                    <a:pt x="963" y="403"/>
                  </a:lnTo>
                  <a:lnTo>
                    <a:pt x="964" y="40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76E7737-966F-4BEC-B941-83AB3C70F5D2}"/>
              </a:ext>
            </a:extLst>
          </p:cNvPr>
          <p:cNvGrpSpPr/>
          <p:nvPr/>
        </p:nvGrpSpPr>
        <p:grpSpPr>
          <a:xfrm>
            <a:off x="9871125" y="11479696"/>
            <a:ext cx="859213" cy="1012222"/>
            <a:chOff x="9871125" y="11479696"/>
            <a:chExt cx="859213" cy="1012222"/>
          </a:xfrm>
        </p:grpSpPr>
        <p:sp>
          <p:nvSpPr>
            <p:cNvPr id="102" name="Freeform 62">
              <a:extLst>
                <a:ext uri="{FF2B5EF4-FFF2-40B4-BE49-F238E27FC236}">
                  <a16:creationId xmlns:a16="http://schemas.microsoft.com/office/drawing/2014/main" id="{371C74E6-B785-4CAC-B056-312AAB5BE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1125" y="11648398"/>
              <a:ext cx="859213" cy="843520"/>
            </a:xfrm>
            <a:custGeom>
              <a:avLst/>
              <a:gdLst>
                <a:gd name="T0" fmla="*/ 429 w 965"/>
                <a:gd name="T1" fmla="*/ 26 h 946"/>
                <a:gd name="T2" fmla="*/ 0 w 965"/>
                <a:gd name="T3" fmla="*/ 404 h 946"/>
                <a:gd name="T4" fmla="*/ 0 w 965"/>
                <a:gd name="T5" fmla="*/ 404 h 946"/>
                <a:gd name="T6" fmla="*/ 0 w 965"/>
                <a:gd name="T7" fmla="*/ 885 h 946"/>
                <a:gd name="T8" fmla="*/ 0 w 965"/>
                <a:gd name="T9" fmla="*/ 885 h 946"/>
                <a:gd name="T10" fmla="*/ 72 w 965"/>
                <a:gd name="T11" fmla="*/ 945 h 946"/>
                <a:gd name="T12" fmla="*/ 890 w 965"/>
                <a:gd name="T13" fmla="*/ 945 h 946"/>
                <a:gd name="T14" fmla="*/ 890 w 965"/>
                <a:gd name="T15" fmla="*/ 945 h 946"/>
                <a:gd name="T16" fmla="*/ 962 w 965"/>
                <a:gd name="T17" fmla="*/ 885 h 946"/>
                <a:gd name="T18" fmla="*/ 962 w 965"/>
                <a:gd name="T19" fmla="*/ 404 h 946"/>
                <a:gd name="T20" fmla="*/ 964 w 965"/>
                <a:gd name="T21" fmla="*/ 404 h 946"/>
                <a:gd name="T22" fmla="*/ 535 w 965"/>
                <a:gd name="T23" fmla="*/ 26 h 946"/>
                <a:gd name="T24" fmla="*/ 535 w 965"/>
                <a:gd name="T25" fmla="*/ 26 h 946"/>
                <a:gd name="T26" fmla="*/ 429 w 965"/>
                <a:gd name="T27" fmla="*/ 26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5" h="946">
                  <a:moveTo>
                    <a:pt x="429" y="26"/>
                  </a:moveTo>
                  <a:lnTo>
                    <a:pt x="0" y="404"/>
                  </a:lnTo>
                  <a:lnTo>
                    <a:pt x="0" y="404"/>
                  </a:lnTo>
                  <a:lnTo>
                    <a:pt x="0" y="885"/>
                  </a:lnTo>
                  <a:lnTo>
                    <a:pt x="0" y="885"/>
                  </a:lnTo>
                  <a:cubicBezTo>
                    <a:pt x="0" y="918"/>
                    <a:pt x="33" y="945"/>
                    <a:pt x="72" y="945"/>
                  </a:cubicBezTo>
                  <a:lnTo>
                    <a:pt x="890" y="945"/>
                  </a:lnTo>
                  <a:lnTo>
                    <a:pt x="890" y="945"/>
                  </a:lnTo>
                  <a:cubicBezTo>
                    <a:pt x="931" y="945"/>
                    <a:pt x="962" y="918"/>
                    <a:pt x="962" y="885"/>
                  </a:cubicBezTo>
                  <a:lnTo>
                    <a:pt x="962" y="404"/>
                  </a:lnTo>
                  <a:lnTo>
                    <a:pt x="964" y="404"/>
                  </a:lnTo>
                  <a:lnTo>
                    <a:pt x="535" y="26"/>
                  </a:lnTo>
                  <a:lnTo>
                    <a:pt x="535" y="26"/>
                  </a:lnTo>
                  <a:cubicBezTo>
                    <a:pt x="507" y="0"/>
                    <a:pt x="458" y="0"/>
                    <a:pt x="429" y="26"/>
                  </a:cubicBezTo>
                </a:path>
              </a:pathLst>
            </a:custGeom>
            <a:solidFill>
              <a:schemeClr val="accent6">
                <a:alpha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3" name="Freeform 63">
              <a:extLst>
                <a:ext uri="{FF2B5EF4-FFF2-40B4-BE49-F238E27FC236}">
                  <a16:creationId xmlns:a16="http://schemas.microsoft.com/office/drawing/2014/main" id="{40158F89-17BE-4A3C-8572-7D8AB870A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1125" y="11479696"/>
              <a:ext cx="859213" cy="486494"/>
            </a:xfrm>
            <a:custGeom>
              <a:avLst/>
              <a:gdLst>
                <a:gd name="T0" fmla="*/ 964 w 965"/>
                <a:gd name="T1" fmla="*/ 403 h 548"/>
                <a:gd name="T2" fmla="*/ 535 w 965"/>
                <a:gd name="T3" fmla="*/ 26 h 548"/>
                <a:gd name="T4" fmla="*/ 535 w 965"/>
                <a:gd name="T5" fmla="*/ 26 h 548"/>
                <a:gd name="T6" fmla="*/ 429 w 965"/>
                <a:gd name="T7" fmla="*/ 26 h 548"/>
                <a:gd name="T8" fmla="*/ 194 w 965"/>
                <a:gd name="T9" fmla="*/ 233 h 548"/>
                <a:gd name="T10" fmla="*/ 194 w 965"/>
                <a:gd name="T11" fmla="*/ 164 h 548"/>
                <a:gd name="T12" fmla="*/ 194 w 965"/>
                <a:gd name="T13" fmla="*/ 164 h 548"/>
                <a:gd name="T14" fmla="*/ 171 w 965"/>
                <a:gd name="T15" fmla="*/ 140 h 548"/>
                <a:gd name="T16" fmla="*/ 80 w 965"/>
                <a:gd name="T17" fmla="*/ 140 h 548"/>
                <a:gd name="T18" fmla="*/ 80 w 965"/>
                <a:gd name="T19" fmla="*/ 140 h 548"/>
                <a:gd name="T20" fmla="*/ 57 w 965"/>
                <a:gd name="T21" fmla="*/ 164 h 548"/>
                <a:gd name="T22" fmla="*/ 57 w 965"/>
                <a:gd name="T23" fmla="*/ 354 h 548"/>
                <a:gd name="T24" fmla="*/ 0 w 965"/>
                <a:gd name="T25" fmla="*/ 403 h 548"/>
                <a:gd name="T26" fmla="*/ 0 w 965"/>
                <a:gd name="T27" fmla="*/ 403 h 548"/>
                <a:gd name="T28" fmla="*/ 0 w 965"/>
                <a:gd name="T29" fmla="*/ 547 h 548"/>
                <a:gd name="T30" fmla="*/ 0 w 965"/>
                <a:gd name="T31" fmla="*/ 547 h 548"/>
                <a:gd name="T32" fmla="*/ 429 w 965"/>
                <a:gd name="T33" fmla="*/ 168 h 548"/>
                <a:gd name="T34" fmla="*/ 429 w 965"/>
                <a:gd name="T35" fmla="*/ 168 h 548"/>
                <a:gd name="T36" fmla="*/ 535 w 965"/>
                <a:gd name="T37" fmla="*/ 168 h 548"/>
                <a:gd name="T38" fmla="*/ 962 w 965"/>
                <a:gd name="T39" fmla="*/ 546 h 548"/>
                <a:gd name="T40" fmla="*/ 962 w 965"/>
                <a:gd name="T41" fmla="*/ 403 h 548"/>
                <a:gd name="T42" fmla="*/ 964 w 965"/>
                <a:gd name="T43" fmla="*/ 403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5" h="548">
                  <a:moveTo>
                    <a:pt x="964" y="403"/>
                  </a:moveTo>
                  <a:lnTo>
                    <a:pt x="535" y="26"/>
                  </a:lnTo>
                  <a:lnTo>
                    <a:pt x="535" y="26"/>
                  </a:lnTo>
                  <a:cubicBezTo>
                    <a:pt x="507" y="0"/>
                    <a:pt x="458" y="0"/>
                    <a:pt x="429" y="26"/>
                  </a:cubicBezTo>
                  <a:lnTo>
                    <a:pt x="194" y="233"/>
                  </a:lnTo>
                  <a:lnTo>
                    <a:pt x="194" y="164"/>
                  </a:lnTo>
                  <a:lnTo>
                    <a:pt x="194" y="164"/>
                  </a:lnTo>
                  <a:cubicBezTo>
                    <a:pt x="194" y="151"/>
                    <a:pt x="184" y="140"/>
                    <a:pt x="171" y="140"/>
                  </a:cubicBezTo>
                  <a:lnTo>
                    <a:pt x="80" y="140"/>
                  </a:lnTo>
                  <a:lnTo>
                    <a:pt x="80" y="140"/>
                  </a:lnTo>
                  <a:cubicBezTo>
                    <a:pt x="67" y="140"/>
                    <a:pt x="57" y="151"/>
                    <a:pt x="57" y="164"/>
                  </a:cubicBezTo>
                  <a:lnTo>
                    <a:pt x="57" y="354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429" y="168"/>
                  </a:lnTo>
                  <a:lnTo>
                    <a:pt x="429" y="168"/>
                  </a:lnTo>
                  <a:cubicBezTo>
                    <a:pt x="458" y="143"/>
                    <a:pt x="507" y="143"/>
                    <a:pt x="535" y="168"/>
                  </a:cubicBezTo>
                  <a:lnTo>
                    <a:pt x="962" y="546"/>
                  </a:lnTo>
                  <a:lnTo>
                    <a:pt x="962" y="403"/>
                  </a:lnTo>
                  <a:lnTo>
                    <a:pt x="964" y="40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104" name="Freeform 65">
            <a:extLst>
              <a:ext uri="{FF2B5EF4-FFF2-40B4-BE49-F238E27FC236}">
                <a16:creationId xmlns:a16="http://schemas.microsoft.com/office/drawing/2014/main" id="{1174D2CA-B7CD-4F04-A249-6833BD8F8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7017" y="3774254"/>
            <a:ext cx="58851" cy="29699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66C4BD1-655E-43BB-B0D7-9D880F3DC301}"/>
              </a:ext>
            </a:extLst>
          </p:cNvPr>
          <p:cNvGrpSpPr/>
          <p:nvPr/>
        </p:nvGrpSpPr>
        <p:grpSpPr>
          <a:xfrm>
            <a:off x="13649303" y="7956535"/>
            <a:ext cx="859210" cy="1012222"/>
            <a:chOff x="13649303" y="7956535"/>
            <a:chExt cx="859210" cy="1012222"/>
          </a:xfrm>
        </p:grpSpPr>
        <p:sp>
          <p:nvSpPr>
            <p:cNvPr id="106" name="Freeform 66">
              <a:extLst>
                <a:ext uri="{FF2B5EF4-FFF2-40B4-BE49-F238E27FC236}">
                  <a16:creationId xmlns:a16="http://schemas.microsoft.com/office/drawing/2014/main" id="{DEEE1FEC-E99E-4B1B-A2EB-14513AFDB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49303" y="8129162"/>
              <a:ext cx="859210" cy="839595"/>
            </a:xfrm>
            <a:custGeom>
              <a:avLst/>
              <a:gdLst>
                <a:gd name="T0" fmla="*/ 430 w 965"/>
                <a:gd name="T1" fmla="*/ 25 h 945"/>
                <a:gd name="T2" fmla="*/ 1 w 965"/>
                <a:gd name="T3" fmla="*/ 402 h 945"/>
                <a:gd name="T4" fmla="*/ 0 w 965"/>
                <a:gd name="T5" fmla="*/ 402 h 945"/>
                <a:gd name="T6" fmla="*/ 0 w 965"/>
                <a:gd name="T7" fmla="*/ 884 h 945"/>
                <a:gd name="T8" fmla="*/ 0 w 965"/>
                <a:gd name="T9" fmla="*/ 884 h 945"/>
                <a:gd name="T10" fmla="*/ 73 w 965"/>
                <a:gd name="T11" fmla="*/ 944 h 945"/>
                <a:gd name="T12" fmla="*/ 891 w 965"/>
                <a:gd name="T13" fmla="*/ 944 h 945"/>
                <a:gd name="T14" fmla="*/ 891 w 965"/>
                <a:gd name="T15" fmla="*/ 944 h 945"/>
                <a:gd name="T16" fmla="*/ 963 w 965"/>
                <a:gd name="T17" fmla="*/ 884 h 945"/>
                <a:gd name="T18" fmla="*/ 963 w 965"/>
                <a:gd name="T19" fmla="*/ 402 h 945"/>
                <a:gd name="T20" fmla="*/ 964 w 965"/>
                <a:gd name="T21" fmla="*/ 402 h 945"/>
                <a:gd name="T22" fmla="*/ 536 w 965"/>
                <a:gd name="T23" fmla="*/ 25 h 945"/>
                <a:gd name="T24" fmla="*/ 536 w 965"/>
                <a:gd name="T25" fmla="*/ 25 h 945"/>
                <a:gd name="T26" fmla="*/ 430 w 965"/>
                <a:gd name="T27" fmla="*/ 25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5" h="945">
                  <a:moveTo>
                    <a:pt x="430" y="25"/>
                  </a:moveTo>
                  <a:lnTo>
                    <a:pt x="1" y="402"/>
                  </a:lnTo>
                  <a:lnTo>
                    <a:pt x="0" y="402"/>
                  </a:lnTo>
                  <a:lnTo>
                    <a:pt x="0" y="884"/>
                  </a:lnTo>
                  <a:lnTo>
                    <a:pt x="0" y="884"/>
                  </a:lnTo>
                  <a:cubicBezTo>
                    <a:pt x="0" y="917"/>
                    <a:pt x="33" y="944"/>
                    <a:pt x="73" y="944"/>
                  </a:cubicBezTo>
                  <a:lnTo>
                    <a:pt x="891" y="944"/>
                  </a:lnTo>
                  <a:lnTo>
                    <a:pt x="891" y="944"/>
                  </a:lnTo>
                  <a:cubicBezTo>
                    <a:pt x="930" y="944"/>
                    <a:pt x="963" y="917"/>
                    <a:pt x="963" y="884"/>
                  </a:cubicBezTo>
                  <a:lnTo>
                    <a:pt x="963" y="402"/>
                  </a:lnTo>
                  <a:lnTo>
                    <a:pt x="964" y="402"/>
                  </a:lnTo>
                  <a:lnTo>
                    <a:pt x="536" y="25"/>
                  </a:lnTo>
                  <a:lnTo>
                    <a:pt x="536" y="25"/>
                  </a:lnTo>
                  <a:cubicBezTo>
                    <a:pt x="506" y="0"/>
                    <a:pt x="458" y="0"/>
                    <a:pt x="430" y="25"/>
                  </a:cubicBezTo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7" name="Freeform 67">
              <a:extLst>
                <a:ext uri="{FF2B5EF4-FFF2-40B4-BE49-F238E27FC236}">
                  <a16:creationId xmlns:a16="http://schemas.microsoft.com/office/drawing/2014/main" id="{59F4BFBC-9DAD-49D9-B9CA-1DB0412BB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49303" y="7956535"/>
              <a:ext cx="859210" cy="486494"/>
            </a:xfrm>
            <a:custGeom>
              <a:avLst/>
              <a:gdLst>
                <a:gd name="T0" fmla="*/ 964 w 965"/>
                <a:gd name="T1" fmla="*/ 404 h 548"/>
                <a:gd name="T2" fmla="*/ 536 w 965"/>
                <a:gd name="T3" fmla="*/ 26 h 548"/>
                <a:gd name="T4" fmla="*/ 536 w 965"/>
                <a:gd name="T5" fmla="*/ 26 h 548"/>
                <a:gd name="T6" fmla="*/ 430 w 965"/>
                <a:gd name="T7" fmla="*/ 26 h 548"/>
                <a:gd name="T8" fmla="*/ 195 w 965"/>
                <a:gd name="T9" fmla="*/ 233 h 548"/>
                <a:gd name="T10" fmla="*/ 195 w 965"/>
                <a:gd name="T11" fmla="*/ 164 h 548"/>
                <a:gd name="T12" fmla="*/ 195 w 965"/>
                <a:gd name="T13" fmla="*/ 164 h 548"/>
                <a:gd name="T14" fmla="*/ 171 w 965"/>
                <a:gd name="T15" fmla="*/ 140 h 548"/>
                <a:gd name="T16" fmla="*/ 81 w 965"/>
                <a:gd name="T17" fmla="*/ 140 h 548"/>
                <a:gd name="T18" fmla="*/ 81 w 965"/>
                <a:gd name="T19" fmla="*/ 140 h 548"/>
                <a:gd name="T20" fmla="*/ 58 w 965"/>
                <a:gd name="T21" fmla="*/ 163 h 548"/>
                <a:gd name="T22" fmla="*/ 58 w 965"/>
                <a:gd name="T23" fmla="*/ 353 h 548"/>
                <a:gd name="T24" fmla="*/ 1 w 965"/>
                <a:gd name="T25" fmla="*/ 404 h 548"/>
                <a:gd name="T26" fmla="*/ 0 w 965"/>
                <a:gd name="T27" fmla="*/ 404 h 548"/>
                <a:gd name="T28" fmla="*/ 0 w 965"/>
                <a:gd name="T29" fmla="*/ 547 h 548"/>
                <a:gd name="T30" fmla="*/ 1 w 965"/>
                <a:gd name="T31" fmla="*/ 547 h 548"/>
                <a:gd name="T32" fmla="*/ 430 w 965"/>
                <a:gd name="T33" fmla="*/ 168 h 548"/>
                <a:gd name="T34" fmla="*/ 430 w 965"/>
                <a:gd name="T35" fmla="*/ 168 h 548"/>
                <a:gd name="T36" fmla="*/ 536 w 965"/>
                <a:gd name="T37" fmla="*/ 168 h 548"/>
                <a:gd name="T38" fmla="*/ 963 w 965"/>
                <a:gd name="T39" fmla="*/ 546 h 548"/>
                <a:gd name="T40" fmla="*/ 963 w 965"/>
                <a:gd name="T41" fmla="*/ 404 h 548"/>
                <a:gd name="T42" fmla="*/ 964 w 965"/>
                <a:gd name="T43" fmla="*/ 404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5" h="548">
                  <a:moveTo>
                    <a:pt x="964" y="404"/>
                  </a:moveTo>
                  <a:lnTo>
                    <a:pt x="536" y="26"/>
                  </a:lnTo>
                  <a:lnTo>
                    <a:pt x="536" y="26"/>
                  </a:lnTo>
                  <a:cubicBezTo>
                    <a:pt x="506" y="0"/>
                    <a:pt x="458" y="0"/>
                    <a:pt x="430" y="26"/>
                  </a:cubicBezTo>
                  <a:lnTo>
                    <a:pt x="195" y="233"/>
                  </a:lnTo>
                  <a:lnTo>
                    <a:pt x="195" y="164"/>
                  </a:lnTo>
                  <a:lnTo>
                    <a:pt x="195" y="164"/>
                  </a:lnTo>
                  <a:cubicBezTo>
                    <a:pt x="195" y="151"/>
                    <a:pt x="184" y="140"/>
                    <a:pt x="171" y="140"/>
                  </a:cubicBezTo>
                  <a:lnTo>
                    <a:pt x="81" y="140"/>
                  </a:lnTo>
                  <a:lnTo>
                    <a:pt x="81" y="140"/>
                  </a:lnTo>
                  <a:cubicBezTo>
                    <a:pt x="68" y="140"/>
                    <a:pt x="58" y="150"/>
                    <a:pt x="58" y="163"/>
                  </a:cubicBezTo>
                  <a:lnTo>
                    <a:pt x="58" y="353"/>
                  </a:lnTo>
                  <a:lnTo>
                    <a:pt x="1" y="404"/>
                  </a:lnTo>
                  <a:lnTo>
                    <a:pt x="0" y="404"/>
                  </a:lnTo>
                  <a:lnTo>
                    <a:pt x="0" y="547"/>
                  </a:lnTo>
                  <a:lnTo>
                    <a:pt x="1" y="547"/>
                  </a:lnTo>
                  <a:lnTo>
                    <a:pt x="430" y="168"/>
                  </a:lnTo>
                  <a:lnTo>
                    <a:pt x="430" y="168"/>
                  </a:lnTo>
                  <a:cubicBezTo>
                    <a:pt x="458" y="142"/>
                    <a:pt x="506" y="142"/>
                    <a:pt x="536" y="168"/>
                  </a:cubicBezTo>
                  <a:lnTo>
                    <a:pt x="963" y="546"/>
                  </a:lnTo>
                  <a:lnTo>
                    <a:pt x="963" y="404"/>
                  </a:lnTo>
                  <a:lnTo>
                    <a:pt x="964" y="40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B27C654-2BFF-42F0-9200-BB1CA269824B}"/>
              </a:ext>
            </a:extLst>
          </p:cNvPr>
          <p:cNvGrpSpPr/>
          <p:nvPr/>
        </p:nvGrpSpPr>
        <p:grpSpPr>
          <a:xfrm>
            <a:off x="15414807" y="7956535"/>
            <a:ext cx="859210" cy="1012222"/>
            <a:chOff x="15414807" y="7956535"/>
            <a:chExt cx="859210" cy="1012222"/>
          </a:xfrm>
        </p:grpSpPr>
        <p:sp>
          <p:nvSpPr>
            <p:cNvPr id="109" name="Freeform 69">
              <a:extLst>
                <a:ext uri="{FF2B5EF4-FFF2-40B4-BE49-F238E27FC236}">
                  <a16:creationId xmlns:a16="http://schemas.microsoft.com/office/drawing/2014/main" id="{01CD2129-9BF1-408D-BC35-874444F59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4807" y="8129162"/>
              <a:ext cx="859210" cy="839595"/>
            </a:xfrm>
            <a:custGeom>
              <a:avLst/>
              <a:gdLst>
                <a:gd name="T0" fmla="*/ 429 w 964"/>
                <a:gd name="T1" fmla="*/ 25 h 945"/>
                <a:gd name="T2" fmla="*/ 1 w 964"/>
                <a:gd name="T3" fmla="*/ 402 h 945"/>
                <a:gd name="T4" fmla="*/ 0 w 964"/>
                <a:gd name="T5" fmla="*/ 402 h 945"/>
                <a:gd name="T6" fmla="*/ 0 w 964"/>
                <a:gd name="T7" fmla="*/ 884 h 945"/>
                <a:gd name="T8" fmla="*/ 0 w 964"/>
                <a:gd name="T9" fmla="*/ 884 h 945"/>
                <a:gd name="T10" fmla="*/ 73 w 964"/>
                <a:gd name="T11" fmla="*/ 944 h 945"/>
                <a:gd name="T12" fmla="*/ 889 w 964"/>
                <a:gd name="T13" fmla="*/ 944 h 945"/>
                <a:gd name="T14" fmla="*/ 889 w 964"/>
                <a:gd name="T15" fmla="*/ 944 h 945"/>
                <a:gd name="T16" fmla="*/ 962 w 964"/>
                <a:gd name="T17" fmla="*/ 884 h 945"/>
                <a:gd name="T18" fmla="*/ 962 w 964"/>
                <a:gd name="T19" fmla="*/ 402 h 945"/>
                <a:gd name="T20" fmla="*/ 963 w 964"/>
                <a:gd name="T21" fmla="*/ 402 h 945"/>
                <a:gd name="T22" fmla="*/ 535 w 964"/>
                <a:gd name="T23" fmla="*/ 25 h 945"/>
                <a:gd name="T24" fmla="*/ 535 w 964"/>
                <a:gd name="T25" fmla="*/ 25 h 945"/>
                <a:gd name="T26" fmla="*/ 429 w 964"/>
                <a:gd name="T27" fmla="*/ 25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4" h="945">
                  <a:moveTo>
                    <a:pt x="429" y="25"/>
                  </a:moveTo>
                  <a:lnTo>
                    <a:pt x="1" y="402"/>
                  </a:lnTo>
                  <a:lnTo>
                    <a:pt x="0" y="402"/>
                  </a:lnTo>
                  <a:lnTo>
                    <a:pt x="0" y="884"/>
                  </a:lnTo>
                  <a:lnTo>
                    <a:pt x="0" y="884"/>
                  </a:lnTo>
                  <a:cubicBezTo>
                    <a:pt x="0" y="917"/>
                    <a:pt x="32" y="944"/>
                    <a:pt x="73" y="944"/>
                  </a:cubicBezTo>
                  <a:lnTo>
                    <a:pt x="889" y="944"/>
                  </a:lnTo>
                  <a:lnTo>
                    <a:pt x="889" y="944"/>
                  </a:lnTo>
                  <a:cubicBezTo>
                    <a:pt x="930" y="944"/>
                    <a:pt x="962" y="917"/>
                    <a:pt x="962" y="884"/>
                  </a:cubicBezTo>
                  <a:lnTo>
                    <a:pt x="962" y="402"/>
                  </a:lnTo>
                  <a:lnTo>
                    <a:pt x="963" y="402"/>
                  </a:lnTo>
                  <a:lnTo>
                    <a:pt x="535" y="25"/>
                  </a:lnTo>
                  <a:lnTo>
                    <a:pt x="535" y="25"/>
                  </a:lnTo>
                  <a:cubicBezTo>
                    <a:pt x="506" y="0"/>
                    <a:pt x="457" y="0"/>
                    <a:pt x="429" y="25"/>
                  </a:cubicBezTo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0" name="Freeform 70">
              <a:extLst>
                <a:ext uri="{FF2B5EF4-FFF2-40B4-BE49-F238E27FC236}">
                  <a16:creationId xmlns:a16="http://schemas.microsoft.com/office/drawing/2014/main" id="{3B56E379-CFCD-4268-B5CD-ED173A4A1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4807" y="7956535"/>
              <a:ext cx="859210" cy="486494"/>
            </a:xfrm>
            <a:custGeom>
              <a:avLst/>
              <a:gdLst>
                <a:gd name="T0" fmla="*/ 963 w 964"/>
                <a:gd name="T1" fmla="*/ 404 h 548"/>
                <a:gd name="T2" fmla="*/ 535 w 964"/>
                <a:gd name="T3" fmla="*/ 26 h 548"/>
                <a:gd name="T4" fmla="*/ 535 w 964"/>
                <a:gd name="T5" fmla="*/ 26 h 548"/>
                <a:gd name="T6" fmla="*/ 429 w 964"/>
                <a:gd name="T7" fmla="*/ 26 h 548"/>
                <a:gd name="T8" fmla="*/ 193 w 964"/>
                <a:gd name="T9" fmla="*/ 233 h 548"/>
                <a:gd name="T10" fmla="*/ 193 w 964"/>
                <a:gd name="T11" fmla="*/ 164 h 548"/>
                <a:gd name="T12" fmla="*/ 193 w 964"/>
                <a:gd name="T13" fmla="*/ 164 h 548"/>
                <a:gd name="T14" fmla="*/ 170 w 964"/>
                <a:gd name="T15" fmla="*/ 140 h 548"/>
                <a:gd name="T16" fmla="*/ 80 w 964"/>
                <a:gd name="T17" fmla="*/ 140 h 548"/>
                <a:gd name="T18" fmla="*/ 80 w 964"/>
                <a:gd name="T19" fmla="*/ 140 h 548"/>
                <a:gd name="T20" fmla="*/ 57 w 964"/>
                <a:gd name="T21" fmla="*/ 163 h 548"/>
                <a:gd name="T22" fmla="*/ 57 w 964"/>
                <a:gd name="T23" fmla="*/ 353 h 548"/>
                <a:gd name="T24" fmla="*/ 1 w 964"/>
                <a:gd name="T25" fmla="*/ 404 h 548"/>
                <a:gd name="T26" fmla="*/ 0 w 964"/>
                <a:gd name="T27" fmla="*/ 404 h 548"/>
                <a:gd name="T28" fmla="*/ 0 w 964"/>
                <a:gd name="T29" fmla="*/ 547 h 548"/>
                <a:gd name="T30" fmla="*/ 1 w 964"/>
                <a:gd name="T31" fmla="*/ 547 h 548"/>
                <a:gd name="T32" fmla="*/ 429 w 964"/>
                <a:gd name="T33" fmla="*/ 168 h 548"/>
                <a:gd name="T34" fmla="*/ 429 w 964"/>
                <a:gd name="T35" fmla="*/ 168 h 548"/>
                <a:gd name="T36" fmla="*/ 535 w 964"/>
                <a:gd name="T37" fmla="*/ 168 h 548"/>
                <a:gd name="T38" fmla="*/ 962 w 964"/>
                <a:gd name="T39" fmla="*/ 546 h 548"/>
                <a:gd name="T40" fmla="*/ 962 w 964"/>
                <a:gd name="T41" fmla="*/ 404 h 548"/>
                <a:gd name="T42" fmla="*/ 963 w 964"/>
                <a:gd name="T43" fmla="*/ 404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4" h="548">
                  <a:moveTo>
                    <a:pt x="963" y="404"/>
                  </a:moveTo>
                  <a:lnTo>
                    <a:pt x="535" y="26"/>
                  </a:lnTo>
                  <a:lnTo>
                    <a:pt x="535" y="26"/>
                  </a:lnTo>
                  <a:cubicBezTo>
                    <a:pt x="506" y="0"/>
                    <a:pt x="457" y="0"/>
                    <a:pt x="429" y="26"/>
                  </a:cubicBezTo>
                  <a:lnTo>
                    <a:pt x="193" y="233"/>
                  </a:lnTo>
                  <a:lnTo>
                    <a:pt x="193" y="164"/>
                  </a:lnTo>
                  <a:lnTo>
                    <a:pt x="193" y="164"/>
                  </a:lnTo>
                  <a:cubicBezTo>
                    <a:pt x="193" y="151"/>
                    <a:pt x="183" y="140"/>
                    <a:pt x="170" y="140"/>
                  </a:cubicBezTo>
                  <a:lnTo>
                    <a:pt x="80" y="140"/>
                  </a:lnTo>
                  <a:lnTo>
                    <a:pt x="80" y="140"/>
                  </a:lnTo>
                  <a:cubicBezTo>
                    <a:pt x="67" y="140"/>
                    <a:pt x="57" y="150"/>
                    <a:pt x="57" y="163"/>
                  </a:cubicBezTo>
                  <a:lnTo>
                    <a:pt x="57" y="353"/>
                  </a:lnTo>
                  <a:lnTo>
                    <a:pt x="1" y="404"/>
                  </a:lnTo>
                  <a:lnTo>
                    <a:pt x="0" y="404"/>
                  </a:lnTo>
                  <a:lnTo>
                    <a:pt x="0" y="547"/>
                  </a:lnTo>
                  <a:lnTo>
                    <a:pt x="1" y="547"/>
                  </a:lnTo>
                  <a:lnTo>
                    <a:pt x="429" y="168"/>
                  </a:lnTo>
                  <a:lnTo>
                    <a:pt x="429" y="168"/>
                  </a:lnTo>
                  <a:cubicBezTo>
                    <a:pt x="457" y="142"/>
                    <a:pt x="506" y="142"/>
                    <a:pt x="535" y="168"/>
                  </a:cubicBezTo>
                  <a:lnTo>
                    <a:pt x="962" y="546"/>
                  </a:lnTo>
                  <a:lnTo>
                    <a:pt x="962" y="404"/>
                  </a:lnTo>
                  <a:lnTo>
                    <a:pt x="963" y="40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C82D9B6-C490-4353-9204-27FE83FD941D}"/>
              </a:ext>
            </a:extLst>
          </p:cNvPr>
          <p:cNvGrpSpPr/>
          <p:nvPr/>
        </p:nvGrpSpPr>
        <p:grpSpPr>
          <a:xfrm>
            <a:off x="17180310" y="7956535"/>
            <a:ext cx="859210" cy="1012222"/>
            <a:chOff x="17180310" y="7956535"/>
            <a:chExt cx="859210" cy="1012222"/>
          </a:xfrm>
        </p:grpSpPr>
        <p:sp>
          <p:nvSpPr>
            <p:cNvPr id="112" name="Freeform 72">
              <a:extLst>
                <a:ext uri="{FF2B5EF4-FFF2-40B4-BE49-F238E27FC236}">
                  <a16:creationId xmlns:a16="http://schemas.microsoft.com/office/drawing/2014/main" id="{61383EBD-8899-41D6-A18C-785684F8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0310" y="8129162"/>
              <a:ext cx="859210" cy="839595"/>
            </a:xfrm>
            <a:custGeom>
              <a:avLst/>
              <a:gdLst>
                <a:gd name="T0" fmla="*/ 429 w 964"/>
                <a:gd name="T1" fmla="*/ 25 h 945"/>
                <a:gd name="T2" fmla="*/ 0 w 964"/>
                <a:gd name="T3" fmla="*/ 402 h 945"/>
                <a:gd name="T4" fmla="*/ 0 w 964"/>
                <a:gd name="T5" fmla="*/ 402 h 945"/>
                <a:gd name="T6" fmla="*/ 0 w 964"/>
                <a:gd name="T7" fmla="*/ 884 h 945"/>
                <a:gd name="T8" fmla="*/ 0 w 964"/>
                <a:gd name="T9" fmla="*/ 884 h 945"/>
                <a:gd name="T10" fmla="*/ 73 w 964"/>
                <a:gd name="T11" fmla="*/ 944 h 945"/>
                <a:gd name="T12" fmla="*/ 890 w 964"/>
                <a:gd name="T13" fmla="*/ 944 h 945"/>
                <a:gd name="T14" fmla="*/ 890 w 964"/>
                <a:gd name="T15" fmla="*/ 944 h 945"/>
                <a:gd name="T16" fmla="*/ 962 w 964"/>
                <a:gd name="T17" fmla="*/ 884 h 945"/>
                <a:gd name="T18" fmla="*/ 962 w 964"/>
                <a:gd name="T19" fmla="*/ 402 h 945"/>
                <a:gd name="T20" fmla="*/ 963 w 964"/>
                <a:gd name="T21" fmla="*/ 402 h 945"/>
                <a:gd name="T22" fmla="*/ 534 w 964"/>
                <a:gd name="T23" fmla="*/ 25 h 945"/>
                <a:gd name="T24" fmla="*/ 534 w 964"/>
                <a:gd name="T25" fmla="*/ 25 h 945"/>
                <a:gd name="T26" fmla="*/ 429 w 964"/>
                <a:gd name="T27" fmla="*/ 25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4" h="945">
                  <a:moveTo>
                    <a:pt x="429" y="25"/>
                  </a:moveTo>
                  <a:lnTo>
                    <a:pt x="0" y="402"/>
                  </a:lnTo>
                  <a:lnTo>
                    <a:pt x="0" y="402"/>
                  </a:lnTo>
                  <a:lnTo>
                    <a:pt x="0" y="884"/>
                  </a:lnTo>
                  <a:lnTo>
                    <a:pt x="0" y="884"/>
                  </a:lnTo>
                  <a:cubicBezTo>
                    <a:pt x="0" y="917"/>
                    <a:pt x="32" y="944"/>
                    <a:pt x="73" y="944"/>
                  </a:cubicBezTo>
                  <a:lnTo>
                    <a:pt x="890" y="944"/>
                  </a:lnTo>
                  <a:lnTo>
                    <a:pt x="890" y="944"/>
                  </a:lnTo>
                  <a:cubicBezTo>
                    <a:pt x="930" y="944"/>
                    <a:pt x="962" y="917"/>
                    <a:pt x="962" y="884"/>
                  </a:cubicBezTo>
                  <a:lnTo>
                    <a:pt x="962" y="402"/>
                  </a:lnTo>
                  <a:lnTo>
                    <a:pt x="963" y="402"/>
                  </a:lnTo>
                  <a:lnTo>
                    <a:pt x="534" y="25"/>
                  </a:lnTo>
                  <a:lnTo>
                    <a:pt x="534" y="25"/>
                  </a:lnTo>
                  <a:cubicBezTo>
                    <a:pt x="506" y="0"/>
                    <a:pt x="457" y="0"/>
                    <a:pt x="429" y="25"/>
                  </a:cubicBezTo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3" name="Freeform 73">
              <a:extLst>
                <a:ext uri="{FF2B5EF4-FFF2-40B4-BE49-F238E27FC236}">
                  <a16:creationId xmlns:a16="http://schemas.microsoft.com/office/drawing/2014/main" id="{D8DB82D4-9E97-41C2-BFC5-1CF3DEAF6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0310" y="7956535"/>
              <a:ext cx="859210" cy="486494"/>
            </a:xfrm>
            <a:custGeom>
              <a:avLst/>
              <a:gdLst>
                <a:gd name="T0" fmla="*/ 963 w 964"/>
                <a:gd name="T1" fmla="*/ 404 h 548"/>
                <a:gd name="T2" fmla="*/ 534 w 964"/>
                <a:gd name="T3" fmla="*/ 26 h 548"/>
                <a:gd name="T4" fmla="*/ 534 w 964"/>
                <a:gd name="T5" fmla="*/ 26 h 548"/>
                <a:gd name="T6" fmla="*/ 429 w 964"/>
                <a:gd name="T7" fmla="*/ 26 h 548"/>
                <a:gd name="T8" fmla="*/ 193 w 964"/>
                <a:gd name="T9" fmla="*/ 233 h 548"/>
                <a:gd name="T10" fmla="*/ 193 w 964"/>
                <a:gd name="T11" fmla="*/ 164 h 548"/>
                <a:gd name="T12" fmla="*/ 193 w 964"/>
                <a:gd name="T13" fmla="*/ 164 h 548"/>
                <a:gd name="T14" fmla="*/ 170 w 964"/>
                <a:gd name="T15" fmla="*/ 140 h 548"/>
                <a:gd name="T16" fmla="*/ 80 w 964"/>
                <a:gd name="T17" fmla="*/ 140 h 548"/>
                <a:gd name="T18" fmla="*/ 80 w 964"/>
                <a:gd name="T19" fmla="*/ 140 h 548"/>
                <a:gd name="T20" fmla="*/ 57 w 964"/>
                <a:gd name="T21" fmla="*/ 163 h 548"/>
                <a:gd name="T22" fmla="*/ 57 w 964"/>
                <a:gd name="T23" fmla="*/ 353 h 548"/>
                <a:gd name="T24" fmla="*/ 0 w 964"/>
                <a:gd name="T25" fmla="*/ 404 h 548"/>
                <a:gd name="T26" fmla="*/ 0 w 964"/>
                <a:gd name="T27" fmla="*/ 404 h 548"/>
                <a:gd name="T28" fmla="*/ 0 w 964"/>
                <a:gd name="T29" fmla="*/ 547 h 548"/>
                <a:gd name="T30" fmla="*/ 0 w 964"/>
                <a:gd name="T31" fmla="*/ 547 h 548"/>
                <a:gd name="T32" fmla="*/ 429 w 964"/>
                <a:gd name="T33" fmla="*/ 168 h 548"/>
                <a:gd name="T34" fmla="*/ 429 w 964"/>
                <a:gd name="T35" fmla="*/ 168 h 548"/>
                <a:gd name="T36" fmla="*/ 534 w 964"/>
                <a:gd name="T37" fmla="*/ 168 h 548"/>
                <a:gd name="T38" fmla="*/ 962 w 964"/>
                <a:gd name="T39" fmla="*/ 546 h 548"/>
                <a:gd name="T40" fmla="*/ 962 w 964"/>
                <a:gd name="T41" fmla="*/ 404 h 548"/>
                <a:gd name="T42" fmla="*/ 963 w 964"/>
                <a:gd name="T43" fmla="*/ 404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4" h="548">
                  <a:moveTo>
                    <a:pt x="963" y="404"/>
                  </a:moveTo>
                  <a:lnTo>
                    <a:pt x="534" y="26"/>
                  </a:lnTo>
                  <a:lnTo>
                    <a:pt x="534" y="26"/>
                  </a:lnTo>
                  <a:cubicBezTo>
                    <a:pt x="506" y="0"/>
                    <a:pt x="457" y="0"/>
                    <a:pt x="429" y="26"/>
                  </a:cubicBezTo>
                  <a:lnTo>
                    <a:pt x="193" y="233"/>
                  </a:lnTo>
                  <a:lnTo>
                    <a:pt x="193" y="164"/>
                  </a:lnTo>
                  <a:lnTo>
                    <a:pt x="193" y="164"/>
                  </a:lnTo>
                  <a:cubicBezTo>
                    <a:pt x="193" y="151"/>
                    <a:pt x="183" y="140"/>
                    <a:pt x="170" y="140"/>
                  </a:cubicBezTo>
                  <a:lnTo>
                    <a:pt x="80" y="140"/>
                  </a:lnTo>
                  <a:lnTo>
                    <a:pt x="80" y="140"/>
                  </a:lnTo>
                  <a:cubicBezTo>
                    <a:pt x="67" y="140"/>
                    <a:pt x="57" y="150"/>
                    <a:pt x="57" y="163"/>
                  </a:cubicBezTo>
                  <a:lnTo>
                    <a:pt x="57" y="353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429" y="168"/>
                  </a:lnTo>
                  <a:lnTo>
                    <a:pt x="429" y="168"/>
                  </a:lnTo>
                  <a:cubicBezTo>
                    <a:pt x="457" y="142"/>
                    <a:pt x="506" y="142"/>
                    <a:pt x="534" y="168"/>
                  </a:cubicBezTo>
                  <a:lnTo>
                    <a:pt x="962" y="546"/>
                  </a:lnTo>
                  <a:lnTo>
                    <a:pt x="962" y="404"/>
                  </a:lnTo>
                  <a:lnTo>
                    <a:pt x="963" y="40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A1972FB-1DAB-4243-952E-A1A7DB6E411D}"/>
              </a:ext>
            </a:extLst>
          </p:cNvPr>
          <p:cNvGrpSpPr/>
          <p:nvPr/>
        </p:nvGrpSpPr>
        <p:grpSpPr>
          <a:xfrm>
            <a:off x="18949736" y="7956535"/>
            <a:ext cx="859213" cy="1012222"/>
            <a:chOff x="18949736" y="7956535"/>
            <a:chExt cx="859213" cy="1012222"/>
          </a:xfrm>
        </p:grpSpPr>
        <p:sp>
          <p:nvSpPr>
            <p:cNvPr id="115" name="Freeform 75">
              <a:extLst>
                <a:ext uri="{FF2B5EF4-FFF2-40B4-BE49-F238E27FC236}">
                  <a16:creationId xmlns:a16="http://schemas.microsoft.com/office/drawing/2014/main" id="{3F849E94-2C9F-450D-A9E9-C80DE2E9C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9736" y="8129162"/>
              <a:ext cx="859213" cy="839595"/>
            </a:xfrm>
            <a:custGeom>
              <a:avLst/>
              <a:gdLst>
                <a:gd name="T0" fmla="*/ 428 w 964"/>
                <a:gd name="T1" fmla="*/ 25 h 945"/>
                <a:gd name="T2" fmla="*/ 0 w 964"/>
                <a:gd name="T3" fmla="*/ 402 h 945"/>
                <a:gd name="T4" fmla="*/ 0 w 964"/>
                <a:gd name="T5" fmla="*/ 402 h 945"/>
                <a:gd name="T6" fmla="*/ 0 w 964"/>
                <a:gd name="T7" fmla="*/ 884 h 945"/>
                <a:gd name="T8" fmla="*/ 0 w 964"/>
                <a:gd name="T9" fmla="*/ 884 h 945"/>
                <a:gd name="T10" fmla="*/ 73 w 964"/>
                <a:gd name="T11" fmla="*/ 944 h 945"/>
                <a:gd name="T12" fmla="*/ 890 w 964"/>
                <a:gd name="T13" fmla="*/ 944 h 945"/>
                <a:gd name="T14" fmla="*/ 890 w 964"/>
                <a:gd name="T15" fmla="*/ 944 h 945"/>
                <a:gd name="T16" fmla="*/ 962 w 964"/>
                <a:gd name="T17" fmla="*/ 884 h 945"/>
                <a:gd name="T18" fmla="*/ 962 w 964"/>
                <a:gd name="T19" fmla="*/ 402 h 945"/>
                <a:gd name="T20" fmla="*/ 963 w 964"/>
                <a:gd name="T21" fmla="*/ 402 h 945"/>
                <a:gd name="T22" fmla="*/ 534 w 964"/>
                <a:gd name="T23" fmla="*/ 25 h 945"/>
                <a:gd name="T24" fmla="*/ 534 w 964"/>
                <a:gd name="T25" fmla="*/ 25 h 945"/>
                <a:gd name="T26" fmla="*/ 428 w 964"/>
                <a:gd name="T27" fmla="*/ 25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4" h="945">
                  <a:moveTo>
                    <a:pt x="428" y="25"/>
                  </a:moveTo>
                  <a:lnTo>
                    <a:pt x="0" y="402"/>
                  </a:lnTo>
                  <a:lnTo>
                    <a:pt x="0" y="402"/>
                  </a:lnTo>
                  <a:lnTo>
                    <a:pt x="0" y="884"/>
                  </a:lnTo>
                  <a:lnTo>
                    <a:pt x="0" y="884"/>
                  </a:lnTo>
                  <a:cubicBezTo>
                    <a:pt x="0" y="917"/>
                    <a:pt x="33" y="944"/>
                    <a:pt x="73" y="944"/>
                  </a:cubicBezTo>
                  <a:lnTo>
                    <a:pt x="890" y="944"/>
                  </a:lnTo>
                  <a:lnTo>
                    <a:pt x="890" y="944"/>
                  </a:lnTo>
                  <a:cubicBezTo>
                    <a:pt x="930" y="944"/>
                    <a:pt x="962" y="917"/>
                    <a:pt x="962" y="884"/>
                  </a:cubicBezTo>
                  <a:lnTo>
                    <a:pt x="962" y="402"/>
                  </a:lnTo>
                  <a:lnTo>
                    <a:pt x="963" y="402"/>
                  </a:lnTo>
                  <a:lnTo>
                    <a:pt x="534" y="25"/>
                  </a:lnTo>
                  <a:lnTo>
                    <a:pt x="534" y="25"/>
                  </a:lnTo>
                  <a:cubicBezTo>
                    <a:pt x="506" y="0"/>
                    <a:pt x="457" y="0"/>
                    <a:pt x="428" y="25"/>
                  </a:cubicBezTo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6" name="Freeform 76">
              <a:extLst>
                <a:ext uri="{FF2B5EF4-FFF2-40B4-BE49-F238E27FC236}">
                  <a16:creationId xmlns:a16="http://schemas.microsoft.com/office/drawing/2014/main" id="{819AE987-4FAA-4A1A-854A-85E3928F4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9736" y="7956535"/>
              <a:ext cx="859213" cy="486494"/>
            </a:xfrm>
            <a:custGeom>
              <a:avLst/>
              <a:gdLst>
                <a:gd name="T0" fmla="*/ 963 w 964"/>
                <a:gd name="T1" fmla="*/ 404 h 548"/>
                <a:gd name="T2" fmla="*/ 534 w 964"/>
                <a:gd name="T3" fmla="*/ 26 h 548"/>
                <a:gd name="T4" fmla="*/ 534 w 964"/>
                <a:gd name="T5" fmla="*/ 26 h 548"/>
                <a:gd name="T6" fmla="*/ 428 w 964"/>
                <a:gd name="T7" fmla="*/ 26 h 548"/>
                <a:gd name="T8" fmla="*/ 194 w 964"/>
                <a:gd name="T9" fmla="*/ 233 h 548"/>
                <a:gd name="T10" fmla="*/ 194 w 964"/>
                <a:gd name="T11" fmla="*/ 164 h 548"/>
                <a:gd name="T12" fmla="*/ 194 w 964"/>
                <a:gd name="T13" fmla="*/ 164 h 548"/>
                <a:gd name="T14" fmla="*/ 170 w 964"/>
                <a:gd name="T15" fmla="*/ 140 h 548"/>
                <a:gd name="T16" fmla="*/ 80 w 964"/>
                <a:gd name="T17" fmla="*/ 140 h 548"/>
                <a:gd name="T18" fmla="*/ 80 w 964"/>
                <a:gd name="T19" fmla="*/ 140 h 548"/>
                <a:gd name="T20" fmla="*/ 57 w 964"/>
                <a:gd name="T21" fmla="*/ 163 h 548"/>
                <a:gd name="T22" fmla="*/ 57 w 964"/>
                <a:gd name="T23" fmla="*/ 353 h 548"/>
                <a:gd name="T24" fmla="*/ 0 w 964"/>
                <a:gd name="T25" fmla="*/ 404 h 548"/>
                <a:gd name="T26" fmla="*/ 0 w 964"/>
                <a:gd name="T27" fmla="*/ 404 h 548"/>
                <a:gd name="T28" fmla="*/ 0 w 964"/>
                <a:gd name="T29" fmla="*/ 547 h 548"/>
                <a:gd name="T30" fmla="*/ 0 w 964"/>
                <a:gd name="T31" fmla="*/ 547 h 548"/>
                <a:gd name="T32" fmla="*/ 428 w 964"/>
                <a:gd name="T33" fmla="*/ 168 h 548"/>
                <a:gd name="T34" fmla="*/ 428 w 964"/>
                <a:gd name="T35" fmla="*/ 168 h 548"/>
                <a:gd name="T36" fmla="*/ 534 w 964"/>
                <a:gd name="T37" fmla="*/ 168 h 548"/>
                <a:gd name="T38" fmla="*/ 962 w 964"/>
                <a:gd name="T39" fmla="*/ 546 h 548"/>
                <a:gd name="T40" fmla="*/ 962 w 964"/>
                <a:gd name="T41" fmla="*/ 404 h 548"/>
                <a:gd name="T42" fmla="*/ 963 w 964"/>
                <a:gd name="T43" fmla="*/ 404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4" h="548">
                  <a:moveTo>
                    <a:pt x="963" y="404"/>
                  </a:moveTo>
                  <a:lnTo>
                    <a:pt x="534" y="26"/>
                  </a:lnTo>
                  <a:lnTo>
                    <a:pt x="534" y="26"/>
                  </a:lnTo>
                  <a:cubicBezTo>
                    <a:pt x="506" y="0"/>
                    <a:pt x="457" y="0"/>
                    <a:pt x="428" y="26"/>
                  </a:cubicBezTo>
                  <a:lnTo>
                    <a:pt x="194" y="233"/>
                  </a:lnTo>
                  <a:lnTo>
                    <a:pt x="194" y="164"/>
                  </a:lnTo>
                  <a:lnTo>
                    <a:pt x="194" y="164"/>
                  </a:lnTo>
                  <a:cubicBezTo>
                    <a:pt x="194" y="151"/>
                    <a:pt x="183" y="140"/>
                    <a:pt x="170" y="140"/>
                  </a:cubicBezTo>
                  <a:lnTo>
                    <a:pt x="80" y="140"/>
                  </a:lnTo>
                  <a:lnTo>
                    <a:pt x="80" y="140"/>
                  </a:lnTo>
                  <a:cubicBezTo>
                    <a:pt x="67" y="140"/>
                    <a:pt x="57" y="150"/>
                    <a:pt x="57" y="163"/>
                  </a:cubicBezTo>
                  <a:lnTo>
                    <a:pt x="57" y="353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428" y="168"/>
                  </a:lnTo>
                  <a:lnTo>
                    <a:pt x="428" y="168"/>
                  </a:lnTo>
                  <a:cubicBezTo>
                    <a:pt x="457" y="142"/>
                    <a:pt x="506" y="142"/>
                    <a:pt x="534" y="168"/>
                  </a:cubicBezTo>
                  <a:lnTo>
                    <a:pt x="962" y="546"/>
                  </a:lnTo>
                  <a:lnTo>
                    <a:pt x="962" y="404"/>
                  </a:lnTo>
                  <a:lnTo>
                    <a:pt x="963" y="40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2FA0A86-9CDE-47CE-9144-7DB9EBD12BF6}"/>
              </a:ext>
            </a:extLst>
          </p:cNvPr>
          <p:cNvGrpSpPr/>
          <p:nvPr/>
        </p:nvGrpSpPr>
        <p:grpSpPr>
          <a:xfrm>
            <a:off x="20715239" y="7956535"/>
            <a:ext cx="859213" cy="1012222"/>
            <a:chOff x="20715239" y="7956535"/>
            <a:chExt cx="859213" cy="1012222"/>
          </a:xfrm>
        </p:grpSpPr>
        <p:sp>
          <p:nvSpPr>
            <p:cNvPr id="118" name="Freeform 78">
              <a:extLst>
                <a:ext uri="{FF2B5EF4-FFF2-40B4-BE49-F238E27FC236}">
                  <a16:creationId xmlns:a16="http://schemas.microsoft.com/office/drawing/2014/main" id="{506FC615-06D4-4BC1-9A33-6130D2A23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15239" y="8129162"/>
              <a:ext cx="859213" cy="839595"/>
            </a:xfrm>
            <a:custGeom>
              <a:avLst/>
              <a:gdLst>
                <a:gd name="T0" fmla="*/ 428 w 965"/>
                <a:gd name="T1" fmla="*/ 25 h 945"/>
                <a:gd name="T2" fmla="*/ 0 w 965"/>
                <a:gd name="T3" fmla="*/ 402 h 945"/>
                <a:gd name="T4" fmla="*/ 0 w 965"/>
                <a:gd name="T5" fmla="*/ 402 h 945"/>
                <a:gd name="T6" fmla="*/ 0 w 965"/>
                <a:gd name="T7" fmla="*/ 884 h 945"/>
                <a:gd name="T8" fmla="*/ 0 w 965"/>
                <a:gd name="T9" fmla="*/ 884 h 945"/>
                <a:gd name="T10" fmla="*/ 72 w 965"/>
                <a:gd name="T11" fmla="*/ 944 h 945"/>
                <a:gd name="T12" fmla="*/ 890 w 965"/>
                <a:gd name="T13" fmla="*/ 944 h 945"/>
                <a:gd name="T14" fmla="*/ 890 w 965"/>
                <a:gd name="T15" fmla="*/ 944 h 945"/>
                <a:gd name="T16" fmla="*/ 963 w 965"/>
                <a:gd name="T17" fmla="*/ 884 h 945"/>
                <a:gd name="T18" fmla="*/ 963 w 965"/>
                <a:gd name="T19" fmla="*/ 402 h 945"/>
                <a:gd name="T20" fmla="*/ 964 w 965"/>
                <a:gd name="T21" fmla="*/ 402 h 945"/>
                <a:gd name="T22" fmla="*/ 534 w 965"/>
                <a:gd name="T23" fmla="*/ 25 h 945"/>
                <a:gd name="T24" fmla="*/ 534 w 965"/>
                <a:gd name="T25" fmla="*/ 25 h 945"/>
                <a:gd name="T26" fmla="*/ 428 w 965"/>
                <a:gd name="T27" fmla="*/ 25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5" h="945">
                  <a:moveTo>
                    <a:pt x="428" y="25"/>
                  </a:moveTo>
                  <a:lnTo>
                    <a:pt x="0" y="402"/>
                  </a:lnTo>
                  <a:lnTo>
                    <a:pt x="0" y="402"/>
                  </a:lnTo>
                  <a:lnTo>
                    <a:pt x="0" y="884"/>
                  </a:lnTo>
                  <a:lnTo>
                    <a:pt x="0" y="884"/>
                  </a:lnTo>
                  <a:cubicBezTo>
                    <a:pt x="0" y="917"/>
                    <a:pt x="33" y="944"/>
                    <a:pt x="72" y="944"/>
                  </a:cubicBezTo>
                  <a:lnTo>
                    <a:pt x="890" y="944"/>
                  </a:lnTo>
                  <a:lnTo>
                    <a:pt x="890" y="944"/>
                  </a:lnTo>
                  <a:cubicBezTo>
                    <a:pt x="930" y="944"/>
                    <a:pt x="963" y="917"/>
                    <a:pt x="963" y="884"/>
                  </a:cubicBezTo>
                  <a:lnTo>
                    <a:pt x="963" y="402"/>
                  </a:lnTo>
                  <a:lnTo>
                    <a:pt x="964" y="402"/>
                  </a:lnTo>
                  <a:lnTo>
                    <a:pt x="534" y="25"/>
                  </a:lnTo>
                  <a:lnTo>
                    <a:pt x="534" y="25"/>
                  </a:lnTo>
                  <a:cubicBezTo>
                    <a:pt x="506" y="0"/>
                    <a:pt x="457" y="0"/>
                    <a:pt x="428" y="25"/>
                  </a:cubicBezTo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9" name="Freeform 79">
              <a:extLst>
                <a:ext uri="{FF2B5EF4-FFF2-40B4-BE49-F238E27FC236}">
                  <a16:creationId xmlns:a16="http://schemas.microsoft.com/office/drawing/2014/main" id="{2C3CD636-6615-40D9-AF38-BC484D878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15239" y="7956535"/>
              <a:ext cx="859213" cy="486494"/>
            </a:xfrm>
            <a:custGeom>
              <a:avLst/>
              <a:gdLst>
                <a:gd name="T0" fmla="*/ 964 w 965"/>
                <a:gd name="T1" fmla="*/ 404 h 548"/>
                <a:gd name="T2" fmla="*/ 534 w 965"/>
                <a:gd name="T3" fmla="*/ 26 h 548"/>
                <a:gd name="T4" fmla="*/ 534 w 965"/>
                <a:gd name="T5" fmla="*/ 26 h 548"/>
                <a:gd name="T6" fmla="*/ 428 w 965"/>
                <a:gd name="T7" fmla="*/ 26 h 548"/>
                <a:gd name="T8" fmla="*/ 194 w 965"/>
                <a:gd name="T9" fmla="*/ 233 h 548"/>
                <a:gd name="T10" fmla="*/ 194 w 965"/>
                <a:gd name="T11" fmla="*/ 164 h 548"/>
                <a:gd name="T12" fmla="*/ 194 w 965"/>
                <a:gd name="T13" fmla="*/ 164 h 548"/>
                <a:gd name="T14" fmla="*/ 171 w 965"/>
                <a:gd name="T15" fmla="*/ 140 h 548"/>
                <a:gd name="T16" fmla="*/ 80 w 965"/>
                <a:gd name="T17" fmla="*/ 140 h 548"/>
                <a:gd name="T18" fmla="*/ 80 w 965"/>
                <a:gd name="T19" fmla="*/ 140 h 548"/>
                <a:gd name="T20" fmla="*/ 57 w 965"/>
                <a:gd name="T21" fmla="*/ 163 h 548"/>
                <a:gd name="T22" fmla="*/ 57 w 965"/>
                <a:gd name="T23" fmla="*/ 353 h 548"/>
                <a:gd name="T24" fmla="*/ 0 w 965"/>
                <a:gd name="T25" fmla="*/ 404 h 548"/>
                <a:gd name="T26" fmla="*/ 0 w 965"/>
                <a:gd name="T27" fmla="*/ 404 h 548"/>
                <a:gd name="T28" fmla="*/ 0 w 965"/>
                <a:gd name="T29" fmla="*/ 547 h 548"/>
                <a:gd name="T30" fmla="*/ 0 w 965"/>
                <a:gd name="T31" fmla="*/ 547 h 548"/>
                <a:gd name="T32" fmla="*/ 428 w 965"/>
                <a:gd name="T33" fmla="*/ 168 h 548"/>
                <a:gd name="T34" fmla="*/ 428 w 965"/>
                <a:gd name="T35" fmla="*/ 168 h 548"/>
                <a:gd name="T36" fmla="*/ 534 w 965"/>
                <a:gd name="T37" fmla="*/ 168 h 548"/>
                <a:gd name="T38" fmla="*/ 963 w 965"/>
                <a:gd name="T39" fmla="*/ 546 h 548"/>
                <a:gd name="T40" fmla="*/ 963 w 965"/>
                <a:gd name="T41" fmla="*/ 404 h 548"/>
                <a:gd name="T42" fmla="*/ 964 w 965"/>
                <a:gd name="T43" fmla="*/ 404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5" h="548">
                  <a:moveTo>
                    <a:pt x="964" y="404"/>
                  </a:moveTo>
                  <a:lnTo>
                    <a:pt x="534" y="26"/>
                  </a:lnTo>
                  <a:lnTo>
                    <a:pt x="534" y="26"/>
                  </a:lnTo>
                  <a:cubicBezTo>
                    <a:pt x="506" y="0"/>
                    <a:pt x="457" y="0"/>
                    <a:pt x="428" y="26"/>
                  </a:cubicBezTo>
                  <a:lnTo>
                    <a:pt x="194" y="233"/>
                  </a:lnTo>
                  <a:lnTo>
                    <a:pt x="194" y="164"/>
                  </a:lnTo>
                  <a:lnTo>
                    <a:pt x="194" y="164"/>
                  </a:lnTo>
                  <a:cubicBezTo>
                    <a:pt x="194" y="151"/>
                    <a:pt x="183" y="140"/>
                    <a:pt x="171" y="140"/>
                  </a:cubicBezTo>
                  <a:lnTo>
                    <a:pt x="80" y="140"/>
                  </a:lnTo>
                  <a:lnTo>
                    <a:pt x="80" y="140"/>
                  </a:lnTo>
                  <a:cubicBezTo>
                    <a:pt x="67" y="140"/>
                    <a:pt x="57" y="150"/>
                    <a:pt x="57" y="163"/>
                  </a:cubicBezTo>
                  <a:lnTo>
                    <a:pt x="57" y="353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428" y="168"/>
                  </a:lnTo>
                  <a:lnTo>
                    <a:pt x="428" y="168"/>
                  </a:lnTo>
                  <a:cubicBezTo>
                    <a:pt x="457" y="142"/>
                    <a:pt x="506" y="142"/>
                    <a:pt x="534" y="168"/>
                  </a:cubicBezTo>
                  <a:lnTo>
                    <a:pt x="963" y="546"/>
                  </a:lnTo>
                  <a:lnTo>
                    <a:pt x="963" y="404"/>
                  </a:lnTo>
                  <a:lnTo>
                    <a:pt x="964" y="40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BF4CABF-807E-42B4-B76F-E929F8282D82}"/>
              </a:ext>
            </a:extLst>
          </p:cNvPr>
          <p:cNvGrpSpPr/>
          <p:nvPr/>
        </p:nvGrpSpPr>
        <p:grpSpPr>
          <a:xfrm>
            <a:off x="13649303" y="9133538"/>
            <a:ext cx="859210" cy="1012222"/>
            <a:chOff x="13649303" y="9133538"/>
            <a:chExt cx="859210" cy="1012222"/>
          </a:xfrm>
        </p:grpSpPr>
        <p:sp>
          <p:nvSpPr>
            <p:cNvPr id="121" name="Freeform 81">
              <a:extLst>
                <a:ext uri="{FF2B5EF4-FFF2-40B4-BE49-F238E27FC236}">
                  <a16:creationId xmlns:a16="http://schemas.microsoft.com/office/drawing/2014/main" id="{294ED0FF-F70B-4DC4-A41A-B613DE7CF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49303" y="9302240"/>
              <a:ext cx="859210" cy="843520"/>
            </a:xfrm>
            <a:custGeom>
              <a:avLst/>
              <a:gdLst>
                <a:gd name="T0" fmla="*/ 430 w 965"/>
                <a:gd name="T1" fmla="*/ 26 h 946"/>
                <a:gd name="T2" fmla="*/ 1 w 965"/>
                <a:gd name="T3" fmla="*/ 403 h 946"/>
                <a:gd name="T4" fmla="*/ 0 w 965"/>
                <a:gd name="T5" fmla="*/ 403 h 946"/>
                <a:gd name="T6" fmla="*/ 0 w 965"/>
                <a:gd name="T7" fmla="*/ 885 h 946"/>
                <a:gd name="T8" fmla="*/ 0 w 965"/>
                <a:gd name="T9" fmla="*/ 885 h 946"/>
                <a:gd name="T10" fmla="*/ 73 w 965"/>
                <a:gd name="T11" fmla="*/ 945 h 946"/>
                <a:gd name="T12" fmla="*/ 891 w 965"/>
                <a:gd name="T13" fmla="*/ 945 h 946"/>
                <a:gd name="T14" fmla="*/ 891 w 965"/>
                <a:gd name="T15" fmla="*/ 945 h 946"/>
                <a:gd name="T16" fmla="*/ 963 w 965"/>
                <a:gd name="T17" fmla="*/ 885 h 946"/>
                <a:gd name="T18" fmla="*/ 963 w 965"/>
                <a:gd name="T19" fmla="*/ 404 h 946"/>
                <a:gd name="T20" fmla="*/ 964 w 965"/>
                <a:gd name="T21" fmla="*/ 404 h 946"/>
                <a:gd name="T22" fmla="*/ 536 w 965"/>
                <a:gd name="T23" fmla="*/ 26 h 946"/>
                <a:gd name="T24" fmla="*/ 536 w 965"/>
                <a:gd name="T25" fmla="*/ 26 h 946"/>
                <a:gd name="T26" fmla="*/ 430 w 965"/>
                <a:gd name="T27" fmla="*/ 26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5" h="946">
                  <a:moveTo>
                    <a:pt x="430" y="26"/>
                  </a:moveTo>
                  <a:lnTo>
                    <a:pt x="1" y="403"/>
                  </a:lnTo>
                  <a:lnTo>
                    <a:pt x="0" y="403"/>
                  </a:lnTo>
                  <a:lnTo>
                    <a:pt x="0" y="885"/>
                  </a:lnTo>
                  <a:lnTo>
                    <a:pt x="0" y="885"/>
                  </a:lnTo>
                  <a:cubicBezTo>
                    <a:pt x="0" y="918"/>
                    <a:pt x="33" y="945"/>
                    <a:pt x="73" y="945"/>
                  </a:cubicBezTo>
                  <a:lnTo>
                    <a:pt x="891" y="945"/>
                  </a:lnTo>
                  <a:lnTo>
                    <a:pt x="891" y="945"/>
                  </a:lnTo>
                  <a:cubicBezTo>
                    <a:pt x="930" y="945"/>
                    <a:pt x="963" y="918"/>
                    <a:pt x="963" y="885"/>
                  </a:cubicBezTo>
                  <a:lnTo>
                    <a:pt x="963" y="404"/>
                  </a:lnTo>
                  <a:lnTo>
                    <a:pt x="964" y="404"/>
                  </a:lnTo>
                  <a:lnTo>
                    <a:pt x="536" y="26"/>
                  </a:lnTo>
                  <a:lnTo>
                    <a:pt x="536" y="26"/>
                  </a:lnTo>
                  <a:cubicBezTo>
                    <a:pt x="506" y="0"/>
                    <a:pt x="458" y="0"/>
                    <a:pt x="430" y="26"/>
                  </a:cubicBezTo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2" name="Freeform 82">
              <a:extLst>
                <a:ext uri="{FF2B5EF4-FFF2-40B4-BE49-F238E27FC236}">
                  <a16:creationId xmlns:a16="http://schemas.microsoft.com/office/drawing/2014/main" id="{CB97B872-C6D1-4B36-86EB-55DB4D321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49303" y="9133538"/>
              <a:ext cx="859210" cy="486494"/>
            </a:xfrm>
            <a:custGeom>
              <a:avLst/>
              <a:gdLst>
                <a:gd name="T0" fmla="*/ 964 w 965"/>
                <a:gd name="T1" fmla="*/ 404 h 547"/>
                <a:gd name="T2" fmla="*/ 536 w 965"/>
                <a:gd name="T3" fmla="*/ 26 h 547"/>
                <a:gd name="T4" fmla="*/ 536 w 965"/>
                <a:gd name="T5" fmla="*/ 26 h 547"/>
                <a:gd name="T6" fmla="*/ 430 w 965"/>
                <a:gd name="T7" fmla="*/ 26 h 547"/>
                <a:gd name="T8" fmla="*/ 195 w 965"/>
                <a:gd name="T9" fmla="*/ 233 h 547"/>
                <a:gd name="T10" fmla="*/ 195 w 965"/>
                <a:gd name="T11" fmla="*/ 164 h 547"/>
                <a:gd name="T12" fmla="*/ 195 w 965"/>
                <a:gd name="T13" fmla="*/ 164 h 547"/>
                <a:gd name="T14" fmla="*/ 171 w 965"/>
                <a:gd name="T15" fmla="*/ 141 h 547"/>
                <a:gd name="T16" fmla="*/ 81 w 965"/>
                <a:gd name="T17" fmla="*/ 141 h 547"/>
                <a:gd name="T18" fmla="*/ 81 w 965"/>
                <a:gd name="T19" fmla="*/ 141 h 547"/>
                <a:gd name="T20" fmla="*/ 58 w 965"/>
                <a:gd name="T21" fmla="*/ 164 h 547"/>
                <a:gd name="T22" fmla="*/ 58 w 965"/>
                <a:gd name="T23" fmla="*/ 354 h 547"/>
                <a:gd name="T24" fmla="*/ 1 w 965"/>
                <a:gd name="T25" fmla="*/ 403 h 547"/>
                <a:gd name="T26" fmla="*/ 0 w 965"/>
                <a:gd name="T27" fmla="*/ 403 h 547"/>
                <a:gd name="T28" fmla="*/ 0 w 965"/>
                <a:gd name="T29" fmla="*/ 546 h 547"/>
                <a:gd name="T30" fmla="*/ 1 w 965"/>
                <a:gd name="T31" fmla="*/ 546 h 547"/>
                <a:gd name="T32" fmla="*/ 430 w 965"/>
                <a:gd name="T33" fmla="*/ 168 h 547"/>
                <a:gd name="T34" fmla="*/ 430 w 965"/>
                <a:gd name="T35" fmla="*/ 168 h 547"/>
                <a:gd name="T36" fmla="*/ 536 w 965"/>
                <a:gd name="T37" fmla="*/ 168 h 547"/>
                <a:gd name="T38" fmla="*/ 963 w 965"/>
                <a:gd name="T39" fmla="*/ 546 h 547"/>
                <a:gd name="T40" fmla="*/ 963 w 965"/>
                <a:gd name="T41" fmla="*/ 404 h 547"/>
                <a:gd name="T42" fmla="*/ 964 w 965"/>
                <a:gd name="T43" fmla="*/ 404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5" h="547">
                  <a:moveTo>
                    <a:pt x="964" y="404"/>
                  </a:moveTo>
                  <a:lnTo>
                    <a:pt x="536" y="26"/>
                  </a:lnTo>
                  <a:lnTo>
                    <a:pt x="536" y="26"/>
                  </a:lnTo>
                  <a:cubicBezTo>
                    <a:pt x="506" y="0"/>
                    <a:pt x="458" y="0"/>
                    <a:pt x="430" y="26"/>
                  </a:cubicBezTo>
                  <a:lnTo>
                    <a:pt x="195" y="233"/>
                  </a:lnTo>
                  <a:lnTo>
                    <a:pt x="195" y="164"/>
                  </a:lnTo>
                  <a:lnTo>
                    <a:pt x="195" y="164"/>
                  </a:lnTo>
                  <a:cubicBezTo>
                    <a:pt x="195" y="151"/>
                    <a:pt x="184" y="141"/>
                    <a:pt x="171" y="141"/>
                  </a:cubicBezTo>
                  <a:lnTo>
                    <a:pt x="81" y="141"/>
                  </a:lnTo>
                  <a:lnTo>
                    <a:pt x="81" y="141"/>
                  </a:lnTo>
                  <a:cubicBezTo>
                    <a:pt x="68" y="141"/>
                    <a:pt x="58" y="151"/>
                    <a:pt x="58" y="164"/>
                  </a:cubicBezTo>
                  <a:lnTo>
                    <a:pt x="58" y="354"/>
                  </a:lnTo>
                  <a:lnTo>
                    <a:pt x="1" y="403"/>
                  </a:lnTo>
                  <a:lnTo>
                    <a:pt x="0" y="403"/>
                  </a:lnTo>
                  <a:lnTo>
                    <a:pt x="0" y="546"/>
                  </a:lnTo>
                  <a:lnTo>
                    <a:pt x="1" y="546"/>
                  </a:lnTo>
                  <a:lnTo>
                    <a:pt x="430" y="168"/>
                  </a:lnTo>
                  <a:lnTo>
                    <a:pt x="430" y="168"/>
                  </a:lnTo>
                  <a:cubicBezTo>
                    <a:pt x="458" y="143"/>
                    <a:pt x="506" y="143"/>
                    <a:pt x="536" y="168"/>
                  </a:cubicBezTo>
                  <a:lnTo>
                    <a:pt x="963" y="546"/>
                  </a:lnTo>
                  <a:lnTo>
                    <a:pt x="963" y="404"/>
                  </a:lnTo>
                  <a:lnTo>
                    <a:pt x="964" y="40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A8E2906-DDBA-4F80-983A-4E8FE09435DD}"/>
              </a:ext>
            </a:extLst>
          </p:cNvPr>
          <p:cNvGrpSpPr/>
          <p:nvPr/>
        </p:nvGrpSpPr>
        <p:grpSpPr>
          <a:xfrm>
            <a:off x="15414807" y="9133538"/>
            <a:ext cx="859210" cy="1012222"/>
            <a:chOff x="15414807" y="9133538"/>
            <a:chExt cx="859210" cy="1012222"/>
          </a:xfrm>
        </p:grpSpPr>
        <p:sp>
          <p:nvSpPr>
            <p:cNvPr id="124" name="Freeform 84">
              <a:extLst>
                <a:ext uri="{FF2B5EF4-FFF2-40B4-BE49-F238E27FC236}">
                  <a16:creationId xmlns:a16="http://schemas.microsoft.com/office/drawing/2014/main" id="{F5E75773-C549-47C5-AD29-2E90969C1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4807" y="9302240"/>
              <a:ext cx="859210" cy="843520"/>
            </a:xfrm>
            <a:custGeom>
              <a:avLst/>
              <a:gdLst>
                <a:gd name="T0" fmla="*/ 429 w 964"/>
                <a:gd name="T1" fmla="*/ 26 h 946"/>
                <a:gd name="T2" fmla="*/ 1 w 964"/>
                <a:gd name="T3" fmla="*/ 403 h 946"/>
                <a:gd name="T4" fmla="*/ 0 w 964"/>
                <a:gd name="T5" fmla="*/ 403 h 946"/>
                <a:gd name="T6" fmla="*/ 0 w 964"/>
                <a:gd name="T7" fmla="*/ 885 h 946"/>
                <a:gd name="T8" fmla="*/ 0 w 964"/>
                <a:gd name="T9" fmla="*/ 885 h 946"/>
                <a:gd name="T10" fmla="*/ 73 w 964"/>
                <a:gd name="T11" fmla="*/ 945 h 946"/>
                <a:gd name="T12" fmla="*/ 889 w 964"/>
                <a:gd name="T13" fmla="*/ 945 h 946"/>
                <a:gd name="T14" fmla="*/ 889 w 964"/>
                <a:gd name="T15" fmla="*/ 945 h 946"/>
                <a:gd name="T16" fmla="*/ 962 w 964"/>
                <a:gd name="T17" fmla="*/ 885 h 946"/>
                <a:gd name="T18" fmla="*/ 962 w 964"/>
                <a:gd name="T19" fmla="*/ 404 h 946"/>
                <a:gd name="T20" fmla="*/ 963 w 964"/>
                <a:gd name="T21" fmla="*/ 404 h 946"/>
                <a:gd name="T22" fmla="*/ 535 w 964"/>
                <a:gd name="T23" fmla="*/ 26 h 946"/>
                <a:gd name="T24" fmla="*/ 535 w 964"/>
                <a:gd name="T25" fmla="*/ 26 h 946"/>
                <a:gd name="T26" fmla="*/ 429 w 964"/>
                <a:gd name="T27" fmla="*/ 26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4" h="946">
                  <a:moveTo>
                    <a:pt x="429" y="26"/>
                  </a:moveTo>
                  <a:lnTo>
                    <a:pt x="1" y="403"/>
                  </a:lnTo>
                  <a:lnTo>
                    <a:pt x="0" y="403"/>
                  </a:lnTo>
                  <a:lnTo>
                    <a:pt x="0" y="885"/>
                  </a:lnTo>
                  <a:lnTo>
                    <a:pt x="0" y="885"/>
                  </a:lnTo>
                  <a:cubicBezTo>
                    <a:pt x="0" y="918"/>
                    <a:pt x="32" y="945"/>
                    <a:pt x="73" y="945"/>
                  </a:cubicBezTo>
                  <a:lnTo>
                    <a:pt x="889" y="945"/>
                  </a:lnTo>
                  <a:lnTo>
                    <a:pt x="889" y="945"/>
                  </a:lnTo>
                  <a:cubicBezTo>
                    <a:pt x="930" y="945"/>
                    <a:pt x="962" y="918"/>
                    <a:pt x="962" y="885"/>
                  </a:cubicBezTo>
                  <a:lnTo>
                    <a:pt x="962" y="404"/>
                  </a:lnTo>
                  <a:lnTo>
                    <a:pt x="963" y="404"/>
                  </a:lnTo>
                  <a:lnTo>
                    <a:pt x="535" y="26"/>
                  </a:lnTo>
                  <a:lnTo>
                    <a:pt x="535" y="26"/>
                  </a:lnTo>
                  <a:cubicBezTo>
                    <a:pt x="506" y="0"/>
                    <a:pt x="457" y="0"/>
                    <a:pt x="429" y="26"/>
                  </a:cubicBezTo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5" name="Freeform 85">
              <a:extLst>
                <a:ext uri="{FF2B5EF4-FFF2-40B4-BE49-F238E27FC236}">
                  <a16:creationId xmlns:a16="http://schemas.microsoft.com/office/drawing/2014/main" id="{7FCE74CD-1437-479D-A74A-23D1D4ACE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4807" y="9133538"/>
              <a:ext cx="859210" cy="486494"/>
            </a:xfrm>
            <a:custGeom>
              <a:avLst/>
              <a:gdLst>
                <a:gd name="T0" fmla="*/ 963 w 964"/>
                <a:gd name="T1" fmla="*/ 404 h 547"/>
                <a:gd name="T2" fmla="*/ 535 w 964"/>
                <a:gd name="T3" fmla="*/ 26 h 547"/>
                <a:gd name="T4" fmla="*/ 535 w 964"/>
                <a:gd name="T5" fmla="*/ 26 h 547"/>
                <a:gd name="T6" fmla="*/ 429 w 964"/>
                <a:gd name="T7" fmla="*/ 26 h 547"/>
                <a:gd name="T8" fmla="*/ 193 w 964"/>
                <a:gd name="T9" fmla="*/ 233 h 547"/>
                <a:gd name="T10" fmla="*/ 193 w 964"/>
                <a:gd name="T11" fmla="*/ 164 h 547"/>
                <a:gd name="T12" fmla="*/ 193 w 964"/>
                <a:gd name="T13" fmla="*/ 164 h 547"/>
                <a:gd name="T14" fmla="*/ 170 w 964"/>
                <a:gd name="T15" fmla="*/ 141 h 547"/>
                <a:gd name="T16" fmla="*/ 80 w 964"/>
                <a:gd name="T17" fmla="*/ 141 h 547"/>
                <a:gd name="T18" fmla="*/ 80 w 964"/>
                <a:gd name="T19" fmla="*/ 141 h 547"/>
                <a:gd name="T20" fmla="*/ 57 w 964"/>
                <a:gd name="T21" fmla="*/ 164 h 547"/>
                <a:gd name="T22" fmla="*/ 57 w 964"/>
                <a:gd name="T23" fmla="*/ 354 h 547"/>
                <a:gd name="T24" fmla="*/ 1 w 964"/>
                <a:gd name="T25" fmla="*/ 403 h 547"/>
                <a:gd name="T26" fmla="*/ 0 w 964"/>
                <a:gd name="T27" fmla="*/ 403 h 547"/>
                <a:gd name="T28" fmla="*/ 0 w 964"/>
                <a:gd name="T29" fmla="*/ 546 h 547"/>
                <a:gd name="T30" fmla="*/ 1 w 964"/>
                <a:gd name="T31" fmla="*/ 546 h 547"/>
                <a:gd name="T32" fmla="*/ 429 w 964"/>
                <a:gd name="T33" fmla="*/ 168 h 547"/>
                <a:gd name="T34" fmla="*/ 429 w 964"/>
                <a:gd name="T35" fmla="*/ 168 h 547"/>
                <a:gd name="T36" fmla="*/ 535 w 964"/>
                <a:gd name="T37" fmla="*/ 168 h 547"/>
                <a:gd name="T38" fmla="*/ 962 w 964"/>
                <a:gd name="T39" fmla="*/ 546 h 547"/>
                <a:gd name="T40" fmla="*/ 962 w 964"/>
                <a:gd name="T41" fmla="*/ 404 h 547"/>
                <a:gd name="T42" fmla="*/ 963 w 964"/>
                <a:gd name="T43" fmla="*/ 404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4" h="547">
                  <a:moveTo>
                    <a:pt x="963" y="404"/>
                  </a:moveTo>
                  <a:lnTo>
                    <a:pt x="535" y="26"/>
                  </a:lnTo>
                  <a:lnTo>
                    <a:pt x="535" y="26"/>
                  </a:lnTo>
                  <a:cubicBezTo>
                    <a:pt x="506" y="0"/>
                    <a:pt x="457" y="0"/>
                    <a:pt x="429" y="26"/>
                  </a:cubicBezTo>
                  <a:lnTo>
                    <a:pt x="193" y="233"/>
                  </a:lnTo>
                  <a:lnTo>
                    <a:pt x="193" y="164"/>
                  </a:lnTo>
                  <a:lnTo>
                    <a:pt x="193" y="164"/>
                  </a:lnTo>
                  <a:cubicBezTo>
                    <a:pt x="193" y="151"/>
                    <a:pt x="183" y="141"/>
                    <a:pt x="170" y="141"/>
                  </a:cubicBezTo>
                  <a:lnTo>
                    <a:pt x="80" y="141"/>
                  </a:lnTo>
                  <a:lnTo>
                    <a:pt x="80" y="141"/>
                  </a:lnTo>
                  <a:cubicBezTo>
                    <a:pt x="67" y="141"/>
                    <a:pt x="57" y="151"/>
                    <a:pt x="57" y="164"/>
                  </a:cubicBezTo>
                  <a:lnTo>
                    <a:pt x="57" y="354"/>
                  </a:lnTo>
                  <a:lnTo>
                    <a:pt x="1" y="403"/>
                  </a:lnTo>
                  <a:lnTo>
                    <a:pt x="0" y="403"/>
                  </a:lnTo>
                  <a:lnTo>
                    <a:pt x="0" y="546"/>
                  </a:lnTo>
                  <a:lnTo>
                    <a:pt x="1" y="546"/>
                  </a:lnTo>
                  <a:lnTo>
                    <a:pt x="429" y="168"/>
                  </a:lnTo>
                  <a:lnTo>
                    <a:pt x="429" y="168"/>
                  </a:lnTo>
                  <a:cubicBezTo>
                    <a:pt x="457" y="143"/>
                    <a:pt x="506" y="143"/>
                    <a:pt x="535" y="168"/>
                  </a:cubicBezTo>
                  <a:lnTo>
                    <a:pt x="962" y="546"/>
                  </a:lnTo>
                  <a:lnTo>
                    <a:pt x="962" y="404"/>
                  </a:lnTo>
                  <a:lnTo>
                    <a:pt x="963" y="40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60C47DA-9DAC-4F37-B47E-1D44332CD57E}"/>
              </a:ext>
            </a:extLst>
          </p:cNvPr>
          <p:cNvGrpSpPr/>
          <p:nvPr/>
        </p:nvGrpSpPr>
        <p:grpSpPr>
          <a:xfrm>
            <a:off x="17180310" y="9133538"/>
            <a:ext cx="859210" cy="1012222"/>
            <a:chOff x="17180310" y="9133538"/>
            <a:chExt cx="859210" cy="1012222"/>
          </a:xfrm>
        </p:grpSpPr>
        <p:sp>
          <p:nvSpPr>
            <p:cNvPr id="127" name="Freeform 87">
              <a:extLst>
                <a:ext uri="{FF2B5EF4-FFF2-40B4-BE49-F238E27FC236}">
                  <a16:creationId xmlns:a16="http://schemas.microsoft.com/office/drawing/2014/main" id="{FD2B3E44-7366-46B1-804F-03A24B19F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0310" y="9302240"/>
              <a:ext cx="859210" cy="843520"/>
            </a:xfrm>
            <a:custGeom>
              <a:avLst/>
              <a:gdLst>
                <a:gd name="T0" fmla="*/ 429 w 964"/>
                <a:gd name="T1" fmla="*/ 26 h 946"/>
                <a:gd name="T2" fmla="*/ 0 w 964"/>
                <a:gd name="T3" fmla="*/ 403 h 946"/>
                <a:gd name="T4" fmla="*/ 0 w 964"/>
                <a:gd name="T5" fmla="*/ 403 h 946"/>
                <a:gd name="T6" fmla="*/ 0 w 964"/>
                <a:gd name="T7" fmla="*/ 885 h 946"/>
                <a:gd name="T8" fmla="*/ 0 w 964"/>
                <a:gd name="T9" fmla="*/ 885 h 946"/>
                <a:gd name="T10" fmla="*/ 73 w 964"/>
                <a:gd name="T11" fmla="*/ 945 h 946"/>
                <a:gd name="T12" fmla="*/ 890 w 964"/>
                <a:gd name="T13" fmla="*/ 945 h 946"/>
                <a:gd name="T14" fmla="*/ 890 w 964"/>
                <a:gd name="T15" fmla="*/ 945 h 946"/>
                <a:gd name="T16" fmla="*/ 962 w 964"/>
                <a:gd name="T17" fmla="*/ 885 h 946"/>
                <a:gd name="T18" fmla="*/ 962 w 964"/>
                <a:gd name="T19" fmla="*/ 404 h 946"/>
                <a:gd name="T20" fmla="*/ 963 w 964"/>
                <a:gd name="T21" fmla="*/ 404 h 946"/>
                <a:gd name="T22" fmla="*/ 534 w 964"/>
                <a:gd name="T23" fmla="*/ 26 h 946"/>
                <a:gd name="T24" fmla="*/ 534 w 964"/>
                <a:gd name="T25" fmla="*/ 26 h 946"/>
                <a:gd name="T26" fmla="*/ 429 w 964"/>
                <a:gd name="T27" fmla="*/ 26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4" h="946">
                  <a:moveTo>
                    <a:pt x="429" y="26"/>
                  </a:moveTo>
                  <a:lnTo>
                    <a:pt x="0" y="403"/>
                  </a:lnTo>
                  <a:lnTo>
                    <a:pt x="0" y="403"/>
                  </a:lnTo>
                  <a:lnTo>
                    <a:pt x="0" y="885"/>
                  </a:lnTo>
                  <a:lnTo>
                    <a:pt x="0" y="885"/>
                  </a:lnTo>
                  <a:cubicBezTo>
                    <a:pt x="0" y="918"/>
                    <a:pt x="32" y="945"/>
                    <a:pt x="73" y="945"/>
                  </a:cubicBezTo>
                  <a:lnTo>
                    <a:pt x="890" y="945"/>
                  </a:lnTo>
                  <a:lnTo>
                    <a:pt x="890" y="945"/>
                  </a:lnTo>
                  <a:cubicBezTo>
                    <a:pt x="930" y="945"/>
                    <a:pt x="962" y="918"/>
                    <a:pt x="962" y="885"/>
                  </a:cubicBezTo>
                  <a:lnTo>
                    <a:pt x="962" y="404"/>
                  </a:lnTo>
                  <a:lnTo>
                    <a:pt x="963" y="404"/>
                  </a:lnTo>
                  <a:lnTo>
                    <a:pt x="534" y="26"/>
                  </a:lnTo>
                  <a:lnTo>
                    <a:pt x="534" y="26"/>
                  </a:lnTo>
                  <a:cubicBezTo>
                    <a:pt x="506" y="0"/>
                    <a:pt x="457" y="0"/>
                    <a:pt x="429" y="26"/>
                  </a:cubicBezTo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8" name="Freeform 88">
              <a:extLst>
                <a:ext uri="{FF2B5EF4-FFF2-40B4-BE49-F238E27FC236}">
                  <a16:creationId xmlns:a16="http://schemas.microsoft.com/office/drawing/2014/main" id="{1E30EF6A-85D1-406E-80F5-ACD8AB0FB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0310" y="9133538"/>
              <a:ext cx="859210" cy="486494"/>
            </a:xfrm>
            <a:custGeom>
              <a:avLst/>
              <a:gdLst>
                <a:gd name="T0" fmla="*/ 963 w 964"/>
                <a:gd name="T1" fmla="*/ 404 h 547"/>
                <a:gd name="T2" fmla="*/ 534 w 964"/>
                <a:gd name="T3" fmla="*/ 26 h 547"/>
                <a:gd name="T4" fmla="*/ 534 w 964"/>
                <a:gd name="T5" fmla="*/ 26 h 547"/>
                <a:gd name="T6" fmla="*/ 429 w 964"/>
                <a:gd name="T7" fmla="*/ 26 h 547"/>
                <a:gd name="T8" fmla="*/ 193 w 964"/>
                <a:gd name="T9" fmla="*/ 233 h 547"/>
                <a:gd name="T10" fmla="*/ 193 w 964"/>
                <a:gd name="T11" fmla="*/ 164 h 547"/>
                <a:gd name="T12" fmla="*/ 193 w 964"/>
                <a:gd name="T13" fmla="*/ 164 h 547"/>
                <a:gd name="T14" fmla="*/ 170 w 964"/>
                <a:gd name="T15" fmla="*/ 141 h 547"/>
                <a:gd name="T16" fmla="*/ 80 w 964"/>
                <a:gd name="T17" fmla="*/ 141 h 547"/>
                <a:gd name="T18" fmla="*/ 80 w 964"/>
                <a:gd name="T19" fmla="*/ 141 h 547"/>
                <a:gd name="T20" fmla="*/ 57 w 964"/>
                <a:gd name="T21" fmla="*/ 164 h 547"/>
                <a:gd name="T22" fmla="*/ 57 w 964"/>
                <a:gd name="T23" fmla="*/ 354 h 547"/>
                <a:gd name="T24" fmla="*/ 0 w 964"/>
                <a:gd name="T25" fmla="*/ 403 h 547"/>
                <a:gd name="T26" fmla="*/ 0 w 964"/>
                <a:gd name="T27" fmla="*/ 403 h 547"/>
                <a:gd name="T28" fmla="*/ 0 w 964"/>
                <a:gd name="T29" fmla="*/ 546 h 547"/>
                <a:gd name="T30" fmla="*/ 0 w 964"/>
                <a:gd name="T31" fmla="*/ 546 h 547"/>
                <a:gd name="T32" fmla="*/ 429 w 964"/>
                <a:gd name="T33" fmla="*/ 168 h 547"/>
                <a:gd name="T34" fmla="*/ 429 w 964"/>
                <a:gd name="T35" fmla="*/ 168 h 547"/>
                <a:gd name="T36" fmla="*/ 534 w 964"/>
                <a:gd name="T37" fmla="*/ 168 h 547"/>
                <a:gd name="T38" fmla="*/ 962 w 964"/>
                <a:gd name="T39" fmla="*/ 546 h 547"/>
                <a:gd name="T40" fmla="*/ 962 w 964"/>
                <a:gd name="T41" fmla="*/ 404 h 547"/>
                <a:gd name="T42" fmla="*/ 963 w 964"/>
                <a:gd name="T43" fmla="*/ 404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4" h="547">
                  <a:moveTo>
                    <a:pt x="963" y="404"/>
                  </a:moveTo>
                  <a:lnTo>
                    <a:pt x="534" y="26"/>
                  </a:lnTo>
                  <a:lnTo>
                    <a:pt x="534" y="26"/>
                  </a:lnTo>
                  <a:cubicBezTo>
                    <a:pt x="506" y="0"/>
                    <a:pt x="457" y="0"/>
                    <a:pt x="429" y="26"/>
                  </a:cubicBezTo>
                  <a:lnTo>
                    <a:pt x="193" y="233"/>
                  </a:lnTo>
                  <a:lnTo>
                    <a:pt x="193" y="164"/>
                  </a:lnTo>
                  <a:lnTo>
                    <a:pt x="193" y="164"/>
                  </a:lnTo>
                  <a:cubicBezTo>
                    <a:pt x="193" y="151"/>
                    <a:pt x="183" y="141"/>
                    <a:pt x="170" y="141"/>
                  </a:cubicBezTo>
                  <a:lnTo>
                    <a:pt x="80" y="141"/>
                  </a:lnTo>
                  <a:lnTo>
                    <a:pt x="80" y="141"/>
                  </a:lnTo>
                  <a:cubicBezTo>
                    <a:pt x="67" y="141"/>
                    <a:pt x="57" y="151"/>
                    <a:pt x="57" y="164"/>
                  </a:cubicBezTo>
                  <a:lnTo>
                    <a:pt x="57" y="354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546"/>
                  </a:lnTo>
                  <a:lnTo>
                    <a:pt x="0" y="546"/>
                  </a:lnTo>
                  <a:lnTo>
                    <a:pt x="429" y="168"/>
                  </a:lnTo>
                  <a:lnTo>
                    <a:pt x="429" y="168"/>
                  </a:lnTo>
                  <a:cubicBezTo>
                    <a:pt x="457" y="143"/>
                    <a:pt x="506" y="143"/>
                    <a:pt x="534" y="168"/>
                  </a:cubicBezTo>
                  <a:lnTo>
                    <a:pt x="962" y="546"/>
                  </a:lnTo>
                  <a:lnTo>
                    <a:pt x="962" y="404"/>
                  </a:lnTo>
                  <a:lnTo>
                    <a:pt x="963" y="40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6055F1A-3E34-47A5-BCF6-0B291EEEE855}"/>
              </a:ext>
            </a:extLst>
          </p:cNvPr>
          <p:cNvGrpSpPr/>
          <p:nvPr/>
        </p:nvGrpSpPr>
        <p:grpSpPr>
          <a:xfrm>
            <a:off x="18949736" y="9133538"/>
            <a:ext cx="859213" cy="1012222"/>
            <a:chOff x="18949736" y="9133538"/>
            <a:chExt cx="859213" cy="1012222"/>
          </a:xfrm>
        </p:grpSpPr>
        <p:sp>
          <p:nvSpPr>
            <p:cNvPr id="130" name="Freeform 90">
              <a:extLst>
                <a:ext uri="{FF2B5EF4-FFF2-40B4-BE49-F238E27FC236}">
                  <a16:creationId xmlns:a16="http://schemas.microsoft.com/office/drawing/2014/main" id="{0DF911A3-056A-4828-8228-C7A550AF5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9736" y="9302240"/>
              <a:ext cx="859213" cy="843520"/>
            </a:xfrm>
            <a:custGeom>
              <a:avLst/>
              <a:gdLst>
                <a:gd name="T0" fmla="*/ 428 w 964"/>
                <a:gd name="T1" fmla="*/ 26 h 946"/>
                <a:gd name="T2" fmla="*/ 0 w 964"/>
                <a:gd name="T3" fmla="*/ 403 h 946"/>
                <a:gd name="T4" fmla="*/ 0 w 964"/>
                <a:gd name="T5" fmla="*/ 403 h 946"/>
                <a:gd name="T6" fmla="*/ 0 w 964"/>
                <a:gd name="T7" fmla="*/ 885 h 946"/>
                <a:gd name="T8" fmla="*/ 0 w 964"/>
                <a:gd name="T9" fmla="*/ 885 h 946"/>
                <a:gd name="T10" fmla="*/ 73 w 964"/>
                <a:gd name="T11" fmla="*/ 945 h 946"/>
                <a:gd name="T12" fmla="*/ 890 w 964"/>
                <a:gd name="T13" fmla="*/ 945 h 946"/>
                <a:gd name="T14" fmla="*/ 890 w 964"/>
                <a:gd name="T15" fmla="*/ 945 h 946"/>
                <a:gd name="T16" fmla="*/ 962 w 964"/>
                <a:gd name="T17" fmla="*/ 885 h 946"/>
                <a:gd name="T18" fmla="*/ 962 w 964"/>
                <a:gd name="T19" fmla="*/ 404 h 946"/>
                <a:gd name="T20" fmla="*/ 963 w 964"/>
                <a:gd name="T21" fmla="*/ 404 h 946"/>
                <a:gd name="T22" fmla="*/ 534 w 964"/>
                <a:gd name="T23" fmla="*/ 26 h 946"/>
                <a:gd name="T24" fmla="*/ 534 w 964"/>
                <a:gd name="T25" fmla="*/ 26 h 946"/>
                <a:gd name="T26" fmla="*/ 428 w 964"/>
                <a:gd name="T27" fmla="*/ 26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4" h="946">
                  <a:moveTo>
                    <a:pt x="428" y="26"/>
                  </a:moveTo>
                  <a:lnTo>
                    <a:pt x="0" y="403"/>
                  </a:lnTo>
                  <a:lnTo>
                    <a:pt x="0" y="403"/>
                  </a:lnTo>
                  <a:lnTo>
                    <a:pt x="0" y="885"/>
                  </a:lnTo>
                  <a:lnTo>
                    <a:pt x="0" y="885"/>
                  </a:lnTo>
                  <a:cubicBezTo>
                    <a:pt x="0" y="918"/>
                    <a:pt x="33" y="945"/>
                    <a:pt x="73" y="945"/>
                  </a:cubicBezTo>
                  <a:lnTo>
                    <a:pt x="890" y="945"/>
                  </a:lnTo>
                  <a:lnTo>
                    <a:pt x="890" y="945"/>
                  </a:lnTo>
                  <a:cubicBezTo>
                    <a:pt x="930" y="945"/>
                    <a:pt x="962" y="918"/>
                    <a:pt x="962" y="885"/>
                  </a:cubicBezTo>
                  <a:lnTo>
                    <a:pt x="962" y="404"/>
                  </a:lnTo>
                  <a:lnTo>
                    <a:pt x="963" y="404"/>
                  </a:lnTo>
                  <a:lnTo>
                    <a:pt x="534" y="26"/>
                  </a:lnTo>
                  <a:lnTo>
                    <a:pt x="534" y="26"/>
                  </a:lnTo>
                  <a:cubicBezTo>
                    <a:pt x="506" y="0"/>
                    <a:pt x="457" y="0"/>
                    <a:pt x="428" y="26"/>
                  </a:cubicBezTo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1" name="Freeform 91">
              <a:extLst>
                <a:ext uri="{FF2B5EF4-FFF2-40B4-BE49-F238E27FC236}">
                  <a16:creationId xmlns:a16="http://schemas.microsoft.com/office/drawing/2014/main" id="{1B0D40C7-A0A0-41AD-B303-4D8776039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9736" y="9133538"/>
              <a:ext cx="859213" cy="486494"/>
            </a:xfrm>
            <a:custGeom>
              <a:avLst/>
              <a:gdLst>
                <a:gd name="T0" fmla="*/ 963 w 964"/>
                <a:gd name="T1" fmla="*/ 404 h 547"/>
                <a:gd name="T2" fmla="*/ 534 w 964"/>
                <a:gd name="T3" fmla="*/ 26 h 547"/>
                <a:gd name="T4" fmla="*/ 534 w 964"/>
                <a:gd name="T5" fmla="*/ 26 h 547"/>
                <a:gd name="T6" fmla="*/ 428 w 964"/>
                <a:gd name="T7" fmla="*/ 26 h 547"/>
                <a:gd name="T8" fmla="*/ 194 w 964"/>
                <a:gd name="T9" fmla="*/ 233 h 547"/>
                <a:gd name="T10" fmla="*/ 194 w 964"/>
                <a:gd name="T11" fmla="*/ 164 h 547"/>
                <a:gd name="T12" fmla="*/ 194 w 964"/>
                <a:gd name="T13" fmla="*/ 164 h 547"/>
                <a:gd name="T14" fmla="*/ 170 w 964"/>
                <a:gd name="T15" fmla="*/ 141 h 547"/>
                <a:gd name="T16" fmla="*/ 80 w 964"/>
                <a:gd name="T17" fmla="*/ 141 h 547"/>
                <a:gd name="T18" fmla="*/ 80 w 964"/>
                <a:gd name="T19" fmla="*/ 141 h 547"/>
                <a:gd name="T20" fmla="*/ 57 w 964"/>
                <a:gd name="T21" fmla="*/ 164 h 547"/>
                <a:gd name="T22" fmla="*/ 57 w 964"/>
                <a:gd name="T23" fmla="*/ 354 h 547"/>
                <a:gd name="T24" fmla="*/ 0 w 964"/>
                <a:gd name="T25" fmla="*/ 403 h 547"/>
                <a:gd name="T26" fmla="*/ 0 w 964"/>
                <a:gd name="T27" fmla="*/ 403 h 547"/>
                <a:gd name="T28" fmla="*/ 0 w 964"/>
                <a:gd name="T29" fmla="*/ 546 h 547"/>
                <a:gd name="T30" fmla="*/ 0 w 964"/>
                <a:gd name="T31" fmla="*/ 546 h 547"/>
                <a:gd name="T32" fmla="*/ 428 w 964"/>
                <a:gd name="T33" fmla="*/ 168 h 547"/>
                <a:gd name="T34" fmla="*/ 428 w 964"/>
                <a:gd name="T35" fmla="*/ 168 h 547"/>
                <a:gd name="T36" fmla="*/ 534 w 964"/>
                <a:gd name="T37" fmla="*/ 168 h 547"/>
                <a:gd name="T38" fmla="*/ 962 w 964"/>
                <a:gd name="T39" fmla="*/ 546 h 547"/>
                <a:gd name="T40" fmla="*/ 962 w 964"/>
                <a:gd name="T41" fmla="*/ 404 h 547"/>
                <a:gd name="T42" fmla="*/ 963 w 964"/>
                <a:gd name="T43" fmla="*/ 404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4" h="547">
                  <a:moveTo>
                    <a:pt x="963" y="404"/>
                  </a:moveTo>
                  <a:lnTo>
                    <a:pt x="534" y="26"/>
                  </a:lnTo>
                  <a:lnTo>
                    <a:pt x="534" y="26"/>
                  </a:lnTo>
                  <a:cubicBezTo>
                    <a:pt x="506" y="0"/>
                    <a:pt x="457" y="0"/>
                    <a:pt x="428" y="26"/>
                  </a:cubicBezTo>
                  <a:lnTo>
                    <a:pt x="194" y="233"/>
                  </a:lnTo>
                  <a:lnTo>
                    <a:pt x="194" y="164"/>
                  </a:lnTo>
                  <a:lnTo>
                    <a:pt x="194" y="164"/>
                  </a:lnTo>
                  <a:cubicBezTo>
                    <a:pt x="194" y="151"/>
                    <a:pt x="183" y="141"/>
                    <a:pt x="170" y="141"/>
                  </a:cubicBezTo>
                  <a:lnTo>
                    <a:pt x="80" y="141"/>
                  </a:lnTo>
                  <a:lnTo>
                    <a:pt x="80" y="141"/>
                  </a:lnTo>
                  <a:cubicBezTo>
                    <a:pt x="67" y="141"/>
                    <a:pt x="57" y="151"/>
                    <a:pt x="57" y="164"/>
                  </a:cubicBezTo>
                  <a:lnTo>
                    <a:pt x="57" y="354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546"/>
                  </a:lnTo>
                  <a:lnTo>
                    <a:pt x="0" y="546"/>
                  </a:lnTo>
                  <a:lnTo>
                    <a:pt x="428" y="168"/>
                  </a:lnTo>
                  <a:lnTo>
                    <a:pt x="428" y="168"/>
                  </a:lnTo>
                  <a:cubicBezTo>
                    <a:pt x="457" y="143"/>
                    <a:pt x="506" y="143"/>
                    <a:pt x="534" y="168"/>
                  </a:cubicBezTo>
                  <a:lnTo>
                    <a:pt x="962" y="546"/>
                  </a:lnTo>
                  <a:lnTo>
                    <a:pt x="962" y="404"/>
                  </a:lnTo>
                  <a:lnTo>
                    <a:pt x="963" y="40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7356F8B-2378-4018-9BAA-93C537888BC6}"/>
              </a:ext>
            </a:extLst>
          </p:cNvPr>
          <p:cNvGrpSpPr/>
          <p:nvPr/>
        </p:nvGrpSpPr>
        <p:grpSpPr>
          <a:xfrm>
            <a:off x="20715239" y="9133538"/>
            <a:ext cx="859213" cy="1012222"/>
            <a:chOff x="20715239" y="9133538"/>
            <a:chExt cx="859213" cy="1012222"/>
          </a:xfrm>
        </p:grpSpPr>
        <p:sp>
          <p:nvSpPr>
            <p:cNvPr id="133" name="Freeform 93">
              <a:extLst>
                <a:ext uri="{FF2B5EF4-FFF2-40B4-BE49-F238E27FC236}">
                  <a16:creationId xmlns:a16="http://schemas.microsoft.com/office/drawing/2014/main" id="{9224AEA9-69F2-4123-9956-BCED06FA3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15239" y="9302240"/>
              <a:ext cx="859213" cy="843520"/>
            </a:xfrm>
            <a:custGeom>
              <a:avLst/>
              <a:gdLst>
                <a:gd name="T0" fmla="*/ 428 w 965"/>
                <a:gd name="T1" fmla="*/ 26 h 946"/>
                <a:gd name="T2" fmla="*/ 0 w 965"/>
                <a:gd name="T3" fmla="*/ 403 h 946"/>
                <a:gd name="T4" fmla="*/ 0 w 965"/>
                <a:gd name="T5" fmla="*/ 403 h 946"/>
                <a:gd name="T6" fmla="*/ 0 w 965"/>
                <a:gd name="T7" fmla="*/ 885 h 946"/>
                <a:gd name="T8" fmla="*/ 0 w 965"/>
                <a:gd name="T9" fmla="*/ 885 h 946"/>
                <a:gd name="T10" fmla="*/ 72 w 965"/>
                <a:gd name="T11" fmla="*/ 945 h 946"/>
                <a:gd name="T12" fmla="*/ 890 w 965"/>
                <a:gd name="T13" fmla="*/ 945 h 946"/>
                <a:gd name="T14" fmla="*/ 890 w 965"/>
                <a:gd name="T15" fmla="*/ 945 h 946"/>
                <a:gd name="T16" fmla="*/ 963 w 965"/>
                <a:gd name="T17" fmla="*/ 885 h 946"/>
                <a:gd name="T18" fmla="*/ 963 w 965"/>
                <a:gd name="T19" fmla="*/ 404 h 946"/>
                <a:gd name="T20" fmla="*/ 964 w 965"/>
                <a:gd name="T21" fmla="*/ 404 h 946"/>
                <a:gd name="T22" fmla="*/ 534 w 965"/>
                <a:gd name="T23" fmla="*/ 26 h 946"/>
                <a:gd name="T24" fmla="*/ 534 w 965"/>
                <a:gd name="T25" fmla="*/ 26 h 946"/>
                <a:gd name="T26" fmla="*/ 428 w 965"/>
                <a:gd name="T27" fmla="*/ 26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5" h="946">
                  <a:moveTo>
                    <a:pt x="428" y="26"/>
                  </a:moveTo>
                  <a:lnTo>
                    <a:pt x="0" y="403"/>
                  </a:lnTo>
                  <a:lnTo>
                    <a:pt x="0" y="403"/>
                  </a:lnTo>
                  <a:lnTo>
                    <a:pt x="0" y="885"/>
                  </a:lnTo>
                  <a:lnTo>
                    <a:pt x="0" y="885"/>
                  </a:lnTo>
                  <a:cubicBezTo>
                    <a:pt x="0" y="918"/>
                    <a:pt x="33" y="945"/>
                    <a:pt x="72" y="945"/>
                  </a:cubicBezTo>
                  <a:lnTo>
                    <a:pt x="890" y="945"/>
                  </a:lnTo>
                  <a:lnTo>
                    <a:pt x="890" y="945"/>
                  </a:lnTo>
                  <a:cubicBezTo>
                    <a:pt x="930" y="945"/>
                    <a:pt x="963" y="918"/>
                    <a:pt x="963" y="885"/>
                  </a:cubicBezTo>
                  <a:lnTo>
                    <a:pt x="963" y="404"/>
                  </a:lnTo>
                  <a:lnTo>
                    <a:pt x="964" y="404"/>
                  </a:lnTo>
                  <a:lnTo>
                    <a:pt x="534" y="26"/>
                  </a:lnTo>
                  <a:lnTo>
                    <a:pt x="534" y="26"/>
                  </a:lnTo>
                  <a:cubicBezTo>
                    <a:pt x="506" y="0"/>
                    <a:pt x="457" y="0"/>
                    <a:pt x="428" y="26"/>
                  </a:cubicBezTo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4" name="Freeform 94">
              <a:extLst>
                <a:ext uri="{FF2B5EF4-FFF2-40B4-BE49-F238E27FC236}">
                  <a16:creationId xmlns:a16="http://schemas.microsoft.com/office/drawing/2014/main" id="{9F86876F-514F-43F4-B115-13D59877E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15239" y="9133538"/>
              <a:ext cx="859213" cy="486494"/>
            </a:xfrm>
            <a:custGeom>
              <a:avLst/>
              <a:gdLst>
                <a:gd name="T0" fmla="*/ 964 w 965"/>
                <a:gd name="T1" fmla="*/ 404 h 547"/>
                <a:gd name="T2" fmla="*/ 534 w 965"/>
                <a:gd name="T3" fmla="*/ 26 h 547"/>
                <a:gd name="T4" fmla="*/ 534 w 965"/>
                <a:gd name="T5" fmla="*/ 26 h 547"/>
                <a:gd name="T6" fmla="*/ 428 w 965"/>
                <a:gd name="T7" fmla="*/ 26 h 547"/>
                <a:gd name="T8" fmla="*/ 194 w 965"/>
                <a:gd name="T9" fmla="*/ 233 h 547"/>
                <a:gd name="T10" fmla="*/ 194 w 965"/>
                <a:gd name="T11" fmla="*/ 164 h 547"/>
                <a:gd name="T12" fmla="*/ 194 w 965"/>
                <a:gd name="T13" fmla="*/ 164 h 547"/>
                <a:gd name="T14" fmla="*/ 171 w 965"/>
                <a:gd name="T15" fmla="*/ 141 h 547"/>
                <a:gd name="T16" fmla="*/ 80 w 965"/>
                <a:gd name="T17" fmla="*/ 141 h 547"/>
                <a:gd name="T18" fmla="*/ 80 w 965"/>
                <a:gd name="T19" fmla="*/ 141 h 547"/>
                <a:gd name="T20" fmla="*/ 57 w 965"/>
                <a:gd name="T21" fmla="*/ 164 h 547"/>
                <a:gd name="T22" fmla="*/ 57 w 965"/>
                <a:gd name="T23" fmla="*/ 354 h 547"/>
                <a:gd name="T24" fmla="*/ 0 w 965"/>
                <a:gd name="T25" fmla="*/ 403 h 547"/>
                <a:gd name="T26" fmla="*/ 0 w 965"/>
                <a:gd name="T27" fmla="*/ 403 h 547"/>
                <a:gd name="T28" fmla="*/ 0 w 965"/>
                <a:gd name="T29" fmla="*/ 546 h 547"/>
                <a:gd name="T30" fmla="*/ 0 w 965"/>
                <a:gd name="T31" fmla="*/ 546 h 547"/>
                <a:gd name="T32" fmla="*/ 428 w 965"/>
                <a:gd name="T33" fmla="*/ 168 h 547"/>
                <a:gd name="T34" fmla="*/ 428 w 965"/>
                <a:gd name="T35" fmla="*/ 168 h 547"/>
                <a:gd name="T36" fmla="*/ 534 w 965"/>
                <a:gd name="T37" fmla="*/ 168 h 547"/>
                <a:gd name="T38" fmla="*/ 963 w 965"/>
                <a:gd name="T39" fmla="*/ 546 h 547"/>
                <a:gd name="T40" fmla="*/ 963 w 965"/>
                <a:gd name="T41" fmla="*/ 404 h 547"/>
                <a:gd name="T42" fmla="*/ 964 w 965"/>
                <a:gd name="T43" fmla="*/ 404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5" h="547">
                  <a:moveTo>
                    <a:pt x="964" y="404"/>
                  </a:moveTo>
                  <a:lnTo>
                    <a:pt x="534" y="26"/>
                  </a:lnTo>
                  <a:lnTo>
                    <a:pt x="534" y="26"/>
                  </a:lnTo>
                  <a:cubicBezTo>
                    <a:pt x="506" y="0"/>
                    <a:pt x="457" y="0"/>
                    <a:pt x="428" y="26"/>
                  </a:cubicBezTo>
                  <a:lnTo>
                    <a:pt x="194" y="233"/>
                  </a:lnTo>
                  <a:lnTo>
                    <a:pt x="194" y="164"/>
                  </a:lnTo>
                  <a:lnTo>
                    <a:pt x="194" y="164"/>
                  </a:lnTo>
                  <a:cubicBezTo>
                    <a:pt x="194" y="151"/>
                    <a:pt x="183" y="141"/>
                    <a:pt x="171" y="141"/>
                  </a:cubicBezTo>
                  <a:lnTo>
                    <a:pt x="80" y="141"/>
                  </a:lnTo>
                  <a:lnTo>
                    <a:pt x="80" y="141"/>
                  </a:lnTo>
                  <a:cubicBezTo>
                    <a:pt x="67" y="141"/>
                    <a:pt x="57" y="151"/>
                    <a:pt x="57" y="164"/>
                  </a:cubicBezTo>
                  <a:lnTo>
                    <a:pt x="57" y="354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546"/>
                  </a:lnTo>
                  <a:lnTo>
                    <a:pt x="0" y="546"/>
                  </a:lnTo>
                  <a:lnTo>
                    <a:pt x="428" y="168"/>
                  </a:lnTo>
                  <a:lnTo>
                    <a:pt x="428" y="168"/>
                  </a:lnTo>
                  <a:cubicBezTo>
                    <a:pt x="457" y="143"/>
                    <a:pt x="506" y="143"/>
                    <a:pt x="534" y="168"/>
                  </a:cubicBezTo>
                  <a:lnTo>
                    <a:pt x="963" y="546"/>
                  </a:lnTo>
                  <a:lnTo>
                    <a:pt x="963" y="404"/>
                  </a:lnTo>
                  <a:lnTo>
                    <a:pt x="964" y="40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5EC1CDE-C1E3-4A4D-8DB6-38C49F8B1D39}"/>
              </a:ext>
            </a:extLst>
          </p:cNvPr>
          <p:cNvGrpSpPr/>
          <p:nvPr/>
        </p:nvGrpSpPr>
        <p:grpSpPr>
          <a:xfrm>
            <a:off x="13649303" y="10306615"/>
            <a:ext cx="859210" cy="1008300"/>
            <a:chOff x="13649303" y="10306615"/>
            <a:chExt cx="859210" cy="1008300"/>
          </a:xfrm>
        </p:grpSpPr>
        <p:sp>
          <p:nvSpPr>
            <p:cNvPr id="136" name="Freeform 96">
              <a:extLst>
                <a:ext uri="{FF2B5EF4-FFF2-40B4-BE49-F238E27FC236}">
                  <a16:creationId xmlns:a16="http://schemas.microsoft.com/office/drawing/2014/main" id="{72417D5D-961E-47AA-B930-74E803294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49303" y="10475320"/>
              <a:ext cx="859210" cy="839595"/>
            </a:xfrm>
            <a:custGeom>
              <a:avLst/>
              <a:gdLst>
                <a:gd name="T0" fmla="*/ 430 w 965"/>
                <a:gd name="T1" fmla="*/ 26 h 945"/>
                <a:gd name="T2" fmla="*/ 1 w 965"/>
                <a:gd name="T3" fmla="*/ 404 h 945"/>
                <a:gd name="T4" fmla="*/ 0 w 965"/>
                <a:gd name="T5" fmla="*/ 404 h 945"/>
                <a:gd name="T6" fmla="*/ 0 w 965"/>
                <a:gd name="T7" fmla="*/ 885 h 945"/>
                <a:gd name="T8" fmla="*/ 0 w 965"/>
                <a:gd name="T9" fmla="*/ 885 h 945"/>
                <a:gd name="T10" fmla="*/ 73 w 965"/>
                <a:gd name="T11" fmla="*/ 944 h 945"/>
                <a:gd name="T12" fmla="*/ 891 w 965"/>
                <a:gd name="T13" fmla="*/ 944 h 945"/>
                <a:gd name="T14" fmla="*/ 891 w 965"/>
                <a:gd name="T15" fmla="*/ 944 h 945"/>
                <a:gd name="T16" fmla="*/ 963 w 965"/>
                <a:gd name="T17" fmla="*/ 885 h 945"/>
                <a:gd name="T18" fmla="*/ 963 w 965"/>
                <a:gd name="T19" fmla="*/ 404 h 945"/>
                <a:gd name="T20" fmla="*/ 964 w 965"/>
                <a:gd name="T21" fmla="*/ 404 h 945"/>
                <a:gd name="T22" fmla="*/ 536 w 965"/>
                <a:gd name="T23" fmla="*/ 26 h 945"/>
                <a:gd name="T24" fmla="*/ 536 w 965"/>
                <a:gd name="T25" fmla="*/ 26 h 945"/>
                <a:gd name="T26" fmla="*/ 430 w 965"/>
                <a:gd name="T27" fmla="*/ 26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5" h="945">
                  <a:moveTo>
                    <a:pt x="430" y="26"/>
                  </a:moveTo>
                  <a:lnTo>
                    <a:pt x="1" y="404"/>
                  </a:lnTo>
                  <a:lnTo>
                    <a:pt x="0" y="404"/>
                  </a:lnTo>
                  <a:lnTo>
                    <a:pt x="0" y="885"/>
                  </a:lnTo>
                  <a:lnTo>
                    <a:pt x="0" y="885"/>
                  </a:lnTo>
                  <a:cubicBezTo>
                    <a:pt x="0" y="918"/>
                    <a:pt x="33" y="944"/>
                    <a:pt x="73" y="944"/>
                  </a:cubicBezTo>
                  <a:lnTo>
                    <a:pt x="891" y="944"/>
                  </a:lnTo>
                  <a:lnTo>
                    <a:pt x="891" y="944"/>
                  </a:lnTo>
                  <a:cubicBezTo>
                    <a:pt x="930" y="944"/>
                    <a:pt x="963" y="918"/>
                    <a:pt x="963" y="885"/>
                  </a:cubicBezTo>
                  <a:lnTo>
                    <a:pt x="963" y="404"/>
                  </a:lnTo>
                  <a:lnTo>
                    <a:pt x="964" y="404"/>
                  </a:lnTo>
                  <a:lnTo>
                    <a:pt x="536" y="26"/>
                  </a:lnTo>
                  <a:lnTo>
                    <a:pt x="536" y="26"/>
                  </a:lnTo>
                  <a:cubicBezTo>
                    <a:pt x="506" y="0"/>
                    <a:pt x="458" y="0"/>
                    <a:pt x="430" y="26"/>
                  </a:cubicBezTo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7" name="Freeform 97">
              <a:extLst>
                <a:ext uri="{FF2B5EF4-FFF2-40B4-BE49-F238E27FC236}">
                  <a16:creationId xmlns:a16="http://schemas.microsoft.com/office/drawing/2014/main" id="{20218467-7A9E-4741-92C9-0769A0277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49303" y="10306615"/>
              <a:ext cx="859210" cy="486494"/>
            </a:xfrm>
            <a:custGeom>
              <a:avLst/>
              <a:gdLst>
                <a:gd name="T0" fmla="*/ 964 w 965"/>
                <a:gd name="T1" fmla="*/ 404 h 547"/>
                <a:gd name="T2" fmla="*/ 536 w 965"/>
                <a:gd name="T3" fmla="*/ 25 h 547"/>
                <a:gd name="T4" fmla="*/ 536 w 965"/>
                <a:gd name="T5" fmla="*/ 25 h 547"/>
                <a:gd name="T6" fmla="*/ 430 w 965"/>
                <a:gd name="T7" fmla="*/ 25 h 547"/>
                <a:gd name="T8" fmla="*/ 195 w 965"/>
                <a:gd name="T9" fmla="*/ 233 h 547"/>
                <a:gd name="T10" fmla="*/ 195 w 965"/>
                <a:gd name="T11" fmla="*/ 163 h 547"/>
                <a:gd name="T12" fmla="*/ 195 w 965"/>
                <a:gd name="T13" fmla="*/ 163 h 547"/>
                <a:gd name="T14" fmla="*/ 171 w 965"/>
                <a:gd name="T15" fmla="*/ 140 h 547"/>
                <a:gd name="T16" fmla="*/ 81 w 965"/>
                <a:gd name="T17" fmla="*/ 140 h 547"/>
                <a:gd name="T18" fmla="*/ 81 w 965"/>
                <a:gd name="T19" fmla="*/ 140 h 547"/>
                <a:gd name="T20" fmla="*/ 58 w 965"/>
                <a:gd name="T21" fmla="*/ 163 h 547"/>
                <a:gd name="T22" fmla="*/ 58 w 965"/>
                <a:gd name="T23" fmla="*/ 353 h 547"/>
                <a:gd name="T24" fmla="*/ 1 w 965"/>
                <a:gd name="T25" fmla="*/ 404 h 547"/>
                <a:gd name="T26" fmla="*/ 0 w 965"/>
                <a:gd name="T27" fmla="*/ 404 h 547"/>
                <a:gd name="T28" fmla="*/ 0 w 965"/>
                <a:gd name="T29" fmla="*/ 546 h 547"/>
                <a:gd name="T30" fmla="*/ 1 w 965"/>
                <a:gd name="T31" fmla="*/ 546 h 547"/>
                <a:gd name="T32" fmla="*/ 430 w 965"/>
                <a:gd name="T33" fmla="*/ 168 h 547"/>
                <a:gd name="T34" fmla="*/ 430 w 965"/>
                <a:gd name="T35" fmla="*/ 168 h 547"/>
                <a:gd name="T36" fmla="*/ 536 w 965"/>
                <a:gd name="T37" fmla="*/ 168 h 547"/>
                <a:gd name="T38" fmla="*/ 963 w 965"/>
                <a:gd name="T39" fmla="*/ 546 h 547"/>
                <a:gd name="T40" fmla="*/ 963 w 965"/>
                <a:gd name="T41" fmla="*/ 404 h 547"/>
                <a:gd name="T42" fmla="*/ 964 w 965"/>
                <a:gd name="T43" fmla="*/ 404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5" h="547">
                  <a:moveTo>
                    <a:pt x="964" y="404"/>
                  </a:moveTo>
                  <a:lnTo>
                    <a:pt x="536" y="25"/>
                  </a:lnTo>
                  <a:lnTo>
                    <a:pt x="536" y="25"/>
                  </a:lnTo>
                  <a:cubicBezTo>
                    <a:pt x="506" y="0"/>
                    <a:pt x="458" y="0"/>
                    <a:pt x="430" y="25"/>
                  </a:cubicBezTo>
                  <a:lnTo>
                    <a:pt x="195" y="233"/>
                  </a:lnTo>
                  <a:lnTo>
                    <a:pt x="195" y="163"/>
                  </a:lnTo>
                  <a:lnTo>
                    <a:pt x="195" y="163"/>
                  </a:lnTo>
                  <a:cubicBezTo>
                    <a:pt x="195" y="150"/>
                    <a:pt x="184" y="140"/>
                    <a:pt x="171" y="140"/>
                  </a:cubicBezTo>
                  <a:lnTo>
                    <a:pt x="81" y="140"/>
                  </a:lnTo>
                  <a:lnTo>
                    <a:pt x="81" y="140"/>
                  </a:lnTo>
                  <a:cubicBezTo>
                    <a:pt x="68" y="140"/>
                    <a:pt x="58" y="150"/>
                    <a:pt x="58" y="163"/>
                  </a:cubicBezTo>
                  <a:lnTo>
                    <a:pt x="58" y="353"/>
                  </a:lnTo>
                  <a:lnTo>
                    <a:pt x="1" y="404"/>
                  </a:lnTo>
                  <a:lnTo>
                    <a:pt x="0" y="404"/>
                  </a:lnTo>
                  <a:lnTo>
                    <a:pt x="0" y="546"/>
                  </a:lnTo>
                  <a:lnTo>
                    <a:pt x="1" y="546"/>
                  </a:lnTo>
                  <a:lnTo>
                    <a:pt x="430" y="168"/>
                  </a:lnTo>
                  <a:lnTo>
                    <a:pt x="430" y="168"/>
                  </a:lnTo>
                  <a:cubicBezTo>
                    <a:pt x="458" y="143"/>
                    <a:pt x="506" y="143"/>
                    <a:pt x="536" y="168"/>
                  </a:cubicBezTo>
                  <a:lnTo>
                    <a:pt x="963" y="546"/>
                  </a:lnTo>
                  <a:lnTo>
                    <a:pt x="963" y="404"/>
                  </a:lnTo>
                  <a:lnTo>
                    <a:pt x="964" y="40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9E37D8A-0AD9-4816-A0B0-ACC8EE9F3C0D}"/>
              </a:ext>
            </a:extLst>
          </p:cNvPr>
          <p:cNvGrpSpPr/>
          <p:nvPr/>
        </p:nvGrpSpPr>
        <p:grpSpPr>
          <a:xfrm>
            <a:off x="15414807" y="10306615"/>
            <a:ext cx="859210" cy="1008300"/>
            <a:chOff x="15414807" y="10306615"/>
            <a:chExt cx="859210" cy="1008300"/>
          </a:xfrm>
        </p:grpSpPr>
        <p:sp>
          <p:nvSpPr>
            <p:cNvPr id="139" name="Freeform 99">
              <a:extLst>
                <a:ext uri="{FF2B5EF4-FFF2-40B4-BE49-F238E27FC236}">
                  <a16:creationId xmlns:a16="http://schemas.microsoft.com/office/drawing/2014/main" id="{026F7B0E-A1F6-48A5-85D4-CF6889F9F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4807" y="10475320"/>
              <a:ext cx="859210" cy="839595"/>
            </a:xfrm>
            <a:custGeom>
              <a:avLst/>
              <a:gdLst>
                <a:gd name="T0" fmla="*/ 429 w 964"/>
                <a:gd name="T1" fmla="*/ 26 h 945"/>
                <a:gd name="T2" fmla="*/ 1 w 964"/>
                <a:gd name="T3" fmla="*/ 404 h 945"/>
                <a:gd name="T4" fmla="*/ 0 w 964"/>
                <a:gd name="T5" fmla="*/ 404 h 945"/>
                <a:gd name="T6" fmla="*/ 0 w 964"/>
                <a:gd name="T7" fmla="*/ 885 h 945"/>
                <a:gd name="T8" fmla="*/ 0 w 964"/>
                <a:gd name="T9" fmla="*/ 885 h 945"/>
                <a:gd name="T10" fmla="*/ 73 w 964"/>
                <a:gd name="T11" fmla="*/ 944 h 945"/>
                <a:gd name="T12" fmla="*/ 889 w 964"/>
                <a:gd name="T13" fmla="*/ 944 h 945"/>
                <a:gd name="T14" fmla="*/ 889 w 964"/>
                <a:gd name="T15" fmla="*/ 944 h 945"/>
                <a:gd name="T16" fmla="*/ 962 w 964"/>
                <a:gd name="T17" fmla="*/ 885 h 945"/>
                <a:gd name="T18" fmla="*/ 962 w 964"/>
                <a:gd name="T19" fmla="*/ 404 h 945"/>
                <a:gd name="T20" fmla="*/ 963 w 964"/>
                <a:gd name="T21" fmla="*/ 404 h 945"/>
                <a:gd name="T22" fmla="*/ 535 w 964"/>
                <a:gd name="T23" fmla="*/ 26 h 945"/>
                <a:gd name="T24" fmla="*/ 535 w 964"/>
                <a:gd name="T25" fmla="*/ 26 h 945"/>
                <a:gd name="T26" fmla="*/ 429 w 964"/>
                <a:gd name="T27" fmla="*/ 26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4" h="945">
                  <a:moveTo>
                    <a:pt x="429" y="26"/>
                  </a:moveTo>
                  <a:lnTo>
                    <a:pt x="1" y="404"/>
                  </a:lnTo>
                  <a:lnTo>
                    <a:pt x="0" y="404"/>
                  </a:lnTo>
                  <a:lnTo>
                    <a:pt x="0" y="885"/>
                  </a:lnTo>
                  <a:lnTo>
                    <a:pt x="0" y="885"/>
                  </a:lnTo>
                  <a:cubicBezTo>
                    <a:pt x="0" y="918"/>
                    <a:pt x="32" y="944"/>
                    <a:pt x="73" y="944"/>
                  </a:cubicBezTo>
                  <a:lnTo>
                    <a:pt x="889" y="944"/>
                  </a:lnTo>
                  <a:lnTo>
                    <a:pt x="889" y="944"/>
                  </a:lnTo>
                  <a:cubicBezTo>
                    <a:pt x="930" y="944"/>
                    <a:pt x="962" y="918"/>
                    <a:pt x="962" y="885"/>
                  </a:cubicBezTo>
                  <a:lnTo>
                    <a:pt x="962" y="404"/>
                  </a:lnTo>
                  <a:lnTo>
                    <a:pt x="963" y="404"/>
                  </a:lnTo>
                  <a:lnTo>
                    <a:pt x="535" y="26"/>
                  </a:lnTo>
                  <a:lnTo>
                    <a:pt x="535" y="26"/>
                  </a:lnTo>
                  <a:cubicBezTo>
                    <a:pt x="506" y="0"/>
                    <a:pt x="457" y="0"/>
                    <a:pt x="429" y="26"/>
                  </a:cubicBezTo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0" name="Freeform 100">
              <a:extLst>
                <a:ext uri="{FF2B5EF4-FFF2-40B4-BE49-F238E27FC236}">
                  <a16:creationId xmlns:a16="http://schemas.microsoft.com/office/drawing/2014/main" id="{DC11FE44-4556-4B1D-8EE0-2E26B3F5D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4807" y="10306615"/>
              <a:ext cx="859210" cy="486494"/>
            </a:xfrm>
            <a:custGeom>
              <a:avLst/>
              <a:gdLst>
                <a:gd name="T0" fmla="*/ 963 w 964"/>
                <a:gd name="T1" fmla="*/ 404 h 547"/>
                <a:gd name="T2" fmla="*/ 535 w 964"/>
                <a:gd name="T3" fmla="*/ 25 h 547"/>
                <a:gd name="T4" fmla="*/ 535 w 964"/>
                <a:gd name="T5" fmla="*/ 25 h 547"/>
                <a:gd name="T6" fmla="*/ 429 w 964"/>
                <a:gd name="T7" fmla="*/ 25 h 547"/>
                <a:gd name="T8" fmla="*/ 193 w 964"/>
                <a:gd name="T9" fmla="*/ 233 h 547"/>
                <a:gd name="T10" fmla="*/ 193 w 964"/>
                <a:gd name="T11" fmla="*/ 163 h 547"/>
                <a:gd name="T12" fmla="*/ 193 w 964"/>
                <a:gd name="T13" fmla="*/ 163 h 547"/>
                <a:gd name="T14" fmla="*/ 170 w 964"/>
                <a:gd name="T15" fmla="*/ 140 h 547"/>
                <a:gd name="T16" fmla="*/ 80 w 964"/>
                <a:gd name="T17" fmla="*/ 140 h 547"/>
                <a:gd name="T18" fmla="*/ 80 w 964"/>
                <a:gd name="T19" fmla="*/ 140 h 547"/>
                <a:gd name="T20" fmla="*/ 57 w 964"/>
                <a:gd name="T21" fmla="*/ 163 h 547"/>
                <a:gd name="T22" fmla="*/ 57 w 964"/>
                <a:gd name="T23" fmla="*/ 353 h 547"/>
                <a:gd name="T24" fmla="*/ 1 w 964"/>
                <a:gd name="T25" fmla="*/ 404 h 547"/>
                <a:gd name="T26" fmla="*/ 0 w 964"/>
                <a:gd name="T27" fmla="*/ 404 h 547"/>
                <a:gd name="T28" fmla="*/ 0 w 964"/>
                <a:gd name="T29" fmla="*/ 546 h 547"/>
                <a:gd name="T30" fmla="*/ 1 w 964"/>
                <a:gd name="T31" fmla="*/ 546 h 547"/>
                <a:gd name="T32" fmla="*/ 429 w 964"/>
                <a:gd name="T33" fmla="*/ 168 h 547"/>
                <a:gd name="T34" fmla="*/ 429 w 964"/>
                <a:gd name="T35" fmla="*/ 168 h 547"/>
                <a:gd name="T36" fmla="*/ 535 w 964"/>
                <a:gd name="T37" fmla="*/ 168 h 547"/>
                <a:gd name="T38" fmla="*/ 962 w 964"/>
                <a:gd name="T39" fmla="*/ 546 h 547"/>
                <a:gd name="T40" fmla="*/ 962 w 964"/>
                <a:gd name="T41" fmla="*/ 404 h 547"/>
                <a:gd name="T42" fmla="*/ 963 w 964"/>
                <a:gd name="T43" fmla="*/ 404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4" h="547">
                  <a:moveTo>
                    <a:pt x="963" y="404"/>
                  </a:moveTo>
                  <a:lnTo>
                    <a:pt x="535" y="25"/>
                  </a:lnTo>
                  <a:lnTo>
                    <a:pt x="535" y="25"/>
                  </a:lnTo>
                  <a:cubicBezTo>
                    <a:pt x="506" y="0"/>
                    <a:pt x="457" y="0"/>
                    <a:pt x="429" y="25"/>
                  </a:cubicBezTo>
                  <a:lnTo>
                    <a:pt x="193" y="233"/>
                  </a:lnTo>
                  <a:lnTo>
                    <a:pt x="193" y="163"/>
                  </a:lnTo>
                  <a:lnTo>
                    <a:pt x="193" y="163"/>
                  </a:lnTo>
                  <a:cubicBezTo>
                    <a:pt x="193" y="150"/>
                    <a:pt x="183" y="140"/>
                    <a:pt x="170" y="140"/>
                  </a:cubicBezTo>
                  <a:lnTo>
                    <a:pt x="80" y="140"/>
                  </a:lnTo>
                  <a:lnTo>
                    <a:pt x="80" y="140"/>
                  </a:lnTo>
                  <a:cubicBezTo>
                    <a:pt x="67" y="140"/>
                    <a:pt x="57" y="150"/>
                    <a:pt x="57" y="163"/>
                  </a:cubicBezTo>
                  <a:lnTo>
                    <a:pt x="57" y="353"/>
                  </a:lnTo>
                  <a:lnTo>
                    <a:pt x="1" y="404"/>
                  </a:lnTo>
                  <a:lnTo>
                    <a:pt x="0" y="404"/>
                  </a:lnTo>
                  <a:lnTo>
                    <a:pt x="0" y="546"/>
                  </a:lnTo>
                  <a:lnTo>
                    <a:pt x="1" y="546"/>
                  </a:lnTo>
                  <a:lnTo>
                    <a:pt x="429" y="168"/>
                  </a:lnTo>
                  <a:lnTo>
                    <a:pt x="429" y="168"/>
                  </a:lnTo>
                  <a:cubicBezTo>
                    <a:pt x="457" y="143"/>
                    <a:pt x="506" y="143"/>
                    <a:pt x="535" y="168"/>
                  </a:cubicBezTo>
                  <a:lnTo>
                    <a:pt x="962" y="546"/>
                  </a:lnTo>
                  <a:lnTo>
                    <a:pt x="962" y="404"/>
                  </a:lnTo>
                  <a:lnTo>
                    <a:pt x="963" y="40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E8C2ADB-5A43-4F5D-8077-7E8DC30ADCB3}"/>
              </a:ext>
            </a:extLst>
          </p:cNvPr>
          <p:cNvGrpSpPr/>
          <p:nvPr/>
        </p:nvGrpSpPr>
        <p:grpSpPr>
          <a:xfrm>
            <a:off x="17180310" y="10306615"/>
            <a:ext cx="859210" cy="1008300"/>
            <a:chOff x="17180310" y="10306615"/>
            <a:chExt cx="859210" cy="1008300"/>
          </a:xfrm>
        </p:grpSpPr>
        <p:sp>
          <p:nvSpPr>
            <p:cNvPr id="142" name="Freeform 102">
              <a:extLst>
                <a:ext uri="{FF2B5EF4-FFF2-40B4-BE49-F238E27FC236}">
                  <a16:creationId xmlns:a16="http://schemas.microsoft.com/office/drawing/2014/main" id="{8AAF72E9-5826-4D33-9452-DF7B2E328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0310" y="10475320"/>
              <a:ext cx="859210" cy="839595"/>
            </a:xfrm>
            <a:custGeom>
              <a:avLst/>
              <a:gdLst>
                <a:gd name="T0" fmla="*/ 429 w 964"/>
                <a:gd name="T1" fmla="*/ 26 h 945"/>
                <a:gd name="T2" fmla="*/ 0 w 964"/>
                <a:gd name="T3" fmla="*/ 404 h 945"/>
                <a:gd name="T4" fmla="*/ 0 w 964"/>
                <a:gd name="T5" fmla="*/ 404 h 945"/>
                <a:gd name="T6" fmla="*/ 0 w 964"/>
                <a:gd name="T7" fmla="*/ 885 h 945"/>
                <a:gd name="T8" fmla="*/ 0 w 964"/>
                <a:gd name="T9" fmla="*/ 885 h 945"/>
                <a:gd name="T10" fmla="*/ 73 w 964"/>
                <a:gd name="T11" fmla="*/ 944 h 945"/>
                <a:gd name="T12" fmla="*/ 890 w 964"/>
                <a:gd name="T13" fmla="*/ 944 h 945"/>
                <a:gd name="T14" fmla="*/ 890 w 964"/>
                <a:gd name="T15" fmla="*/ 944 h 945"/>
                <a:gd name="T16" fmla="*/ 962 w 964"/>
                <a:gd name="T17" fmla="*/ 885 h 945"/>
                <a:gd name="T18" fmla="*/ 962 w 964"/>
                <a:gd name="T19" fmla="*/ 404 h 945"/>
                <a:gd name="T20" fmla="*/ 963 w 964"/>
                <a:gd name="T21" fmla="*/ 404 h 945"/>
                <a:gd name="T22" fmla="*/ 534 w 964"/>
                <a:gd name="T23" fmla="*/ 26 h 945"/>
                <a:gd name="T24" fmla="*/ 534 w 964"/>
                <a:gd name="T25" fmla="*/ 26 h 945"/>
                <a:gd name="T26" fmla="*/ 429 w 964"/>
                <a:gd name="T27" fmla="*/ 26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4" h="945">
                  <a:moveTo>
                    <a:pt x="429" y="26"/>
                  </a:moveTo>
                  <a:lnTo>
                    <a:pt x="0" y="404"/>
                  </a:lnTo>
                  <a:lnTo>
                    <a:pt x="0" y="404"/>
                  </a:lnTo>
                  <a:lnTo>
                    <a:pt x="0" y="885"/>
                  </a:lnTo>
                  <a:lnTo>
                    <a:pt x="0" y="885"/>
                  </a:lnTo>
                  <a:cubicBezTo>
                    <a:pt x="0" y="918"/>
                    <a:pt x="32" y="944"/>
                    <a:pt x="73" y="944"/>
                  </a:cubicBezTo>
                  <a:lnTo>
                    <a:pt x="890" y="944"/>
                  </a:lnTo>
                  <a:lnTo>
                    <a:pt x="890" y="944"/>
                  </a:lnTo>
                  <a:cubicBezTo>
                    <a:pt x="930" y="944"/>
                    <a:pt x="962" y="918"/>
                    <a:pt x="962" y="885"/>
                  </a:cubicBezTo>
                  <a:lnTo>
                    <a:pt x="962" y="404"/>
                  </a:lnTo>
                  <a:lnTo>
                    <a:pt x="963" y="404"/>
                  </a:lnTo>
                  <a:lnTo>
                    <a:pt x="534" y="26"/>
                  </a:lnTo>
                  <a:lnTo>
                    <a:pt x="534" y="26"/>
                  </a:lnTo>
                  <a:cubicBezTo>
                    <a:pt x="506" y="0"/>
                    <a:pt x="457" y="0"/>
                    <a:pt x="429" y="26"/>
                  </a:cubicBezTo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3" name="Freeform 103">
              <a:extLst>
                <a:ext uri="{FF2B5EF4-FFF2-40B4-BE49-F238E27FC236}">
                  <a16:creationId xmlns:a16="http://schemas.microsoft.com/office/drawing/2014/main" id="{E2F6E440-35F1-4EED-8825-569E72AAB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0310" y="10306615"/>
              <a:ext cx="859210" cy="486494"/>
            </a:xfrm>
            <a:custGeom>
              <a:avLst/>
              <a:gdLst>
                <a:gd name="T0" fmla="*/ 963 w 964"/>
                <a:gd name="T1" fmla="*/ 404 h 547"/>
                <a:gd name="T2" fmla="*/ 534 w 964"/>
                <a:gd name="T3" fmla="*/ 25 h 547"/>
                <a:gd name="T4" fmla="*/ 534 w 964"/>
                <a:gd name="T5" fmla="*/ 25 h 547"/>
                <a:gd name="T6" fmla="*/ 429 w 964"/>
                <a:gd name="T7" fmla="*/ 25 h 547"/>
                <a:gd name="T8" fmla="*/ 193 w 964"/>
                <a:gd name="T9" fmla="*/ 233 h 547"/>
                <a:gd name="T10" fmla="*/ 193 w 964"/>
                <a:gd name="T11" fmla="*/ 163 h 547"/>
                <a:gd name="T12" fmla="*/ 193 w 964"/>
                <a:gd name="T13" fmla="*/ 163 h 547"/>
                <a:gd name="T14" fmla="*/ 170 w 964"/>
                <a:gd name="T15" fmla="*/ 140 h 547"/>
                <a:gd name="T16" fmla="*/ 80 w 964"/>
                <a:gd name="T17" fmla="*/ 140 h 547"/>
                <a:gd name="T18" fmla="*/ 80 w 964"/>
                <a:gd name="T19" fmla="*/ 140 h 547"/>
                <a:gd name="T20" fmla="*/ 57 w 964"/>
                <a:gd name="T21" fmla="*/ 163 h 547"/>
                <a:gd name="T22" fmla="*/ 57 w 964"/>
                <a:gd name="T23" fmla="*/ 353 h 547"/>
                <a:gd name="T24" fmla="*/ 0 w 964"/>
                <a:gd name="T25" fmla="*/ 404 h 547"/>
                <a:gd name="T26" fmla="*/ 0 w 964"/>
                <a:gd name="T27" fmla="*/ 404 h 547"/>
                <a:gd name="T28" fmla="*/ 0 w 964"/>
                <a:gd name="T29" fmla="*/ 546 h 547"/>
                <a:gd name="T30" fmla="*/ 0 w 964"/>
                <a:gd name="T31" fmla="*/ 546 h 547"/>
                <a:gd name="T32" fmla="*/ 429 w 964"/>
                <a:gd name="T33" fmla="*/ 168 h 547"/>
                <a:gd name="T34" fmla="*/ 429 w 964"/>
                <a:gd name="T35" fmla="*/ 168 h 547"/>
                <a:gd name="T36" fmla="*/ 534 w 964"/>
                <a:gd name="T37" fmla="*/ 168 h 547"/>
                <a:gd name="T38" fmla="*/ 962 w 964"/>
                <a:gd name="T39" fmla="*/ 546 h 547"/>
                <a:gd name="T40" fmla="*/ 962 w 964"/>
                <a:gd name="T41" fmla="*/ 404 h 547"/>
                <a:gd name="T42" fmla="*/ 963 w 964"/>
                <a:gd name="T43" fmla="*/ 404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4" h="547">
                  <a:moveTo>
                    <a:pt x="963" y="404"/>
                  </a:moveTo>
                  <a:lnTo>
                    <a:pt x="534" y="25"/>
                  </a:lnTo>
                  <a:lnTo>
                    <a:pt x="534" y="25"/>
                  </a:lnTo>
                  <a:cubicBezTo>
                    <a:pt x="506" y="0"/>
                    <a:pt x="457" y="0"/>
                    <a:pt x="429" y="25"/>
                  </a:cubicBezTo>
                  <a:lnTo>
                    <a:pt x="193" y="233"/>
                  </a:lnTo>
                  <a:lnTo>
                    <a:pt x="193" y="163"/>
                  </a:lnTo>
                  <a:lnTo>
                    <a:pt x="193" y="163"/>
                  </a:lnTo>
                  <a:cubicBezTo>
                    <a:pt x="193" y="150"/>
                    <a:pt x="183" y="140"/>
                    <a:pt x="170" y="140"/>
                  </a:cubicBezTo>
                  <a:lnTo>
                    <a:pt x="80" y="140"/>
                  </a:lnTo>
                  <a:lnTo>
                    <a:pt x="80" y="140"/>
                  </a:lnTo>
                  <a:cubicBezTo>
                    <a:pt x="67" y="140"/>
                    <a:pt x="57" y="150"/>
                    <a:pt x="57" y="163"/>
                  </a:cubicBezTo>
                  <a:lnTo>
                    <a:pt x="57" y="353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0" y="546"/>
                  </a:lnTo>
                  <a:lnTo>
                    <a:pt x="0" y="546"/>
                  </a:lnTo>
                  <a:lnTo>
                    <a:pt x="429" y="168"/>
                  </a:lnTo>
                  <a:lnTo>
                    <a:pt x="429" y="168"/>
                  </a:lnTo>
                  <a:cubicBezTo>
                    <a:pt x="457" y="143"/>
                    <a:pt x="506" y="143"/>
                    <a:pt x="534" y="168"/>
                  </a:cubicBezTo>
                  <a:lnTo>
                    <a:pt x="962" y="546"/>
                  </a:lnTo>
                  <a:lnTo>
                    <a:pt x="962" y="404"/>
                  </a:lnTo>
                  <a:lnTo>
                    <a:pt x="963" y="40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9ECB166-9A71-48D2-AA5F-FC9A876DEC43}"/>
              </a:ext>
            </a:extLst>
          </p:cNvPr>
          <p:cNvGrpSpPr/>
          <p:nvPr/>
        </p:nvGrpSpPr>
        <p:grpSpPr>
          <a:xfrm>
            <a:off x="18949736" y="10306615"/>
            <a:ext cx="859213" cy="1008300"/>
            <a:chOff x="18949736" y="10306615"/>
            <a:chExt cx="859213" cy="1008300"/>
          </a:xfrm>
        </p:grpSpPr>
        <p:sp>
          <p:nvSpPr>
            <p:cNvPr id="145" name="Freeform 105">
              <a:extLst>
                <a:ext uri="{FF2B5EF4-FFF2-40B4-BE49-F238E27FC236}">
                  <a16:creationId xmlns:a16="http://schemas.microsoft.com/office/drawing/2014/main" id="{77ADD24C-DAEC-4090-BDA7-60B6DA15E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9736" y="10475320"/>
              <a:ext cx="859213" cy="839595"/>
            </a:xfrm>
            <a:custGeom>
              <a:avLst/>
              <a:gdLst>
                <a:gd name="T0" fmla="*/ 428 w 964"/>
                <a:gd name="T1" fmla="*/ 26 h 945"/>
                <a:gd name="T2" fmla="*/ 0 w 964"/>
                <a:gd name="T3" fmla="*/ 404 h 945"/>
                <a:gd name="T4" fmla="*/ 0 w 964"/>
                <a:gd name="T5" fmla="*/ 404 h 945"/>
                <a:gd name="T6" fmla="*/ 0 w 964"/>
                <a:gd name="T7" fmla="*/ 885 h 945"/>
                <a:gd name="T8" fmla="*/ 0 w 964"/>
                <a:gd name="T9" fmla="*/ 885 h 945"/>
                <a:gd name="T10" fmla="*/ 73 w 964"/>
                <a:gd name="T11" fmla="*/ 944 h 945"/>
                <a:gd name="T12" fmla="*/ 890 w 964"/>
                <a:gd name="T13" fmla="*/ 944 h 945"/>
                <a:gd name="T14" fmla="*/ 890 w 964"/>
                <a:gd name="T15" fmla="*/ 944 h 945"/>
                <a:gd name="T16" fmla="*/ 962 w 964"/>
                <a:gd name="T17" fmla="*/ 885 h 945"/>
                <a:gd name="T18" fmla="*/ 962 w 964"/>
                <a:gd name="T19" fmla="*/ 404 h 945"/>
                <a:gd name="T20" fmla="*/ 963 w 964"/>
                <a:gd name="T21" fmla="*/ 404 h 945"/>
                <a:gd name="T22" fmla="*/ 534 w 964"/>
                <a:gd name="T23" fmla="*/ 26 h 945"/>
                <a:gd name="T24" fmla="*/ 534 w 964"/>
                <a:gd name="T25" fmla="*/ 26 h 945"/>
                <a:gd name="T26" fmla="*/ 428 w 964"/>
                <a:gd name="T27" fmla="*/ 26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4" h="945">
                  <a:moveTo>
                    <a:pt x="428" y="26"/>
                  </a:moveTo>
                  <a:lnTo>
                    <a:pt x="0" y="404"/>
                  </a:lnTo>
                  <a:lnTo>
                    <a:pt x="0" y="404"/>
                  </a:lnTo>
                  <a:lnTo>
                    <a:pt x="0" y="885"/>
                  </a:lnTo>
                  <a:lnTo>
                    <a:pt x="0" y="885"/>
                  </a:lnTo>
                  <a:cubicBezTo>
                    <a:pt x="0" y="918"/>
                    <a:pt x="33" y="944"/>
                    <a:pt x="73" y="944"/>
                  </a:cubicBezTo>
                  <a:lnTo>
                    <a:pt x="890" y="944"/>
                  </a:lnTo>
                  <a:lnTo>
                    <a:pt x="890" y="944"/>
                  </a:lnTo>
                  <a:cubicBezTo>
                    <a:pt x="930" y="944"/>
                    <a:pt x="962" y="918"/>
                    <a:pt x="962" y="885"/>
                  </a:cubicBezTo>
                  <a:lnTo>
                    <a:pt x="962" y="404"/>
                  </a:lnTo>
                  <a:lnTo>
                    <a:pt x="963" y="404"/>
                  </a:lnTo>
                  <a:lnTo>
                    <a:pt x="534" y="26"/>
                  </a:lnTo>
                  <a:lnTo>
                    <a:pt x="534" y="26"/>
                  </a:lnTo>
                  <a:cubicBezTo>
                    <a:pt x="506" y="0"/>
                    <a:pt x="457" y="0"/>
                    <a:pt x="428" y="26"/>
                  </a:cubicBezTo>
                </a:path>
              </a:pathLst>
            </a:custGeom>
            <a:solidFill>
              <a:schemeClr val="accent6">
                <a:alpha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6" name="Freeform 106">
              <a:extLst>
                <a:ext uri="{FF2B5EF4-FFF2-40B4-BE49-F238E27FC236}">
                  <a16:creationId xmlns:a16="http://schemas.microsoft.com/office/drawing/2014/main" id="{3C9925CB-93CC-4DA5-AF16-EA9312DD6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9736" y="10306615"/>
              <a:ext cx="859213" cy="486494"/>
            </a:xfrm>
            <a:custGeom>
              <a:avLst/>
              <a:gdLst>
                <a:gd name="T0" fmla="*/ 963 w 964"/>
                <a:gd name="T1" fmla="*/ 404 h 547"/>
                <a:gd name="T2" fmla="*/ 534 w 964"/>
                <a:gd name="T3" fmla="*/ 25 h 547"/>
                <a:gd name="T4" fmla="*/ 534 w 964"/>
                <a:gd name="T5" fmla="*/ 25 h 547"/>
                <a:gd name="T6" fmla="*/ 428 w 964"/>
                <a:gd name="T7" fmla="*/ 25 h 547"/>
                <a:gd name="T8" fmla="*/ 194 w 964"/>
                <a:gd name="T9" fmla="*/ 233 h 547"/>
                <a:gd name="T10" fmla="*/ 194 w 964"/>
                <a:gd name="T11" fmla="*/ 163 h 547"/>
                <a:gd name="T12" fmla="*/ 194 w 964"/>
                <a:gd name="T13" fmla="*/ 163 h 547"/>
                <a:gd name="T14" fmla="*/ 170 w 964"/>
                <a:gd name="T15" fmla="*/ 140 h 547"/>
                <a:gd name="T16" fmla="*/ 80 w 964"/>
                <a:gd name="T17" fmla="*/ 140 h 547"/>
                <a:gd name="T18" fmla="*/ 80 w 964"/>
                <a:gd name="T19" fmla="*/ 140 h 547"/>
                <a:gd name="T20" fmla="*/ 57 w 964"/>
                <a:gd name="T21" fmla="*/ 163 h 547"/>
                <a:gd name="T22" fmla="*/ 57 w 964"/>
                <a:gd name="T23" fmla="*/ 353 h 547"/>
                <a:gd name="T24" fmla="*/ 0 w 964"/>
                <a:gd name="T25" fmla="*/ 404 h 547"/>
                <a:gd name="T26" fmla="*/ 0 w 964"/>
                <a:gd name="T27" fmla="*/ 404 h 547"/>
                <a:gd name="T28" fmla="*/ 0 w 964"/>
                <a:gd name="T29" fmla="*/ 546 h 547"/>
                <a:gd name="T30" fmla="*/ 0 w 964"/>
                <a:gd name="T31" fmla="*/ 546 h 547"/>
                <a:gd name="T32" fmla="*/ 428 w 964"/>
                <a:gd name="T33" fmla="*/ 168 h 547"/>
                <a:gd name="T34" fmla="*/ 428 w 964"/>
                <a:gd name="T35" fmla="*/ 168 h 547"/>
                <a:gd name="T36" fmla="*/ 534 w 964"/>
                <a:gd name="T37" fmla="*/ 168 h 547"/>
                <a:gd name="T38" fmla="*/ 962 w 964"/>
                <a:gd name="T39" fmla="*/ 546 h 547"/>
                <a:gd name="T40" fmla="*/ 962 w 964"/>
                <a:gd name="T41" fmla="*/ 404 h 547"/>
                <a:gd name="T42" fmla="*/ 963 w 964"/>
                <a:gd name="T43" fmla="*/ 404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4" h="547">
                  <a:moveTo>
                    <a:pt x="963" y="404"/>
                  </a:moveTo>
                  <a:lnTo>
                    <a:pt x="534" y="25"/>
                  </a:lnTo>
                  <a:lnTo>
                    <a:pt x="534" y="25"/>
                  </a:lnTo>
                  <a:cubicBezTo>
                    <a:pt x="506" y="0"/>
                    <a:pt x="457" y="0"/>
                    <a:pt x="428" y="25"/>
                  </a:cubicBezTo>
                  <a:lnTo>
                    <a:pt x="194" y="233"/>
                  </a:lnTo>
                  <a:lnTo>
                    <a:pt x="194" y="163"/>
                  </a:lnTo>
                  <a:lnTo>
                    <a:pt x="194" y="163"/>
                  </a:lnTo>
                  <a:cubicBezTo>
                    <a:pt x="194" y="150"/>
                    <a:pt x="183" y="140"/>
                    <a:pt x="170" y="140"/>
                  </a:cubicBezTo>
                  <a:lnTo>
                    <a:pt x="80" y="140"/>
                  </a:lnTo>
                  <a:lnTo>
                    <a:pt x="80" y="140"/>
                  </a:lnTo>
                  <a:cubicBezTo>
                    <a:pt x="67" y="140"/>
                    <a:pt x="57" y="150"/>
                    <a:pt x="57" y="163"/>
                  </a:cubicBezTo>
                  <a:lnTo>
                    <a:pt x="57" y="353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0" y="546"/>
                  </a:lnTo>
                  <a:lnTo>
                    <a:pt x="0" y="546"/>
                  </a:lnTo>
                  <a:lnTo>
                    <a:pt x="428" y="168"/>
                  </a:lnTo>
                  <a:lnTo>
                    <a:pt x="428" y="168"/>
                  </a:lnTo>
                  <a:cubicBezTo>
                    <a:pt x="457" y="143"/>
                    <a:pt x="506" y="143"/>
                    <a:pt x="534" y="168"/>
                  </a:cubicBezTo>
                  <a:lnTo>
                    <a:pt x="962" y="546"/>
                  </a:lnTo>
                  <a:lnTo>
                    <a:pt x="962" y="404"/>
                  </a:lnTo>
                  <a:lnTo>
                    <a:pt x="963" y="40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FE0FBB6-BE7B-439B-AF91-203B06CCD3A1}"/>
              </a:ext>
            </a:extLst>
          </p:cNvPr>
          <p:cNvGrpSpPr/>
          <p:nvPr/>
        </p:nvGrpSpPr>
        <p:grpSpPr>
          <a:xfrm>
            <a:off x="20715239" y="10306615"/>
            <a:ext cx="859213" cy="1008300"/>
            <a:chOff x="20715239" y="10306615"/>
            <a:chExt cx="859213" cy="1008300"/>
          </a:xfrm>
        </p:grpSpPr>
        <p:sp>
          <p:nvSpPr>
            <p:cNvPr id="148" name="Freeform 108">
              <a:extLst>
                <a:ext uri="{FF2B5EF4-FFF2-40B4-BE49-F238E27FC236}">
                  <a16:creationId xmlns:a16="http://schemas.microsoft.com/office/drawing/2014/main" id="{17F8765E-F0E1-4B23-BC25-3BB3CE5DB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15239" y="10475320"/>
              <a:ext cx="859213" cy="839595"/>
            </a:xfrm>
            <a:custGeom>
              <a:avLst/>
              <a:gdLst>
                <a:gd name="T0" fmla="*/ 428 w 965"/>
                <a:gd name="T1" fmla="*/ 26 h 945"/>
                <a:gd name="T2" fmla="*/ 0 w 965"/>
                <a:gd name="T3" fmla="*/ 404 h 945"/>
                <a:gd name="T4" fmla="*/ 0 w 965"/>
                <a:gd name="T5" fmla="*/ 404 h 945"/>
                <a:gd name="T6" fmla="*/ 0 w 965"/>
                <a:gd name="T7" fmla="*/ 885 h 945"/>
                <a:gd name="T8" fmla="*/ 0 w 965"/>
                <a:gd name="T9" fmla="*/ 885 h 945"/>
                <a:gd name="T10" fmla="*/ 72 w 965"/>
                <a:gd name="T11" fmla="*/ 944 h 945"/>
                <a:gd name="T12" fmla="*/ 890 w 965"/>
                <a:gd name="T13" fmla="*/ 944 h 945"/>
                <a:gd name="T14" fmla="*/ 890 w 965"/>
                <a:gd name="T15" fmla="*/ 944 h 945"/>
                <a:gd name="T16" fmla="*/ 963 w 965"/>
                <a:gd name="T17" fmla="*/ 885 h 945"/>
                <a:gd name="T18" fmla="*/ 963 w 965"/>
                <a:gd name="T19" fmla="*/ 404 h 945"/>
                <a:gd name="T20" fmla="*/ 964 w 965"/>
                <a:gd name="T21" fmla="*/ 404 h 945"/>
                <a:gd name="T22" fmla="*/ 534 w 965"/>
                <a:gd name="T23" fmla="*/ 26 h 945"/>
                <a:gd name="T24" fmla="*/ 534 w 965"/>
                <a:gd name="T25" fmla="*/ 26 h 945"/>
                <a:gd name="T26" fmla="*/ 428 w 965"/>
                <a:gd name="T27" fmla="*/ 26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5" h="945">
                  <a:moveTo>
                    <a:pt x="428" y="26"/>
                  </a:moveTo>
                  <a:lnTo>
                    <a:pt x="0" y="404"/>
                  </a:lnTo>
                  <a:lnTo>
                    <a:pt x="0" y="404"/>
                  </a:lnTo>
                  <a:lnTo>
                    <a:pt x="0" y="885"/>
                  </a:lnTo>
                  <a:lnTo>
                    <a:pt x="0" y="885"/>
                  </a:lnTo>
                  <a:cubicBezTo>
                    <a:pt x="0" y="918"/>
                    <a:pt x="33" y="944"/>
                    <a:pt x="72" y="944"/>
                  </a:cubicBezTo>
                  <a:lnTo>
                    <a:pt x="890" y="944"/>
                  </a:lnTo>
                  <a:lnTo>
                    <a:pt x="890" y="944"/>
                  </a:lnTo>
                  <a:cubicBezTo>
                    <a:pt x="930" y="944"/>
                    <a:pt x="963" y="918"/>
                    <a:pt x="963" y="885"/>
                  </a:cubicBezTo>
                  <a:lnTo>
                    <a:pt x="963" y="404"/>
                  </a:lnTo>
                  <a:lnTo>
                    <a:pt x="964" y="404"/>
                  </a:lnTo>
                  <a:lnTo>
                    <a:pt x="534" y="26"/>
                  </a:lnTo>
                  <a:lnTo>
                    <a:pt x="534" y="26"/>
                  </a:lnTo>
                  <a:cubicBezTo>
                    <a:pt x="506" y="0"/>
                    <a:pt x="457" y="0"/>
                    <a:pt x="428" y="26"/>
                  </a:cubicBezTo>
                </a:path>
              </a:pathLst>
            </a:custGeom>
            <a:solidFill>
              <a:schemeClr val="accent6">
                <a:alpha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9" name="Freeform 109">
              <a:extLst>
                <a:ext uri="{FF2B5EF4-FFF2-40B4-BE49-F238E27FC236}">
                  <a16:creationId xmlns:a16="http://schemas.microsoft.com/office/drawing/2014/main" id="{006767EA-F4A1-4F8E-AB31-EF6C28FF9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15239" y="10306615"/>
              <a:ext cx="859213" cy="486494"/>
            </a:xfrm>
            <a:custGeom>
              <a:avLst/>
              <a:gdLst>
                <a:gd name="T0" fmla="*/ 964 w 965"/>
                <a:gd name="T1" fmla="*/ 404 h 547"/>
                <a:gd name="T2" fmla="*/ 534 w 965"/>
                <a:gd name="T3" fmla="*/ 25 h 547"/>
                <a:gd name="T4" fmla="*/ 534 w 965"/>
                <a:gd name="T5" fmla="*/ 25 h 547"/>
                <a:gd name="T6" fmla="*/ 428 w 965"/>
                <a:gd name="T7" fmla="*/ 25 h 547"/>
                <a:gd name="T8" fmla="*/ 194 w 965"/>
                <a:gd name="T9" fmla="*/ 233 h 547"/>
                <a:gd name="T10" fmla="*/ 194 w 965"/>
                <a:gd name="T11" fmla="*/ 163 h 547"/>
                <a:gd name="T12" fmla="*/ 194 w 965"/>
                <a:gd name="T13" fmla="*/ 163 h 547"/>
                <a:gd name="T14" fmla="*/ 171 w 965"/>
                <a:gd name="T15" fmla="*/ 140 h 547"/>
                <a:gd name="T16" fmla="*/ 80 w 965"/>
                <a:gd name="T17" fmla="*/ 140 h 547"/>
                <a:gd name="T18" fmla="*/ 80 w 965"/>
                <a:gd name="T19" fmla="*/ 140 h 547"/>
                <a:gd name="T20" fmla="*/ 57 w 965"/>
                <a:gd name="T21" fmla="*/ 163 h 547"/>
                <a:gd name="T22" fmla="*/ 57 w 965"/>
                <a:gd name="T23" fmla="*/ 353 h 547"/>
                <a:gd name="T24" fmla="*/ 0 w 965"/>
                <a:gd name="T25" fmla="*/ 404 h 547"/>
                <a:gd name="T26" fmla="*/ 0 w 965"/>
                <a:gd name="T27" fmla="*/ 404 h 547"/>
                <a:gd name="T28" fmla="*/ 0 w 965"/>
                <a:gd name="T29" fmla="*/ 546 h 547"/>
                <a:gd name="T30" fmla="*/ 0 w 965"/>
                <a:gd name="T31" fmla="*/ 546 h 547"/>
                <a:gd name="T32" fmla="*/ 428 w 965"/>
                <a:gd name="T33" fmla="*/ 168 h 547"/>
                <a:gd name="T34" fmla="*/ 428 w 965"/>
                <a:gd name="T35" fmla="*/ 168 h 547"/>
                <a:gd name="T36" fmla="*/ 534 w 965"/>
                <a:gd name="T37" fmla="*/ 168 h 547"/>
                <a:gd name="T38" fmla="*/ 963 w 965"/>
                <a:gd name="T39" fmla="*/ 546 h 547"/>
                <a:gd name="T40" fmla="*/ 963 w 965"/>
                <a:gd name="T41" fmla="*/ 404 h 547"/>
                <a:gd name="T42" fmla="*/ 964 w 965"/>
                <a:gd name="T43" fmla="*/ 404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5" h="547">
                  <a:moveTo>
                    <a:pt x="964" y="404"/>
                  </a:moveTo>
                  <a:lnTo>
                    <a:pt x="534" y="25"/>
                  </a:lnTo>
                  <a:lnTo>
                    <a:pt x="534" y="25"/>
                  </a:lnTo>
                  <a:cubicBezTo>
                    <a:pt x="506" y="0"/>
                    <a:pt x="457" y="0"/>
                    <a:pt x="428" y="25"/>
                  </a:cubicBezTo>
                  <a:lnTo>
                    <a:pt x="194" y="233"/>
                  </a:lnTo>
                  <a:lnTo>
                    <a:pt x="194" y="163"/>
                  </a:lnTo>
                  <a:lnTo>
                    <a:pt x="194" y="163"/>
                  </a:lnTo>
                  <a:cubicBezTo>
                    <a:pt x="194" y="150"/>
                    <a:pt x="183" y="140"/>
                    <a:pt x="171" y="140"/>
                  </a:cubicBezTo>
                  <a:lnTo>
                    <a:pt x="80" y="140"/>
                  </a:lnTo>
                  <a:lnTo>
                    <a:pt x="80" y="140"/>
                  </a:lnTo>
                  <a:cubicBezTo>
                    <a:pt x="67" y="140"/>
                    <a:pt x="57" y="150"/>
                    <a:pt x="57" y="163"/>
                  </a:cubicBezTo>
                  <a:lnTo>
                    <a:pt x="57" y="353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0" y="546"/>
                  </a:lnTo>
                  <a:lnTo>
                    <a:pt x="0" y="546"/>
                  </a:lnTo>
                  <a:lnTo>
                    <a:pt x="428" y="168"/>
                  </a:lnTo>
                  <a:lnTo>
                    <a:pt x="428" y="168"/>
                  </a:lnTo>
                  <a:cubicBezTo>
                    <a:pt x="457" y="143"/>
                    <a:pt x="506" y="143"/>
                    <a:pt x="534" y="168"/>
                  </a:cubicBezTo>
                  <a:lnTo>
                    <a:pt x="963" y="546"/>
                  </a:lnTo>
                  <a:lnTo>
                    <a:pt x="963" y="404"/>
                  </a:lnTo>
                  <a:lnTo>
                    <a:pt x="964" y="40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622C0C94-6FC5-498D-8A26-E87498E3924D}"/>
              </a:ext>
            </a:extLst>
          </p:cNvPr>
          <p:cNvGrpSpPr/>
          <p:nvPr/>
        </p:nvGrpSpPr>
        <p:grpSpPr>
          <a:xfrm>
            <a:off x="13649303" y="11479696"/>
            <a:ext cx="859210" cy="1012222"/>
            <a:chOff x="13649303" y="11479696"/>
            <a:chExt cx="859210" cy="1012222"/>
          </a:xfrm>
        </p:grpSpPr>
        <p:sp>
          <p:nvSpPr>
            <p:cNvPr id="151" name="Freeform 111">
              <a:extLst>
                <a:ext uri="{FF2B5EF4-FFF2-40B4-BE49-F238E27FC236}">
                  <a16:creationId xmlns:a16="http://schemas.microsoft.com/office/drawing/2014/main" id="{27D11853-CC16-492A-BE78-650361D56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49303" y="11648398"/>
              <a:ext cx="859210" cy="843520"/>
            </a:xfrm>
            <a:custGeom>
              <a:avLst/>
              <a:gdLst>
                <a:gd name="T0" fmla="*/ 430 w 965"/>
                <a:gd name="T1" fmla="*/ 26 h 946"/>
                <a:gd name="T2" fmla="*/ 1 w 965"/>
                <a:gd name="T3" fmla="*/ 404 h 946"/>
                <a:gd name="T4" fmla="*/ 0 w 965"/>
                <a:gd name="T5" fmla="*/ 404 h 946"/>
                <a:gd name="T6" fmla="*/ 0 w 965"/>
                <a:gd name="T7" fmla="*/ 885 h 946"/>
                <a:gd name="T8" fmla="*/ 0 w 965"/>
                <a:gd name="T9" fmla="*/ 885 h 946"/>
                <a:gd name="T10" fmla="*/ 73 w 965"/>
                <a:gd name="T11" fmla="*/ 945 h 946"/>
                <a:gd name="T12" fmla="*/ 891 w 965"/>
                <a:gd name="T13" fmla="*/ 945 h 946"/>
                <a:gd name="T14" fmla="*/ 891 w 965"/>
                <a:gd name="T15" fmla="*/ 945 h 946"/>
                <a:gd name="T16" fmla="*/ 963 w 965"/>
                <a:gd name="T17" fmla="*/ 885 h 946"/>
                <a:gd name="T18" fmla="*/ 963 w 965"/>
                <a:gd name="T19" fmla="*/ 404 h 946"/>
                <a:gd name="T20" fmla="*/ 964 w 965"/>
                <a:gd name="T21" fmla="*/ 404 h 946"/>
                <a:gd name="T22" fmla="*/ 536 w 965"/>
                <a:gd name="T23" fmla="*/ 26 h 946"/>
                <a:gd name="T24" fmla="*/ 536 w 965"/>
                <a:gd name="T25" fmla="*/ 26 h 946"/>
                <a:gd name="T26" fmla="*/ 430 w 965"/>
                <a:gd name="T27" fmla="*/ 26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5" h="946">
                  <a:moveTo>
                    <a:pt x="430" y="26"/>
                  </a:moveTo>
                  <a:lnTo>
                    <a:pt x="1" y="404"/>
                  </a:lnTo>
                  <a:lnTo>
                    <a:pt x="0" y="404"/>
                  </a:lnTo>
                  <a:lnTo>
                    <a:pt x="0" y="885"/>
                  </a:lnTo>
                  <a:lnTo>
                    <a:pt x="0" y="885"/>
                  </a:lnTo>
                  <a:cubicBezTo>
                    <a:pt x="0" y="918"/>
                    <a:pt x="33" y="945"/>
                    <a:pt x="73" y="945"/>
                  </a:cubicBezTo>
                  <a:lnTo>
                    <a:pt x="891" y="945"/>
                  </a:lnTo>
                  <a:lnTo>
                    <a:pt x="891" y="945"/>
                  </a:lnTo>
                  <a:cubicBezTo>
                    <a:pt x="930" y="945"/>
                    <a:pt x="963" y="918"/>
                    <a:pt x="963" y="885"/>
                  </a:cubicBezTo>
                  <a:lnTo>
                    <a:pt x="963" y="404"/>
                  </a:lnTo>
                  <a:lnTo>
                    <a:pt x="964" y="404"/>
                  </a:lnTo>
                  <a:lnTo>
                    <a:pt x="536" y="26"/>
                  </a:lnTo>
                  <a:lnTo>
                    <a:pt x="536" y="26"/>
                  </a:lnTo>
                  <a:cubicBezTo>
                    <a:pt x="506" y="0"/>
                    <a:pt x="458" y="0"/>
                    <a:pt x="430" y="26"/>
                  </a:cubicBezTo>
                </a:path>
              </a:pathLst>
            </a:custGeom>
            <a:solidFill>
              <a:schemeClr val="accent6">
                <a:alpha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2" name="Freeform 112">
              <a:extLst>
                <a:ext uri="{FF2B5EF4-FFF2-40B4-BE49-F238E27FC236}">
                  <a16:creationId xmlns:a16="http://schemas.microsoft.com/office/drawing/2014/main" id="{2351412F-D34A-4F0F-B490-39A9F1EAD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49303" y="11479696"/>
              <a:ext cx="859210" cy="486494"/>
            </a:xfrm>
            <a:custGeom>
              <a:avLst/>
              <a:gdLst>
                <a:gd name="T0" fmla="*/ 964 w 965"/>
                <a:gd name="T1" fmla="*/ 403 h 548"/>
                <a:gd name="T2" fmla="*/ 536 w 965"/>
                <a:gd name="T3" fmla="*/ 26 h 548"/>
                <a:gd name="T4" fmla="*/ 536 w 965"/>
                <a:gd name="T5" fmla="*/ 26 h 548"/>
                <a:gd name="T6" fmla="*/ 430 w 965"/>
                <a:gd name="T7" fmla="*/ 26 h 548"/>
                <a:gd name="T8" fmla="*/ 195 w 965"/>
                <a:gd name="T9" fmla="*/ 233 h 548"/>
                <a:gd name="T10" fmla="*/ 195 w 965"/>
                <a:gd name="T11" fmla="*/ 164 h 548"/>
                <a:gd name="T12" fmla="*/ 195 w 965"/>
                <a:gd name="T13" fmla="*/ 164 h 548"/>
                <a:gd name="T14" fmla="*/ 171 w 965"/>
                <a:gd name="T15" fmla="*/ 140 h 548"/>
                <a:gd name="T16" fmla="*/ 81 w 965"/>
                <a:gd name="T17" fmla="*/ 140 h 548"/>
                <a:gd name="T18" fmla="*/ 81 w 965"/>
                <a:gd name="T19" fmla="*/ 140 h 548"/>
                <a:gd name="T20" fmla="*/ 58 w 965"/>
                <a:gd name="T21" fmla="*/ 164 h 548"/>
                <a:gd name="T22" fmla="*/ 58 w 965"/>
                <a:gd name="T23" fmla="*/ 354 h 548"/>
                <a:gd name="T24" fmla="*/ 1 w 965"/>
                <a:gd name="T25" fmla="*/ 403 h 548"/>
                <a:gd name="T26" fmla="*/ 0 w 965"/>
                <a:gd name="T27" fmla="*/ 403 h 548"/>
                <a:gd name="T28" fmla="*/ 0 w 965"/>
                <a:gd name="T29" fmla="*/ 547 h 548"/>
                <a:gd name="T30" fmla="*/ 1 w 965"/>
                <a:gd name="T31" fmla="*/ 547 h 548"/>
                <a:gd name="T32" fmla="*/ 430 w 965"/>
                <a:gd name="T33" fmla="*/ 168 h 548"/>
                <a:gd name="T34" fmla="*/ 430 w 965"/>
                <a:gd name="T35" fmla="*/ 168 h 548"/>
                <a:gd name="T36" fmla="*/ 536 w 965"/>
                <a:gd name="T37" fmla="*/ 168 h 548"/>
                <a:gd name="T38" fmla="*/ 963 w 965"/>
                <a:gd name="T39" fmla="*/ 546 h 548"/>
                <a:gd name="T40" fmla="*/ 963 w 965"/>
                <a:gd name="T41" fmla="*/ 403 h 548"/>
                <a:gd name="T42" fmla="*/ 964 w 965"/>
                <a:gd name="T43" fmla="*/ 403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5" h="548">
                  <a:moveTo>
                    <a:pt x="964" y="403"/>
                  </a:moveTo>
                  <a:lnTo>
                    <a:pt x="536" y="26"/>
                  </a:lnTo>
                  <a:lnTo>
                    <a:pt x="536" y="26"/>
                  </a:lnTo>
                  <a:cubicBezTo>
                    <a:pt x="506" y="0"/>
                    <a:pt x="458" y="0"/>
                    <a:pt x="430" y="26"/>
                  </a:cubicBezTo>
                  <a:lnTo>
                    <a:pt x="195" y="233"/>
                  </a:lnTo>
                  <a:lnTo>
                    <a:pt x="195" y="164"/>
                  </a:lnTo>
                  <a:lnTo>
                    <a:pt x="195" y="164"/>
                  </a:lnTo>
                  <a:cubicBezTo>
                    <a:pt x="195" y="151"/>
                    <a:pt x="184" y="140"/>
                    <a:pt x="171" y="140"/>
                  </a:cubicBezTo>
                  <a:lnTo>
                    <a:pt x="81" y="140"/>
                  </a:lnTo>
                  <a:lnTo>
                    <a:pt x="81" y="140"/>
                  </a:lnTo>
                  <a:cubicBezTo>
                    <a:pt x="68" y="140"/>
                    <a:pt x="58" y="151"/>
                    <a:pt x="58" y="164"/>
                  </a:cubicBezTo>
                  <a:lnTo>
                    <a:pt x="58" y="354"/>
                  </a:lnTo>
                  <a:lnTo>
                    <a:pt x="1" y="403"/>
                  </a:lnTo>
                  <a:lnTo>
                    <a:pt x="0" y="403"/>
                  </a:lnTo>
                  <a:lnTo>
                    <a:pt x="0" y="547"/>
                  </a:lnTo>
                  <a:lnTo>
                    <a:pt x="1" y="547"/>
                  </a:lnTo>
                  <a:lnTo>
                    <a:pt x="430" y="168"/>
                  </a:lnTo>
                  <a:lnTo>
                    <a:pt x="430" y="168"/>
                  </a:lnTo>
                  <a:cubicBezTo>
                    <a:pt x="458" y="143"/>
                    <a:pt x="506" y="143"/>
                    <a:pt x="536" y="168"/>
                  </a:cubicBezTo>
                  <a:lnTo>
                    <a:pt x="963" y="546"/>
                  </a:lnTo>
                  <a:lnTo>
                    <a:pt x="963" y="403"/>
                  </a:lnTo>
                  <a:lnTo>
                    <a:pt x="964" y="40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2123491-F918-4705-B589-DB3166B9998D}"/>
              </a:ext>
            </a:extLst>
          </p:cNvPr>
          <p:cNvGrpSpPr/>
          <p:nvPr/>
        </p:nvGrpSpPr>
        <p:grpSpPr>
          <a:xfrm>
            <a:off x="15414807" y="11479696"/>
            <a:ext cx="859210" cy="1012222"/>
            <a:chOff x="15414807" y="11479696"/>
            <a:chExt cx="859210" cy="1012222"/>
          </a:xfrm>
        </p:grpSpPr>
        <p:sp>
          <p:nvSpPr>
            <p:cNvPr id="154" name="Freeform 114">
              <a:extLst>
                <a:ext uri="{FF2B5EF4-FFF2-40B4-BE49-F238E27FC236}">
                  <a16:creationId xmlns:a16="http://schemas.microsoft.com/office/drawing/2014/main" id="{6A59C4CD-DC13-4BFA-A0FD-2F025BBB9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4807" y="11648398"/>
              <a:ext cx="859210" cy="843520"/>
            </a:xfrm>
            <a:custGeom>
              <a:avLst/>
              <a:gdLst>
                <a:gd name="T0" fmla="*/ 429 w 964"/>
                <a:gd name="T1" fmla="*/ 26 h 946"/>
                <a:gd name="T2" fmla="*/ 1 w 964"/>
                <a:gd name="T3" fmla="*/ 404 h 946"/>
                <a:gd name="T4" fmla="*/ 0 w 964"/>
                <a:gd name="T5" fmla="*/ 404 h 946"/>
                <a:gd name="T6" fmla="*/ 0 w 964"/>
                <a:gd name="T7" fmla="*/ 885 h 946"/>
                <a:gd name="T8" fmla="*/ 0 w 964"/>
                <a:gd name="T9" fmla="*/ 885 h 946"/>
                <a:gd name="T10" fmla="*/ 73 w 964"/>
                <a:gd name="T11" fmla="*/ 945 h 946"/>
                <a:gd name="T12" fmla="*/ 889 w 964"/>
                <a:gd name="T13" fmla="*/ 945 h 946"/>
                <a:gd name="T14" fmla="*/ 889 w 964"/>
                <a:gd name="T15" fmla="*/ 945 h 946"/>
                <a:gd name="T16" fmla="*/ 962 w 964"/>
                <a:gd name="T17" fmla="*/ 885 h 946"/>
                <a:gd name="T18" fmla="*/ 962 w 964"/>
                <a:gd name="T19" fmla="*/ 404 h 946"/>
                <a:gd name="T20" fmla="*/ 963 w 964"/>
                <a:gd name="T21" fmla="*/ 404 h 946"/>
                <a:gd name="T22" fmla="*/ 535 w 964"/>
                <a:gd name="T23" fmla="*/ 26 h 946"/>
                <a:gd name="T24" fmla="*/ 535 w 964"/>
                <a:gd name="T25" fmla="*/ 26 h 946"/>
                <a:gd name="T26" fmla="*/ 429 w 964"/>
                <a:gd name="T27" fmla="*/ 26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4" h="946">
                  <a:moveTo>
                    <a:pt x="429" y="26"/>
                  </a:moveTo>
                  <a:lnTo>
                    <a:pt x="1" y="404"/>
                  </a:lnTo>
                  <a:lnTo>
                    <a:pt x="0" y="404"/>
                  </a:lnTo>
                  <a:lnTo>
                    <a:pt x="0" y="885"/>
                  </a:lnTo>
                  <a:lnTo>
                    <a:pt x="0" y="885"/>
                  </a:lnTo>
                  <a:cubicBezTo>
                    <a:pt x="0" y="918"/>
                    <a:pt x="32" y="945"/>
                    <a:pt x="73" y="945"/>
                  </a:cubicBezTo>
                  <a:lnTo>
                    <a:pt x="889" y="945"/>
                  </a:lnTo>
                  <a:lnTo>
                    <a:pt x="889" y="945"/>
                  </a:lnTo>
                  <a:cubicBezTo>
                    <a:pt x="930" y="945"/>
                    <a:pt x="962" y="918"/>
                    <a:pt x="962" y="885"/>
                  </a:cubicBezTo>
                  <a:lnTo>
                    <a:pt x="962" y="404"/>
                  </a:lnTo>
                  <a:lnTo>
                    <a:pt x="963" y="404"/>
                  </a:lnTo>
                  <a:lnTo>
                    <a:pt x="535" y="26"/>
                  </a:lnTo>
                  <a:lnTo>
                    <a:pt x="535" y="26"/>
                  </a:lnTo>
                  <a:cubicBezTo>
                    <a:pt x="506" y="0"/>
                    <a:pt x="457" y="0"/>
                    <a:pt x="429" y="26"/>
                  </a:cubicBezTo>
                </a:path>
              </a:pathLst>
            </a:custGeom>
            <a:solidFill>
              <a:schemeClr val="accent6">
                <a:alpha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5" name="Freeform 115">
              <a:extLst>
                <a:ext uri="{FF2B5EF4-FFF2-40B4-BE49-F238E27FC236}">
                  <a16:creationId xmlns:a16="http://schemas.microsoft.com/office/drawing/2014/main" id="{BED16F46-7D93-460A-936D-50B97F09B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4807" y="11479696"/>
              <a:ext cx="859210" cy="486494"/>
            </a:xfrm>
            <a:custGeom>
              <a:avLst/>
              <a:gdLst>
                <a:gd name="T0" fmla="*/ 963 w 964"/>
                <a:gd name="T1" fmla="*/ 403 h 548"/>
                <a:gd name="T2" fmla="*/ 535 w 964"/>
                <a:gd name="T3" fmla="*/ 26 h 548"/>
                <a:gd name="T4" fmla="*/ 535 w 964"/>
                <a:gd name="T5" fmla="*/ 26 h 548"/>
                <a:gd name="T6" fmla="*/ 429 w 964"/>
                <a:gd name="T7" fmla="*/ 26 h 548"/>
                <a:gd name="T8" fmla="*/ 193 w 964"/>
                <a:gd name="T9" fmla="*/ 233 h 548"/>
                <a:gd name="T10" fmla="*/ 193 w 964"/>
                <a:gd name="T11" fmla="*/ 164 h 548"/>
                <a:gd name="T12" fmla="*/ 193 w 964"/>
                <a:gd name="T13" fmla="*/ 164 h 548"/>
                <a:gd name="T14" fmla="*/ 170 w 964"/>
                <a:gd name="T15" fmla="*/ 140 h 548"/>
                <a:gd name="T16" fmla="*/ 80 w 964"/>
                <a:gd name="T17" fmla="*/ 140 h 548"/>
                <a:gd name="T18" fmla="*/ 80 w 964"/>
                <a:gd name="T19" fmla="*/ 140 h 548"/>
                <a:gd name="T20" fmla="*/ 57 w 964"/>
                <a:gd name="T21" fmla="*/ 164 h 548"/>
                <a:gd name="T22" fmla="*/ 57 w 964"/>
                <a:gd name="T23" fmla="*/ 354 h 548"/>
                <a:gd name="T24" fmla="*/ 1 w 964"/>
                <a:gd name="T25" fmla="*/ 403 h 548"/>
                <a:gd name="T26" fmla="*/ 0 w 964"/>
                <a:gd name="T27" fmla="*/ 403 h 548"/>
                <a:gd name="T28" fmla="*/ 0 w 964"/>
                <a:gd name="T29" fmla="*/ 547 h 548"/>
                <a:gd name="T30" fmla="*/ 1 w 964"/>
                <a:gd name="T31" fmla="*/ 547 h 548"/>
                <a:gd name="T32" fmla="*/ 429 w 964"/>
                <a:gd name="T33" fmla="*/ 168 h 548"/>
                <a:gd name="T34" fmla="*/ 429 w 964"/>
                <a:gd name="T35" fmla="*/ 168 h 548"/>
                <a:gd name="T36" fmla="*/ 535 w 964"/>
                <a:gd name="T37" fmla="*/ 168 h 548"/>
                <a:gd name="T38" fmla="*/ 962 w 964"/>
                <a:gd name="T39" fmla="*/ 546 h 548"/>
                <a:gd name="T40" fmla="*/ 962 w 964"/>
                <a:gd name="T41" fmla="*/ 403 h 548"/>
                <a:gd name="T42" fmla="*/ 963 w 964"/>
                <a:gd name="T43" fmla="*/ 403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4" h="548">
                  <a:moveTo>
                    <a:pt x="963" y="403"/>
                  </a:moveTo>
                  <a:lnTo>
                    <a:pt x="535" y="26"/>
                  </a:lnTo>
                  <a:lnTo>
                    <a:pt x="535" y="26"/>
                  </a:lnTo>
                  <a:cubicBezTo>
                    <a:pt x="506" y="0"/>
                    <a:pt x="457" y="0"/>
                    <a:pt x="429" y="26"/>
                  </a:cubicBezTo>
                  <a:lnTo>
                    <a:pt x="193" y="233"/>
                  </a:lnTo>
                  <a:lnTo>
                    <a:pt x="193" y="164"/>
                  </a:lnTo>
                  <a:lnTo>
                    <a:pt x="193" y="164"/>
                  </a:lnTo>
                  <a:cubicBezTo>
                    <a:pt x="193" y="151"/>
                    <a:pt x="183" y="140"/>
                    <a:pt x="170" y="140"/>
                  </a:cubicBezTo>
                  <a:lnTo>
                    <a:pt x="80" y="140"/>
                  </a:lnTo>
                  <a:lnTo>
                    <a:pt x="80" y="140"/>
                  </a:lnTo>
                  <a:cubicBezTo>
                    <a:pt x="67" y="140"/>
                    <a:pt x="57" y="151"/>
                    <a:pt x="57" y="164"/>
                  </a:cubicBezTo>
                  <a:lnTo>
                    <a:pt x="57" y="354"/>
                  </a:lnTo>
                  <a:lnTo>
                    <a:pt x="1" y="403"/>
                  </a:lnTo>
                  <a:lnTo>
                    <a:pt x="0" y="403"/>
                  </a:lnTo>
                  <a:lnTo>
                    <a:pt x="0" y="547"/>
                  </a:lnTo>
                  <a:lnTo>
                    <a:pt x="1" y="547"/>
                  </a:lnTo>
                  <a:lnTo>
                    <a:pt x="429" y="168"/>
                  </a:lnTo>
                  <a:lnTo>
                    <a:pt x="429" y="168"/>
                  </a:lnTo>
                  <a:cubicBezTo>
                    <a:pt x="457" y="143"/>
                    <a:pt x="506" y="143"/>
                    <a:pt x="535" y="168"/>
                  </a:cubicBezTo>
                  <a:lnTo>
                    <a:pt x="962" y="546"/>
                  </a:lnTo>
                  <a:lnTo>
                    <a:pt x="962" y="403"/>
                  </a:lnTo>
                  <a:lnTo>
                    <a:pt x="963" y="40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332B360-6946-43FB-A591-25943CABFCAF}"/>
              </a:ext>
            </a:extLst>
          </p:cNvPr>
          <p:cNvGrpSpPr/>
          <p:nvPr/>
        </p:nvGrpSpPr>
        <p:grpSpPr>
          <a:xfrm>
            <a:off x="17180310" y="11479696"/>
            <a:ext cx="859210" cy="1012222"/>
            <a:chOff x="17180310" y="11479696"/>
            <a:chExt cx="859210" cy="1012222"/>
          </a:xfrm>
        </p:grpSpPr>
        <p:sp>
          <p:nvSpPr>
            <p:cNvPr id="157" name="Freeform 117">
              <a:extLst>
                <a:ext uri="{FF2B5EF4-FFF2-40B4-BE49-F238E27FC236}">
                  <a16:creationId xmlns:a16="http://schemas.microsoft.com/office/drawing/2014/main" id="{797B8453-92CF-4FFD-B4E4-0B9C4C376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0310" y="11648398"/>
              <a:ext cx="859210" cy="843520"/>
            </a:xfrm>
            <a:custGeom>
              <a:avLst/>
              <a:gdLst>
                <a:gd name="T0" fmla="*/ 429 w 964"/>
                <a:gd name="T1" fmla="*/ 26 h 946"/>
                <a:gd name="T2" fmla="*/ 0 w 964"/>
                <a:gd name="T3" fmla="*/ 404 h 946"/>
                <a:gd name="T4" fmla="*/ 0 w 964"/>
                <a:gd name="T5" fmla="*/ 404 h 946"/>
                <a:gd name="T6" fmla="*/ 0 w 964"/>
                <a:gd name="T7" fmla="*/ 885 h 946"/>
                <a:gd name="T8" fmla="*/ 0 w 964"/>
                <a:gd name="T9" fmla="*/ 885 h 946"/>
                <a:gd name="T10" fmla="*/ 73 w 964"/>
                <a:gd name="T11" fmla="*/ 945 h 946"/>
                <a:gd name="T12" fmla="*/ 890 w 964"/>
                <a:gd name="T13" fmla="*/ 945 h 946"/>
                <a:gd name="T14" fmla="*/ 890 w 964"/>
                <a:gd name="T15" fmla="*/ 945 h 946"/>
                <a:gd name="T16" fmla="*/ 962 w 964"/>
                <a:gd name="T17" fmla="*/ 885 h 946"/>
                <a:gd name="T18" fmla="*/ 962 w 964"/>
                <a:gd name="T19" fmla="*/ 404 h 946"/>
                <a:gd name="T20" fmla="*/ 963 w 964"/>
                <a:gd name="T21" fmla="*/ 404 h 946"/>
                <a:gd name="T22" fmla="*/ 534 w 964"/>
                <a:gd name="T23" fmla="*/ 26 h 946"/>
                <a:gd name="T24" fmla="*/ 534 w 964"/>
                <a:gd name="T25" fmla="*/ 26 h 946"/>
                <a:gd name="T26" fmla="*/ 429 w 964"/>
                <a:gd name="T27" fmla="*/ 26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4" h="946">
                  <a:moveTo>
                    <a:pt x="429" y="26"/>
                  </a:moveTo>
                  <a:lnTo>
                    <a:pt x="0" y="404"/>
                  </a:lnTo>
                  <a:lnTo>
                    <a:pt x="0" y="404"/>
                  </a:lnTo>
                  <a:lnTo>
                    <a:pt x="0" y="885"/>
                  </a:lnTo>
                  <a:lnTo>
                    <a:pt x="0" y="885"/>
                  </a:lnTo>
                  <a:cubicBezTo>
                    <a:pt x="0" y="918"/>
                    <a:pt x="32" y="945"/>
                    <a:pt x="73" y="945"/>
                  </a:cubicBezTo>
                  <a:lnTo>
                    <a:pt x="890" y="945"/>
                  </a:lnTo>
                  <a:lnTo>
                    <a:pt x="890" y="945"/>
                  </a:lnTo>
                  <a:cubicBezTo>
                    <a:pt x="930" y="945"/>
                    <a:pt x="962" y="918"/>
                    <a:pt x="962" y="885"/>
                  </a:cubicBezTo>
                  <a:lnTo>
                    <a:pt x="962" y="404"/>
                  </a:lnTo>
                  <a:lnTo>
                    <a:pt x="963" y="404"/>
                  </a:lnTo>
                  <a:lnTo>
                    <a:pt x="534" y="26"/>
                  </a:lnTo>
                  <a:lnTo>
                    <a:pt x="534" y="26"/>
                  </a:lnTo>
                  <a:cubicBezTo>
                    <a:pt x="506" y="0"/>
                    <a:pt x="457" y="0"/>
                    <a:pt x="429" y="26"/>
                  </a:cubicBezTo>
                </a:path>
              </a:pathLst>
            </a:custGeom>
            <a:solidFill>
              <a:schemeClr val="accent6">
                <a:alpha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8" name="Freeform 118">
              <a:extLst>
                <a:ext uri="{FF2B5EF4-FFF2-40B4-BE49-F238E27FC236}">
                  <a16:creationId xmlns:a16="http://schemas.microsoft.com/office/drawing/2014/main" id="{01A2AE87-CC36-4D35-8D80-F8E621AB3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0310" y="11479696"/>
              <a:ext cx="859210" cy="486494"/>
            </a:xfrm>
            <a:custGeom>
              <a:avLst/>
              <a:gdLst>
                <a:gd name="T0" fmla="*/ 963 w 964"/>
                <a:gd name="T1" fmla="*/ 403 h 548"/>
                <a:gd name="T2" fmla="*/ 534 w 964"/>
                <a:gd name="T3" fmla="*/ 26 h 548"/>
                <a:gd name="T4" fmla="*/ 534 w 964"/>
                <a:gd name="T5" fmla="*/ 26 h 548"/>
                <a:gd name="T6" fmla="*/ 429 w 964"/>
                <a:gd name="T7" fmla="*/ 26 h 548"/>
                <a:gd name="T8" fmla="*/ 193 w 964"/>
                <a:gd name="T9" fmla="*/ 233 h 548"/>
                <a:gd name="T10" fmla="*/ 193 w 964"/>
                <a:gd name="T11" fmla="*/ 164 h 548"/>
                <a:gd name="T12" fmla="*/ 193 w 964"/>
                <a:gd name="T13" fmla="*/ 164 h 548"/>
                <a:gd name="T14" fmla="*/ 170 w 964"/>
                <a:gd name="T15" fmla="*/ 140 h 548"/>
                <a:gd name="T16" fmla="*/ 80 w 964"/>
                <a:gd name="T17" fmla="*/ 140 h 548"/>
                <a:gd name="T18" fmla="*/ 80 w 964"/>
                <a:gd name="T19" fmla="*/ 140 h 548"/>
                <a:gd name="T20" fmla="*/ 57 w 964"/>
                <a:gd name="T21" fmla="*/ 164 h 548"/>
                <a:gd name="T22" fmla="*/ 57 w 964"/>
                <a:gd name="T23" fmla="*/ 354 h 548"/>
                <a:gd name="T24" fmla="*/ 0 w 964"/>
                <a:gd name="T25" fmla="*/ 403 h 548"/>
                <a:gd name="T26" fmla="*/ 0 w 964"/>
                <a:gd name="T27" fmla="*/ 403 h 548"/>
                <a:gd name="T28" fmla="*/ 0 w 964"/>
                <a:gd name="T29" fmla="*/ 547 h 548"/>
                <a:gd name="T30" fmla="*/ 0 w 964"/>
                <a:gd name="T31" fmla="*/ 547 h 548"/>
                <a:gd name="T32" fmla="*/ 429 w 964"/>
                <a:gd name="T33" fmla="*/ 168 h 548"/>
                <a:gd name="T34" fmla="*/ 429 w 964"/>
                <a:gd name="T35" fmla="*/ 168 h 548"/>
                <a:gd name="T36" fmla="*/ 534 w 964"/>
                <a:gd name="T37" fmla="*/ 168 h 548"/>
                <a:gd name="T38" fmla="*/ 962 w 964"/>
                <a:gd name="T39" fmla="*/ 546 h 548"/>
                <a:gd name="T40" fmla="*/ 962 w 964"/>
                <a:gd name="T41" fmla="*/ 403 h 548"/>
                <a:gd name="T42" fmla="*/ 963 w 964"/>
                <a:gd name="T43" fmla="*/ 403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4" h="548">
                  <a:moveTo>
                    <a:pt x="963" y="403"/>
                  </a:moveTo>
                  <a:lnTo>
                    <a:pt x="534" y="26"/>
                  </a:lnTo>
                  <a:lnTo>
                    <a:pt x="534" y="26"/>
                  </a:lnTo>
                  <a:cubicBezTo>
                    <a:pt x="506" y="0"/>
                    <a:pt x="457" y="0"/>
                    <a:pt x="429" y="26"/>
                  </a:cubicBezTo>
                  <a:lnTo>
                    <a:pt x="193" y="233"/>
                  </a:lnTo>
                  <a:lnTo>
                    <a:pt x="193" y="164"/>
                  </a:lnTo>
                  <a:lnTo>
                    <a:pt x="193" y="164"/>
                  </a:lnTo>
                  <a:cubicBezTo>
                    <a:pt x="193" y="151"/>
                    <a:pt x="183" y="140"/>
                    <a:pt x="170" y="140"/>
                  </a:cubicBezTo>
                  <a:lnTo>
                    <a:pt x="80" y="140"/>
                  </a:lnTo>
                  <a:lnTo>
                    <a:pt x="80" y="140"/>
                  </a:lnTo>
                  <a:cubicBezTo>
                    <a:pt x="67" y="140"/>
                    <a:pt x="57" y="151"/>
                    <a:pt x="57" y="164"/>
                  </a:cubicBezTo>
                  <a:lnTo>
                    <a:pt x="57" y="354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429" y="168"/>
                  </a:lnTo>
                  <a:lnTo>
                    <a:pt x="429" y="168"/>
                  </a:lnTo>
                  <a:cubicBezTo>
                    <a:pt x="457" y="143"/>
                    <a:pt x="506" y="143"/>
                    <a:pt x="534" y="168"/>
                  </a:cubicBezTo>
                  <a:lnTo>
                    <a:pt x="962" y="546"/>
                  </a:lnTo>
                  <a:lnTo>
                    <a:pt x="962" y="403"/>
                  </a:lnTo>
                  <a:lnTo>
                    <a:pt x="963" y="40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C091CC44-B984-4440-AEAB-DBD9F81D31C5}"/>
              </a:ext>
            </a:extLst>
          </p:cNvPr>
          <p:cNvGrpSpPr/>
          <p:nvPr/>
        </p:nvGrpSpPr>
        <p:grpSpPr>
          <a:xfrm>
            <a:off x="18949736" y="11479696"/>
            <a:ext cx="859213" cy="1012222"/>
            <a:chOff x="18949736" y="11479696"/>
            <a:chExt cx="859213" cy="1012222"/>
          </a:xfrm>
        </p:grpSpPr>
        <p:sp>
          <p:nvSpPr>
            <p:cNvPr id="160" name="Freeform 120">
              <a:extLst>
                <a:ext uri="{FF2B5EF4-FFF2-40B4-BE49-F238E27FC236}">
                  <a16:creationId xmlns:a16="http://schemas.microsoft.com/office/drawing/2014/main" id="{400BAEF1-2200-4DF2-9A1B-CEB8E3B93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9736" y="11648398"/>
              <a:ext cx="859213" cy="843520"/>
            </a:xfrm>
            <a:custGeom>
              <a:avLst/>
              <a:gdLst>
                <a:gd name="T0" fmla="*/ 428 w 964"/>
                <a:gd name="T1" fmla="*/ 26 h 946"/>
                <a:gd name="T2" fmla="*/ 0 w 964"/>
                <a:gd name="T3" fmla="*/ 404 h 946"/>
                <a:gd name="T4" fmla="*/ 0 w 964"/>
                <a:gd name="T5" fmla="*/ 404 h 946"/>
                <a:gd name="T6" fmla="*/ 0 w 964"/>
                <a:gd name="T7" fmla="*/ 885 h 946"/>
                <a:gd name="T8" fmla="*/ 0 w 964"/>
                <a:gd name="T9" fmla="*/ 885 h 946"/>
                <a:gd name="T10" fmla="*/ 73 w 964"/>
                <a:gd name="T11" fmla="*/ 945 h 946"/>
                <a:gd name="T12" fmla="*/ 890 w 964"/>
                <a:gd name="T13" fmla="*/ 945 h 946"/>
                <a:gd name="T14" fmla="*/ 890 w 964"/>
                <a:gd name="T15" fmla="*/ 945 h 946"/>
                <a:gd name="T16" fmla="*/ 962 w 964"/>
                <a:gd name="T17" fmla="*/ 885 h 946"/>
                <a:gd name="T18" fmla="*/ 962 w 964"/>
                <a:gd name="T19" fmla="*/ 404 h 946"/>
                <a:gd name="T20" fmla="*/ 963 w 964"/>
                <a:gd name="T21" fmla="*/ 404 h 946"/>
                <a:gd name="T22" fmla="*/ 534 w 964"/>
                <a:gd name="T23" fmla="*/ 26 h 946"/>
                <a:gd name="T24" fmla="*/ 534 w 964"/>
                <a:gd name="T25" fmla="*/ 26 h 946"/>
                <a:gd name="T26" fmla="*/ 428 w 964"/>
                <a:gd name="T27" fmla="*/ 26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4" h="946">
                  <a:moveTo>
                    <a:pt x="428" y="26"/>
                  </a:moveTo>
                  <a:lnTo>
                    <a:pt x="0" y="404"/>
                  </a:lnTo>
                  <a:lnTo>
                    <a:pt x="0" y="404"/>
                  </a:lnTo>
                  <a:lnTo>
                    <a:pt x="0" y="885"/>
                  </a:lnTo>
                  <a:lnTo>
                    <a:pt x="0" y="885"/>
                  </a:lnTo>
                  <a:cubicBezTo>
                    <a:pt x="0" y="918"/>
                    <a:pt x="33" y="945"/>
                    <a:pt x="73" y="945"/>
                  </a:cubicBezTo>
                  <a:lnTo>
                    <a:pt x="890" y="945"/>
                  </a:lnTo>
                  <a:lnTo>
                    <a:pt x="890" y="945"/>
                  </a:lnTo>
                  <a:cubicBezTo>
                    <a:pt x="930" y="945"/>
                    <a:pt x="962" y="918"/>
                    <a:pt x="962" y="885"/>
                  </a:cubicBezTo>
                  <a:lnTo>
                    <a:pt x="962" y="404"/>
                  </a:lnTo>
                  <a:lnTo>
                    <a:pt x="963" y="404"/>
                  </a:lnTo>
                  <a:lnTo>
                    <a:pt x="534" y="26"/>
                  </a:lnTo>
                  <a:lnTo>
                    <a:pt x="534" y="26"/>
                  </a:lnTo>
                  <a:cubicBezTo>
                    <a:pt x="506" y="0"/>
                    <a:pt x="457" y="0"/>
                    <a:pt x="428" y="26"/>
                  </a:cubicBezTo>
                </a:path>
              </a:pathLst>
            </a:custGeom>
            <a:solidFill>
              <a:schemeClr val="accent6">
                <a:alpha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1" name="Freeform 121">
              <a:extLst>
                <a:ext uri="{FF2B5EF4-FFF2-40B4-BE49-F238E27FC236}">
                  <a16:creationId xmlns:a16="http://schemas.microsoft.com/office/drawing/2014/main" id="{B04091B1-B29E-4030-99E5-616899F1C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9736" y="11479696"/>
              <a:ext cx="859213" cy="486494"/>
            </a:xfrm>
            <a:custGeom>
              <a:avLst/>
              <a:gdLst>
                <a:gd name="T0" fmla="*/ 963 w 964"/>
                <a:gd name="T1" fmla="*/ 403 h 548"/>
                <a:gd name="T2" fmla="*/ 534 w 964"/>
                <a:gd name="T3" fmla="*/ 26 h 548"/>
                <a:gd name="T4" fmla="*/ 534 w 964"/>
                <a:gd name="T5" fmla="*/ 26 h 548"/>
                <a:gd name="T6" fmla="*/ 428 w 964"/>
                <a:gd name="T7" fmla="*/ 26 h 548"/>
                <a:gd name="T8" fmla="*/ 194 w 964"/>
                <a:gd name="T9" fmla="*/ 233 h 548"/>
                <a:gd name="T10" fmla="*/ 194 w 964"/>
                <a:gd name="T11" fmla="*/ 164 h 548"/>
                <a:gd name="T12" fmla="*/ 194 w 964"/>
                <a:gd name="T13" fmla="*/ 164 h 548"/>
                <a:gd name="T14" fmla="*/ 170 w 964"/>
                <a:gd name="T15" fmla="*/ 140 h 548"/>
                <a:gd name="T16" fmla="*/ 80 w 964"/>
                <a:gd name="T17" fmla="*/ 140 h 548"/>
                <a:gd name="T18" fmla="*/ 80 w 964"/>
                <a:gd name="T19" fmla="*/ 140 h 548"/>
                <a:gd name="T20" fmla="*/ 57 w 964"/>
                <a:gd name="T21" fmla="*/ 164 h 548"/>
                <a:gd name="T22" fmla="*/ 57 w 964"/>
                <a:gd name="T23" fmla="*/ 354 h 548"/>
                <a:gd name="T24" fmla="*/ 0 w 964"/>
                <a:gd name="T25" fmla="*/ 403 h 548"/>
                <a:gd name="T26" fmla="*/ 0 w 964"/>
                <a:gd name="T27" fmla="*/ 403 h 548"/>
                <a:gd name="T28" fmla="*/ 0 w 964"/>
                <a:gd name="T29" fmla="*/ 547 h 548"/>
                <a:gd name="T30" fmla="*/ 0 w 964"/>
                <a:gd name="T31" fmla="*/ 547 h 548"/>
                <a:gd name="T32" fmla="*/ 428 w 964"/>
                <a:gd name="T33" fmla="*/ 168 h 548"/>
                <a:gd name="T34" fmla="*/ 428 w 964"/>
                <a:gd name="T35" fmla="*/ 168 h 548"/>
                <a:gd name="T36" fmla="*/ 534 w 964"/>
                <a:gd name="T37" fmla="*/ 168 h 548"/>
                <a:gd name="T38" fmla="*/ 962 w 964"/>
                <a:gd name="T39" fmla="*/ 546 h 548"/>
                <a:gd name="T40" fmla="*/ 962 w 964"/>
                <a:gd name="T41" fmla="*/ 403 h 548"/>
                <a:gd name="T42" fmla="*/ 963 w 964"/>
                <a:gd name="T43" fmla="*/ 403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4" h="548">
                  <a:moveTo>
                    <a:pt x="963" y="403"/>
                  </a:moveTo>
                  <a:lnTo>
                    <a:pt x="534" y="26"/>
                  </a:lnTo>
                  <a:lnTo>
                    <a:pt x="534" y="26"/>
                  </a:lnTo>
                  <a:cubicBezTo>
                    <a:pt x="506" y="0"/>
                    <a:pt x="457" y="0"/>
                    <a:pt x="428" y="26"/>
                  </a:cubicBezTo>
                  <a:lnTo>
                    <a:pt x="194" y="233"/>
                  </a:lnTo>
                  <a:lnTo>
                    <a:pt x="194" y="164"/>
                  </a:lnTo>
                  <a:lnTo>
                    <a:pt x="194" y="164"/>
                  </a:lnTo>
                  <a:cubicBezTo>
                    <a:pt x="194" y="151"/>
                    <a:pt x="183" y="140"/>
                    <a:pt x="170" y="140"/>
                  </a:cubicBezTo>
                  <a:lnTo>
                    <a:pt x="80" y="140"/>
                  </a:lnTo>
                  <a:lnTo>
                    <a:pt x="80" y="140"/>
                  </a:lnTo>
                  <a:cubicBezTo>
                    <a:pt x="67" y="140"/>
                    <a:pt x="57" y="151"/>
                    <a:pt x="57" y="164"/>
                  </a:cubicBezTo>
                  <a:lnTo>
                    <a:pt x="57" y="354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428" y="168"/>
                  </a:lnTo>
                  <a:lnTo>
                    <a:pt x="428" y="168"/>
                  </a:lnTo>
                  <a:cubicBezTo>
                    <a:pt x="457" y="143"/>
                    <a:pt x="506" y="143"/>
                    <a:pt x="534" y="168"/>
                  </a:cubicBezTo>
                  <a:lnTo>
                    <a:pt x="962" y="546"/>
                  </a:lnTo>
                  <a:lnTo>
                    <a:pt x="962" y="403"/>
                  </a:lnTo>
                  <a:lnTo>
                    <a:pt x="963" y="40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909F0962-476B-4C5D-98CE-5D65CC1D5D2B}"/>
              </a:ext>
            </a:extLst>
          </p:cNvPr>
          <p:cNvGrpSpPr/>
          <p:nvPr/>
        </p:nvGrpSpPr>
        <p:grpSpPr>
          <a:xfrm>
            <a:off x="20715239" y="11479696"/>
            <a:ext cx="859213" cy="1012222"/>
            <a:chOff x="20715239" y="11479696"/>
            <a:chExt cx="859213" cy="1012222"/>
          </a:xfrm>
        </p:grpSpPr>
        <p:sp>
          <p:nvSpPr>
            <p:cNvPr id="163" name="Freeform 123">
              <a:extLst>
                <a:ext uri="{FF2B5EF4-FFF2-40B4-BE49-F238E27FC236}">
                  <a16:creationId xmlns:a16="http://schemas.microsoft.com/office/drawing/2014/main" id="{E9D2CD4E-802E-48EE-8839-9589A996A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15239" y="11648398"/>
              <a:ext cx="859213" cy="843520"/>
            </a:xfrm>
            <a:custGeom>
              <a:avLst/>
              <a:gdLst>
                <a:gd name="T0" fmla="*/ 428 w 965"/>
                <a:gd name="T1" fmla="*/ 26 h 946"/>
                <a:gd name="T2" fmla="*/ 0 w 965"/>
                <a:gd name="T3" fmla="*/ 404 h 946"/>
                <a:gd name="T4" fmla="*/ 0 w 965"/>
                <a:gd name="T5" fmla="*/ 404 h 946"/>
                <a:gd name="T6" fmla="*/ 0 w 965"/>
                <a:gd name="T7" fmla="*/ 885 h 946"/>
                <a:gd name="T8" fmla="*/ 0 w 965"/>
                <a:gd name="T9" fmla="*/ 885 h 946"/>
                <a:gd name="T10" fmla="*/ 72 w 965"/>
                <a:gd name="T11" fmla="*/ 945 h 946"/>
                <a:gd name="T12" fmla="*/ 890 w 965"/>
                <a:gd name="T13" fmla="*/ 945 h 946"/>
                <a:gd name="T14" fmla="*/ 890 w 965"/>
                <a:gd name="T15" fmla="*/ 945 h 946"/>
                <a:gd name="T16" fmla="*/ 963 w 965"/>
                <a:gd name="T17" fmla="*/ 885 h 946"/>
                <a:gd name="T18" fmla="*/ 963 w 965"/>
                <a:gd name="T19" fmla="*/ 404 h 946"/>
                <a:gd name="T20" fmla="*/ 964 w 965"/>
                <a:gd name="T21" fmla="*/ 404 h 946"/>
                <a:gd name="T22" fmla="*/ 534 w 965"/>
                <a:gd name="T23" fmla="*/ 26 h 946"/>
                <a:gd name="T24" fmla="*/ 534 w 965"/>
                <a:gd name="T25" fmla="*/ 26 h 946"/>
                <a:gd name="T26" fmla="*/ 428 w 965"/>
                <a:gd name="T27" fmla="*/ 26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5" h="946">
                  <a:moveTo>
                    <a:pt x="428" y="26"/>
                  </a:moveTo>
                  <a:lnTo>
                    <a:pt x="0" y="404"/>
                  </a:lnTo>
                  <a:lnTo>
                    <a:pt x="0" y="404"/>
                  </a:lnTo>
                  <a:lnTo>
                    <a:pt x="0" y="885"/>
                  </a:lnTo>
                  <a:lnTo>
                    <a:pt x="0" y="885"/>
                  </a:lnTo>
                  <a:cubicBezTo>
                    <a:pt x="0" y="918"/>
                    <a:pt x="33" y="945"/>
                    <a:pt x="72" y="945"/>
                  </a:cubicBezTo>
                  <a:lnTo>
                    <a:pt x="890" y="945"/>
                  </a:lnTo>
                  <a:lnTo>
                    <a:pt x="890" y="945"/>
                  </a:lnTo>
                  <a:cubicBezTo>
                    <a:pt x="930" y="945"/>
                    <a:pt x="963" y="918"/>
                    <a:pt x="963" y="885"/>
                  </a:cubicBezTo>
                  <a:lnTo>
                    <a:pt x="963" y="404"/>
                  </a:lnTo>
                  <a:lnTo>
                    <a:pt x="964" y="404"/>
                  </a:lnTo>
                  <a:lnTo>
                    <a:pt x="534" y="26"/>
                  </a:lnTo>
                  <a:lnTo>
                    <a:pt x="534" y="26"/>
                  </a:lnTo>
                  <a:cubicBezTo>
                    <a:pt x="506" y="0"/>
                    <a:pt x="457" y="0"/>
                    <a:pt x="428" y="26"/>
                  </a:cubicBezTo>
                </a:path>
              </a:pathLst>
            </a:custGeom>
            <a:solidFill>
              <a:schemeClr val="accent6">
                <a:alpha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4" name="Freeform 124">
              <a:extLst>
                <a:ext uri="{FF2B5EF4-FFF2-40B4-BE49-F238E27FC236}">
                  <a16:creationId xmlns:a16="http://schemas.microsoft.com/office/drawing/2014/main" id="{FF6FF7C2-21CB-40BF-9BCA-AB927F805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15239" y="11479696"/>
              <a:ext cx="859213" cy="486494"/>
            </a:xfrm>
            <a:custGeom>
              <a:avLst/>
              <a:gdLst>
                <a:gd name="T0" fmla="*/ 964 w 965"/>
                <a:gd name="T1" fmla="*/ 403 h 548"/>
                <a:gd name="T2" fmla="*/ 534 w 965"/>
                <a:gd name="T3" fmla="*/ 26 h 548"/>
                <a:gd name="T4" fmla="*/ 534 w 965"/>
                <a:gd name="T5" fmla="*/ 26 h 548"/>
                <a:gd name="T6" fmla="*/ 428 w 965"/>
                <a:gd name="T7" fmla="*/ 26 h 548"/>
                <a:gd name="T8" fmla="*/ 194 w 965"/>
                <a:gd name="T9" fmla="*/ 233 h 548"/>
                <a:gd name="T10" fmla="*/ 194 w 965"/>
                <a:gd name="T11" fmla="*/ 164 h 548"/>
                <a:gd name="T12" fmla="*/ 194 w 965"/>
                <a:gd name="T13" fmla="*/ 164 h 548"/>
                <a:gd name="T14" fmla="*/ 171 w 965"/>
                <a:gd name="T15" fmla="*/ 140 h 548"/>
                <a:gd name="T16" fmla="*/ 80 w 965"/>
                <a:gd name="T17" fmla="*/ 140 h 548"/>
                <a:gd name="T18" fmla="*/ 80 w 965"/>
                <a:gd name="T19" fmla="*/ 140 h 548"/>
                <a:gd name="T20" fmla="*/ 57 w 965"/>
                <a:gd name="T21" fmla="*/ 164 h 548"/>
                <a:gd name="T22" fmla="*/ 57 w 965"/>
                <a:gd name="T23" fmla="*/ 354 h 548"/>
                <a:gd name="T24" fmla="*/ 0 w 965"/>
                <a:gd name="T25" fmla="*/ 403 h 548"/>
                <a:gd name="T26" fmla="*/ 0 w 965"/>
                <a:gd name="T27" fmla="*/ 403 h 548"/>
                <a:gd name="T28" fmla="*/ 0 w 965"/>
                <a:gd name="T29" fmla="*/ 547 h 548"/>
                <a:gd name="T30" fmla="*/ 0 w 965"/>
                <a:gd name="T31" fmla="*/ 547 h 548"/>
                <a:gd name="T32" fmla="*/ 428 w 965"/>
                <a:gd name="T33" fmla="*/ 168 h 548"/>
                <a:gd name="T34" fmla="*/ 428 w 965"/>
                <a:gd name="T35" fmla="*/ 168 h 548"/>
                <a:gd name="T36" fmla="*/ 534 w 965"/>
                <a:gd name="T37" fmla="*/ 168 h 548"/>
                <a:gd name="T38" fmla="*/ 963 w 965"/>
                <a:gd name="T39" fmla="*/ 546 h 548"/>
                <a:gd name="T40" fmla="*/ 963 w 965"/>
                <a:gd name="T41" fmla="*/ 403 h 548"/>
                <a:gd name="T42" fmla="*/ 964 w 965"/>
                <a:gd name="T43" fmla="*/ 403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5" h="548">
                  <a:moveTo>
                    <a:pt x="964" y="403"/>
                  </a:moveTo>
                  <a:lnTo>
                    <a:pt x="534" y="26"/>
                  </a:lnTo>
                  <a:lnTo>
                    <a:pt x="534" y="26"/>
                  </a:lnTo>
                  <a:cubicBezTo>
                    <a:pt x="506" y="0"/>
                    <a:pt x="457" y="0"/>
                    <a:pt x="428" y="26"/>
                  </a:cubicBezTo>
                  <a:lnTo>
                    <a:pt x="194" y="233"/>
                  </a:lnTo>
                  <a:lnTo>
                    <a:pt x="194" y="164"/>
                  </a:lnTo>
                  <a:lnTo>
                    <a:pt x="194" y="164"/>
                  </a:lnTo>
                  <a:cubicBezTo>
                    <a:pt x="194" y="151"/>
                    <a:pt x="183" y="140"/>
                    <a:pt x="171" y="140"/>
                  </a:cubicBezTo>
                  <a:lnTo>
                    <a:pt x="80" y="140"/>
                  </a:lnTo>
                  <a:lnTo>
                    <a:pt x="80" y="140"/>
                  </a:lnTo>
                  <a:cubicBezTo>
                    <a:pt x="67" y="140"/>
                    <a:pt x="57" y="151"/>
                    <a:pt x="57" y="164"/>
                  </a:cubicBezTo>
                  <a:lnTo>
                    <a:pt x="57" y="354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547"/>
                  </a:lnTo>
                  <a:lnTo>
                    <a:pt x="0" y="547"/>
                  </a:lnTo>
                  <a:lnTo>
                    <a:pt x="428" y="168"/>
                  </a:lnTo>
                  <a:lnTo>
                    <a:pt x="428" y="168"/>
                  </a:lnTo>
                  <a:cubicBezTo>
                    <a:pt x="457" y="143"/>
                    <a:pt x="506" y="143"/>
                    <a:pt x="534" y="168"/>
                  </a:cubicBezTo>
                  <a:lnTo>
                    <a:pt x="963" y="546"/>
                  </a:lnTo>
                  <a:lnTo>
                    <a:pt x="963" y="403"/>
                  </a:lnTo>
                  <a:lnTo>
                    <a:pt x="964" y="40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A2D8935D-FEDC-4786-9EDE-DE5AC7837F74}"/>
              </a:ext>
            </a:extLst>
          </p:cNvPr>
          <p:cNvGrpSpPr/>
          <p:nvPr/>
        </p:nvGrpSpPr>
        <p:grpSpPr>
          <a:xfrm>
            <a:off x="13649303" y="3884108"/>
            <a:ext cx="2318693" cy="2734567"/>
            <a:chOff x="13649303" y="3884108"/>
            <a:chExt cx="2318693" cy="2734567"/>
          </a:xfrm>
        </p:grpSpPr>
        <p:sp>
          <p:nvSpPr>
            <p:cNvPr id="166" name="Freeform 126">
              <a:extLst>
                <a:ext uri="{FF2B5EF4-FFF2-40B4-BE49-F238E27FC236}">
                  <a16:creationId xmlns:a16="http://schemas.microsoft.com/office/drawing/2014/main" id="{29C2F775-9164-496C-A5EB-5D2F3D765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49303" y="4343137"/>
              <a:ext cx="2318693" cy="2275538"/>
            </a:xfrm>
            <a:custGeom>
              <a:avLst/>
              <a:gdLst>
                <a:gd name="T0" fmla="*/ 1160 w 2608"/>
                <a:gd name="T1" fmla="*/ 68 h 2556"/>
                <a:gd name="T2" fmla="*/ 1 w 2608"/>
                <a:gd name="T3" fmla="*/ 1092 h 2556"/>
                <a:gd name="T4" fmla="*/ 0 w 2608"/>
                <a:gd name="T5" fmla="*/ 1092 h 2556"/>
                <a:gd name="T6" fmla="*/ 0 w 2608"/>
                <a:gd name="T7" fmla="*/ 2394 h 2556"/>
                <a:gd name="T8" fmla="*/ 0 w 2608"/>
                <a:gd name="T9" fmla="*/ 2394 h 2556"/>
                <a:gd name="T10" fmla="*/ 196 w 2608"/>
                <a:gd name="T11" fmla="*/ 2555 h 2556"/>
                <a:gd name="T12" fmla="*/ 2408 w 2608"/>
                <a:gd name="T13" fmla="*/ 2555 h 2556"/>
                <a:gd name="T14" fmla="*/ 2408 w 2608"/>
                <a:gd name="T15" fmla="*/ 2555 h 2556"/>
                <a:gd name="T16" fmla="*/ 2605 w 2608"/>
                <a:gd name="T17" fmla="*/ 2394 h 2556"/>
                <a:gd name="T18" fmla="*/ 2605 w 2608"/>
                <a:gd name="T19" fmla="*/ 1093 h 2556"/>
                <a:gd name="T20" fmla="*/ 2607 w 2608"/>
                <a:gd name="T21" fmla="*/ 1093 h 2556"/>
                <a:gd name="T22" fmla="*/ 1447 w 2608"/>
                <a:gd name="T23" fmla="*/ 68 h 2556"/>
                <a:gd name="T24" fmla="*/ 1447 w 2608"/>
                <a:gd name="T25" fmla="*/ 68 h 2556"/>
                <a:gd name="T26" fmla="*/ 1160 w 2608"/>
                <a:gd name="T27" fmla="*/ 68 h 2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08" h="2556">
                  <a:moveTo>
                    <a:pt x="1160" y="68"/>
                  </a:moveTo>
                  <a:lnTo>
                    <a:pt x="1" y="1092"/>
                  </a:lnTo>
                  <a:lnTo>
                    <a:pt x="0" y="1092"/>
                  </a:lnTo>
                  <a:lnTo>
                    <a:pt x="0" y="2394"/>
                  </a:lnTo>
                  <a:lnTo>
                    <a:pt x="0" y="2394"/>
                  </a:lnTo>
                  <a:cubicBezTo>
                    <a:pt x="0" y="2483"/>
                    <a:pt x="88" y="2555"/>
                    <a:pt x="196" y="2555"/>
                  </a:cubicBezTo>
                  <a:lnTo>
                    <a:pt x="2408" y="2555"/>
                  </a:lnTo>
                  <a:lnTo>
                    <a:pt x="2408" y="2555"/>
                  </a:lnTo>
                  <a:cubicBezTo>
                    <a:pt x="2517" y="2555"/>
                    <a:pt x="2605" y="2483"/>
                    <a:pt x="2605" y="2394"/>
                  </a:cubicBezTo>
                  <a:lnTo>
                    <a:pt x="2605" y="1093"/>
                  </a:lnTo>
                  <a:lnTo>
                    <a:pt x="2607" y="1093"/>
                  </a:lnTo>
                  <a:lnTo>
                    <a:pt x="1447" y="68"/>
                  </a:lnTo>
                  <a:lnTo>
                    <a:pt x="1447" y="68"/>
                  </a:lnTo>
                  <a:cubicBezTo>
                    <a:pt x="1370" y="0"/>
                    <a:pt x="1238" y="0"/>
                    <a:pt x="1160" y="68"/>
                  </a:cubicBezTo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7" name="Freeform 127">
              <a:extLst>
                <a:ext uri="{FF2B5EF4-FFF2-40B4-BE49-F238E27FC236}">
                  <a16:creationId xmlns:a16="http://schemas.microsoft.com/office/drawing/2014/main" id="{092FCC25-D246-4F01-813F-A37366EC8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49303" y="3884108"/>
              <a:ext cx="2318693" cy="1314318"/>
            </a:xfrm>
            <a:custGeom>
              <a:avLst/>
              <a:gdLst>
                <a:gd name="T0" fmla="*/ 2607 w 2608"/>
                <a:gd name="T1" fmla="*/ 1093 h 1479"/>
                <a:gd name="T2" fmla="*/ 1447 w 2608"/>
                <a:gd name="T3" fmla="*/ 69 h 1479"/>
                <a:gd name="T4" fmla="*/ 1447 w 2608"/>
                <a:gd name="T5" fmla="*/ 69 h 1479"/>
                <a:gd name="T6" fmla="*/ 1160 w 2608"/>
                <a:gd name="T7" fmla="*/ 69 h 1479"/>
                <a:gd name="T8" fmla="*/ 524 w 2608"/>
                <a:gd name="T9" fmla="*/ 631 h 1479"/>
                <a:gd name="T10" fmla="*/ 524 w 2608"/>
                <a:gd name="T11" fmla="*/ 442 h 1479"/>
                <a:gd name="T12" fmla="*/ 524 w 2608"/>
                <a:gd name="T13" fmla="*/ 442 h 1479"/>
                <a:gd name="T14" fmla="*/ 462 w 2608"/>
                <a:gd name="T15" fmla="*/ 379 h 1479"/>
                <a:gd name="T16" fmla="*/ 218 w 2608"/>
                <a:gd name="T17" fmla="*/ 379 h 1479"/>
                <a:gd name="T18" fmla="*/ 218 w 2608"/>
                <a:gd name="T19" fmla="*/ 379 h 1479"/>
                <a:gd name="T20" fmla="*/ 154 w 2608"/>
                <a:gd name="T21" fmla="*/ 442 h 1479"/>
                <a:gd name="T22" fmla="*/ 154 w 2608"/>
                <a:gd name="T23" fmla="*/ 957 h 1479"/>
                <a:gd name="T24" fmla="*/ 1 w 2608"/>
                <a:gd name="T25" fmla="*/ 1092 h 1479"/>
                <a:gd name="T26" fmla="*/ 0 w 2608"/>
                <a:gd name="T27" fmla="*/ 1092 h 1479"/>
                <a:gd name="T28" fmla="*/ 0 w 2608"/>
                <a:gd name="T29" fmla="*/ 1478 h 1479"/>
                <a:gd name="T30" fmla="*/ 1 w 2608"/>
                <a:gd name="T31" fmla="*/ 1478 h 1479"/>
                <a:gd name="T32" fmla="*/ 1160 w 2608"/>
                <a:gd name="T33" fmla="*/ 455 h 1479"/>
                <a:gd name="T34" fmla="*/ 1160 w 2608"/>
                <a:gd name="T35" fmla="*/ 455 h 1479"/>
                <a:gd name="T36" fmla="*/ 1447 w 2608"/>
                <a:gd name="T37" fmla="*/ 455 h 1479"/>
                <a:gd name="T38" fmla="*/ 2605 w 2608"/>
                <a:gd name="T39" fmla="*/ 1477 h 1479"/>
                <a:gd name="T40" fmla="*/ 2605 w 2608"/>
                <a:gd name="T41" fmla="*/ 1093 h 1479"/>
                <a:gd name="T42" fmla="*/ 2607 w 2608"/>
                <a:gd name="T43" fmla="*/ 1093 h 1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08" h="1479">
                  <a:moveTo>
                    <a:pt x="2607" y="1093"/>
                  </a:moveTo>
                  <a:lnTo>
                    <a:pt x="1447" y="69"/>
                  </a:lnTo>
                  <a:lnTo>
                    <a:pt x="1447" y="69"/>
                  </a:lnTo>
                  <a:cubicBezTo>
                    <a:pt x="1370" y="0"/>
                    <a:pt x="1238" y="0"/>
                    <a:pt x="1160" y="69"/>
                  </a:cubicBezTo>
                  <a:lnTo>
                    <a:pt x="524" y="631"/>
                  </a:lnTo>
                  <a:lnTo>
                    <a:pt x="524" y="442"/>
                  </a:lnTo>
                  <a:lnTo>
                    <a:pt x="524" y="442"/>
                  </a:lnTo>
                  <a:cubicBezTo>
                    <a:pt x="524" y="408"/>
                    <a:pt x="496" y="379"/>
                    <a:pt x="462" y="379"/>
                  </a:cubicBezTo>
                  <a:lnTo>
                    <a:pt x="218" y="379"/>
                  </a:lnTo>
                  <a:lnTo>
                    <a:pt x="218" y="379"/>
                  </a:lnTo>
                  <a:cubicBezTo>
                    <a:pt x="183" y="379"/>
                    <a:pt x="154" y="407"/>
                    <a:pt x="154" y="442"/>
                  </a:cubicBezTo>
                  <a:lnTo>
                    <a:pt x="154" y="957"/>
                  </a:lnTo>
                  <a:lnTo>
                    <a:pt x="1" y="1092"/>
                  </a:lnTo>
                  <a:lnTo>
                    <a:pt x="0" y="1092"/>
                  </a:lnTo>
                  <a:lnTo>
                    <a:pt x="0" y="1478"/>
                  </a:lnTo>
                  <a:lnTo>
                    <a:pt x="1" y="1478"/>
                  </a:lnTo>
                  <a:lnTo>
                    <a:pt x="1160" y="455"/>
                  </a:lnTo>
                  <a:lnTo>
                    <a:pt x="1160" y="455"/>
                  </a:lnTo>
                  <a:cubicBezTo>
                    <a:pt x="1238" y="386"/>
                    <a:pt x="1370" y="386"/>
                    <a:pt x="1447" y="455"/>
                  </a:cubicBezTo>
                  <a:lnTo>
                    <a:pt x="2605" y="1477"/>
                  </a:lnTo>
                  <a:lnTo>
                    <a:pt x="2605" y="1093"/>
                  </a:lnTo>
                  <a:lnTo>
                    <a:pt x="2607" y="109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168" name="Freeform 129">
            <a:extLst>
              <a:ext uri="{FF2B5EF4-FFF2-40B4-BE49-F238E27FC236}">
                <a16:creationId xmlns:a16="http://schemas.microsoft.com/office/drawing/2014/main" id="{6E2506F5-5691-41BC-984F-5C4B342CA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1132" y="3774254"/>
            <a:ext cx="58851" cy="296996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067980-665B-47D7-820C-5480CF5F0C8F}"/>
              </a:ext>
            </a:extLst>
          </p:cNvPr>
          <p:cNvSpPr txBox="1"/>
          <p:nvPr/>
        </p:nvSpPr>
        <p:spPr>
          <a:xfrm>
            <a:off x="1520825" y="732771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REAL ESTATE INFOGRAPHIC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60C50C-6B9D-4807-8796-0211D0837207}"/>
              </a:ext>
            </a:extLst>
          </p:cNvPr>
          <p:cNvSpPr txBox="1"/>
          <p:nvPr/>
        </p:nvSpPr>
        <p:spPr>
          <a:xfrm>
            <a:off x="1520827" y="1868593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8C6D0A-1C68-4FF9-90CD-64B1D78520D4}"/>
              </a:ext>
            </a:extLst>
          </p:cNvPr>
          <p:cNvSpPr txBox="1"/>
          <p:nvPr/>
        </p:nvSpPr>
        <p:spPr>
          <a:xfrm>
            <a:off x="6759383" y="5047242"/>
            <a:ext cx="430693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42BA75-57B3-4810-8CED-7BFB93D2E70C}"/>
              </a:ext>
            </a:extLst>
          </p:cNvPr>
          <p:cNvSpPr txBox="1"/>
          <p:nvPr/>
        </p:nvSpPr>
        <p:spPr>
          <a:xfrm>
            <a:off x="17611608" y="5047242"/>
            <a:ext cx="430693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2A4C42-3A8A-4FFA-B8FE-1AAC792D5664}"/>
              </a:ext>
            </a:extLst>
          </p:cNvPr>
          <p:cNvSpPr txBox="1"/>
          <p:nvPr/>
        </p:nvSpPr>
        <p:spPr>
          <a:xfrm>
            <a:off x="6759382" y="3839064"/>
            <a:ext cx="4306939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000" b="1" spc="-290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rPr>
              <a:t>75%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BCF0FB-C68F-4E4E-84AA-81B6DD98F22E}"/>
              </a:ext>
            </a:extLst>
          </p:cNvPr>
          <p:cNvSpPr txBox="1"/>
          <p:nvPr/>
        </p:nvSpPr>
        <p:spPr>
          <a:xfrm>
            <a:off x="17611608" y="3839064"/>
            <a:ext cx="4306939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000" b="1" spc="-290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rPr>
              <a:t>65%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>
            <a:extLst>
              <a:ext uri="{FF2B5EF4-FFF2-40B4-BE49-F238E27FC236}">
                <a16:creationId xmlns:a16="http://schemas.microsoft.com/office/drawing/2014/main" id="{08F849BE-B53F-4DD2-BA88-FE13B0BA9777}"/>
              </a:ext>
            </a:extLst>
          </p:cNvPr>
          <p:cNvGrpSpPr/>
          <p:nvPr/>
        </p:nvGrpSpPr>
        <p:grpSpPr>
          <a:xfrm>
            <a:off x="14406507" y="3291682"/>
            <a:ext cx="6877617" cy="9690652"/>
            <a:chOff x="14406507" y="3291682"/>
            <a:chExt cx="6877617" cy="9690652"/>
          </a:xfrm>
        </p:grpSpPr>
        <p:sp>
          <p:nvSpPr>
            <p:cNvPr id="187" name="Freeform 2">
              <a:extLst>
                <a:ext uri="{FF2B5EF4-FFF2-40B4-BE49-F238E27FC236}">
                  <a16:creationId xmlns:a16="http://schemas.microsoft.com/office/drawing/2014/main" id="{D91521FF-9DB9-456F-A021-820D3F9B1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6507" y="5783005"/>
              <a:ext cx="6873693" cy="353101"/>
            </a:xfrm>
            <a:custGeom>
              <a:avLst/>
              <a:gdLst>
                <a:gd name="T0" fmla="*/ 7725 w 7726"/>
                <a:gd name="T1" fmla="*/ 397 h 398"/>
                <a:gd name="T2" fmla="*/ 0 w 7726"/>
                <a:gd name="T3" fmla="*/ 397 h 398"/>
                <a:gd name="T4" fmla="*/ 0 w 7726"/>
                <a:gd name="T5" fmla="*/ 0 h 398"/>
                <a:gd name="T6" fmla="*/ 7725 w 7726"/>
                <a:gd name="T7" fmla="*/ 0 h 398"/>
                <a:gd name="T8" fmla="*/ 7725 w 7726"/>
                <a:gd name="T9" fmla="*/ 397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26" h="398">
                  <a:moveTo>
                    <a:pt x="7725" y="397"/>
                  </a:moveTo>
                  <a:lnTo>
                    <a:pt x="0" y="397"/>
                  </a:lnTo>
                  <a:lnTo>
                    <a:pt x="0" y="0"/>
                  </a:lnTo>
                  <a:lnTo>
                    <a:pt x="7725" y="0"/>
                  </a:lnTo>
                  <a:lnTo>
                    <a:pt x="7725" y="39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88" name="Freeform 3">
              <a:extLst>
                <a:ext uri="{FF2B5EF4-FFF2-40B4-BE49-F238E27FC236}">
                  <a16:creationId xmlns:a16="http://schemas.microsoft.com/office/drawing/2014/main" id="{F08A0ABA-BF5F-4C6C-A54D-8DB8A4379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0431" y="12641005"/>
              <a:ext cx="6873693" cy="341329"/>
            </a:xfrm>
            <a:custGeom>
              <a:avLst/>
              <a:gdLst>
                <a:gd name="T0" fmla="*/ 7725 w 7726"/>
                <a:gd name="T1" fmla="*/ 383 h 384"/>
                <a:gd name="T2" fmla="*/ 0 w 7726"/>
                <a:gd name="T3" fmla="*/ 383 h 384"/>
                <a:gd name="T4" fmla="*/ 0 w 7726"/>
                <a:gd name="T5" fmla="*/ 0 h 384"/>
                <a:gd name="T6" fmla="*/ 7725 w 7726"/>
                <a:gd name="T7" fmla="*/ 0 h 384"/>
                <a:gd name="T8" fmla="*/ 7725 w 7726"/>
                <a:gd name="T9" fmla="*/ 38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26" h="384">
                  <a:moveTo>
                    <a:pt x="7725" y="383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7725" y="0"/>
                  </a:lnTo>
                  <a:lnTo>
                    <a:pt x="7725" y="38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89" name="Freeform 4">
              <a:extLst>
                <a:ext uri="{FF2B5EF4-FFF2-40B4-BE49-F238E27FC236}">
                  <a16:creationId xmlns:a16="http://schemas.microsoft.com/office/drawing/2014/main" id="{6E47835B-62BD-43B9-9FC3-C245AD947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6067" y="10349773"/>
              <a:ext cx="6226343" cy="364869"/>
            </a:xfrm>
            <a:custGeom>
              <a:avLst/>
              <a:gdLst>
                <a:gd name="T0" fmla="*/ 0 w 6999"/>
                <a:gd name="T1" fmla="*/ 411 h 412"/>
                <a:gd name="T2" fmla="*/ 6998 w 6999"/>
                <a:gd name="T3" fmla="*/ 411 h 412"/>
                <a:gd name="T4" fmla="*/ 6998 w 6999"/>
                <a:gd name="T5" fmla="*/ 0 h 412"/>
                <a:gd name="T6" fmla="*/ 0 w 6999"/>
                <a:gd name="T7" fmla="*/ 0 h 412"/>
                <a:gd name="T8" fmla="*/ 0 w 6999"/>
                <a:gd name="T9" fmla="*/ 411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99" h="412">
                  <a:moveTo>
                    <a:pt x="0" y="411"/>
                  </a:moveTo>
                  <a:lnTo>
                    <a:pt x="6998" y="411"/>
                  </a:lnTo>
                  <a:lnTo>
                    <a:pt x="6998" y="0"/>
                  </a:lnTo>
                  <a:lnTo>
                    <a:pt x="0" y="0"/>
                  </a:lnTo>
                  <a:lnTo>
                    <a:pt x="0" y="411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90" name="Freeform 5">
              <a:extLst>
                <a:ext uri="{FF2B5EF4-FFF2-40B4-BE49-F238E27FC236}">
                  <a16:creationId xmlns:a16="http://schemas.microsoft.com/office/drawing/2014/main" id="{4198E0EC-A352-4ED7-B9E4-8EA50908D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6067" y="12637080"/>
              <a:ext cx="6226343" cy="3925"/>
            </a:xfrm>
            <a:custGeom>
              <a:avLst/>
              <a:gdLst>
                <a:gd name="T0" fmla="*/ 0 w 6999"/>
                <a:gd name="T1" fmla="*/ 2 h 3"/>
                <a:gd name="T2" fmla="*/ 6998 w 6999"/>
                <a:gd name="T3" fmla="*/ 2 h 3"/>
                <a:gd name="T4" fmla="*/ 6998 w 6999"/>
                <a:gd name="T5" fmla="*/ 0 h 3"/>
                <a:gd name="T6" fmla="*/ 0 w 6999"/>
                <a:gd name="T7" fmla="*/ 0 h 3"/>
                <a:gd name="T8" fmla="*/ 0 w 6999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99" h="3">
                  <a:moveTo>
                    <a:pt x="0" y="2"/>
                  </a:moveTo>
                  <a:lnTo>
                    <a:pt x="6998" y="2"/>
                  </a:lnTo>
                  <a:lnTo>
                    <a:pt x="6998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solidFill>
              <a:srgbClr val="C4C8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91" name="Freeform 6">
              <a:extLst>
                <a:ext uri="{FF2B5EF4-FFF2-40B4-BE49-F238E27FC236}">
                  <a16:creationId xmlns:a16="http://schemas.microsoft.com/office/drawing/2014/main" id="{4CE8FC7F-D489-4128-8BE3-E69F18859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6067" y="8062464"/>
              <a:ext cx="6226343" cy="364872"/>
            </a:xfrm>
            <a:custGeom>
              <a:avLst/>
              <a:gdLst>
                <a:gd name="T0" fmla="*/ 0 w 6999"/>
                <a:gd name="T1" fmla="*/ 411 h 412"/>
                <a:gd name="T2" fmla="*/ 6998 w 6999"/>
                <a:gd name="T3" fmla="*/ 411 h 412"/>
                <a:gd name="T4" fmla="*/ 6998 w 6999"/>
                <a:gd name="T5" fmla="*/ 0 h 412"/>
                <a:gd name="T6" fmla="*/ 0 w 6999"/>
                <a:gd name="T7" fmla="*/ 0 h 412"/>
                <a:gd name="T8" fmla="*/ 0 w 6999"/>
                <a:gd name="T9" fmla="*/ 411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99" h="412">
                  <a:moveTo>
                    <a:pt x="0" y="411"/>
                  </a:moveTo>
                  <a:lnTo>
                    <a:pt x="6998" y="411"/>
                  </a:lnTo>
                  <a:lnTo>
                    <a:pt x="6998" y="0"/>
                  </a:lnTo>
                  <a:lnTo>
                    <a:pt x="0" y="0"/>
                  </a:lnTo>
                  <a:lnTo>
                    <a:pt x="0" y="411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92" name="Freeform 7">
              <a:extLst>
                <a:ext uri="{FF2B5EF4-FFF2-40B4-BE49-F238E27FC236}">
                  <a16:creationId xmlns:a16="http://schemas.microsoft.com/office/drawing/2014/main" id="{5FEDC89C-4B00-4C13-BE7E-135C50497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6067" y="6140027"/>
              <a:ext cx="6226343" cy="1922437"/>
            </a:xfrm>
            <a:custGeom>
              <a:avLst/>
              <a:gdLst>
                <a:gd name="T0" fmla="*/ 6998 w 6999"/>
                <a:gd name="T1" fmla="*/ 0 h 2161"/>
                <a:gd name="T2" fmla="*/ 0 w 6999"/>
                <a:gd name="T3" fmla="*/ 0 h 2161"/>
                <a:gd name="T4" fmla="*/ 0 w 6999"/>
                <a:gd name="T5" fmla="*/ 2160 h 2161"/>
                <a:gd name="T6" fmla="*/ 6998 w 6999"/>
                <a:gd name="T7" fmla="*/ 2160 h 2161"/>
                <a:gd name="T8" fmla="*/ 6998 w 6999"/>
                <a:gd name="T9" fmla="*/ 0 h 2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99" h="2161">
                  <a:moveTo>
                    <a:pt x="6998" y="0"/>
                  </a:moveTo>
                  <a:lnTo>
                    <a:pt x="0" y="0"/>
                  </a:lnTo>
                  <a:lnTo>
                    <a:pt x="0" y="2160"/>
                  </a:lnTo>
                  <a:lnTo>
                    <a:pt x="6998" y="2160"/>
                  </a:lnTo>
                  <a:lnTo>
                    <a:pt x="6998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93" name="Freeform 8">
              <a:extLst>
                <a:ext uri="{FF2B5EF4-FFF2-40B4-BE49-F238E27FC236}">
                  <a16:creationId xmlns:a16="http://schemas.microsoft.com/office/drawing/2014/main" id="{1B2A81F9-BA11-46D7-B563-E7D058965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6067" y="8427336"/>
              <a:ext cx="6226343" cy="1922437"/>
            </a:xfrm>
            <a:custGeom>
              <a:avLst/>
              <a:gdLst>
                <a:gd name="T0" fmla="*/ 0 w 6999"/>
                <a:gd name="T1" fmla="*/ 2161 h 2162"/>
                <a:gd name="T2" fmla="*/ 6998 w 6999"/>
                <a:gd name="T3" fmla="*/ 2161 h 2162"/>
                <a:gd name="T4" fmla="*/ 6998 w 6999"/>
                <a:gd name="T5" fmla="*/ 0 h 2162"/>
                <a:gd name="T6" fmla="*/ 0 w 6999"/>
                <a:gd name="T7" fmla="*/ 0 h 2162"/>
                <a:gd name="T8" fmla="*/ 0 w 6999"/>
                <a:gd name="T9" fmla="*/ 2161 h 2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99" h="2162">
                  <a:moveTo>
                    <a:pt x="0" y="2161"/>
                  </a:moveTo>
                  <a:lnTo>
                    <a:pt x="6998" y="2161"/>
                  </a:lnTo>
                  <a:lnTo>
                    <a:pt x="6998" y="0"/>
                  </a:lnTo>
                  <a:lnTo>
                    <a:pt x="0" y="0"/>
                  </a:lnTo>
                  <a:lnTo>
                    <a:pt x="0" y="216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94" name="Freeform 9">
              <a:extLst>
                <a:ext uri="{FF2B5EF4-FFF2-40B4-BE49-F238E27FC236}">
                  <a16:creationId xmlns:a16="http://schemas.microsoft.com/office/drawing/2014/main" id="{42AA2C19-2591-4D9D-BEE3-D2DA013DB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6067" y="10714643"/>
              <a:ext cx="6226343" cy="1922437"/>
            </a:xfrm>
            <a:custGeom>
              <a:avLst/>
              <a:gdLst>
                <a:gd name="T0" fmla="*/ 0 w 6999"/>
                <a:gd name="T1" fmla="*/ 2161 h 2162"/>
                <a:gd name="T2" fmla="*/ 6998 w 6999"/>
                <a:gd name="T3" fmla="*/ 2161 h 2162"/>
                <a:gd name="T4" fmla="*/ 6998 w 6999"/>
                <a:gd name="T5" fmla="*/ 0 h 2162"/>
                <a:gd name="T6" fmla="*/ 0 w 6999"/>
                <a:gd name="T7" fmla="*/ 0 h 2162"/>
                <a:gd name="T8" fmla="*/ 0 w 6999"/>
                <a:gd name="T9" fmla="*/ 2161 h 2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99" h="2162">
                  <a:moveTo>
                    <a:pt x="0" y="2161"/>
                  </a:moveTo>
                  <a:lnTo>
                    <a:pt x="6998" y="2161"/>
                  </a:lnTo>
                  <a:lnTo>
                    <a:pt x="6998" y="0"/>
                  </a:lnTo>
                  <a:lnTo>
                    <a:pt x="0" y="0"/>
                  </a:lnTo>
                  <a:lnTo>
                    <a:pt x="0" y="216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95" name="Freeform 10">
              <a:extLst>
                <a:ext uri="{FF2B5EF4-FFF2-40B4-BE49-F238E27FC236}">
                  <a16:creationId xmlns:a16="http://schemas.microsoft.com/office/drawing/2014/main" id="{24532659-CD40-470C-96D3-9B4125C38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7839" y="3291682"/>
              <a:ext cx="6226341" cy="2487398"/>
            </a:xfrm>
            <a:custGeom>
              <a:avLst/>
              <a:gdLst>
                <a:gd name="T0" fmla="*/ 6143 w 6998"/>
                <a:gd name="T1" fmla="*/ 396 h 2794"/>
                <a:gd name="T2" fmla="*/ 5458 w 6998"/>
                <a:gd name="T3" fmla="*/ 396 h 2794"/>
                <a:gd name="T4" fmla="*/ 5458 w 6998"/>
                <a:gd name="T5" fmla="*/ 0 h 2794"/>
                <a:gd name="T6" fmla="*/ 4760 w 6998"/>
                <a:gd name="T7" fmla="*/ 0 h 2794"/>
                <a:gd name="T8" fmla="*/ 4760 w 6998"/>
                <a:gd name="T9" fmla="*/ 396 h 2794"/>
                <a:gd name="T10" fmla="*/ 3555 w 6998"/>
                <a:gd name="T11" fmla="*/ 396 h 2794"/>
                <a:gd name="T12" fmla="*/ 3442 w 6998"/>
                <a:gd name="T13" fmla="*/ 396 h 2794"/>
                <a:gd name="T14" fmla="*/ 853 w 6998"/>
                <a:gd name="T15" fmla="*/ 396 h 2794"/>
                <a:gd name="T16" fmla="*/ 0 w 6998"/>
                <a:gd name="T17" fmla="*/ 2793 h 2794"/>
                <a:gd name="T18" fmla="*/ 3442 w 6998"/>
                <a:gd name="T19" fmla="*/ 2793 h 2794"/>
                <a:gd name="T20" fmla="*/ 3555 w 6998"/>
                <a:gd name="T21" fmla="*/ 2793 h 2794"/>
                <a:gd name="T22" fmla="*/ 6997 w 6998"/>
                <a:gd name="T23" fmla="*/ 2793 h 2794"/>
                <a:gd name="T24" fmla="*/ 6143 w 6998"/>
                <a:gd name="T25" fmla="*/ 396 h 2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98" h="2794">
                  <a:moveTo>
                    <a:pt x="6143" y="396"/>
                  </a:moveTo>
                  <a:lnTo>
                    <a:pt x="5458" y="396"/>
                  </a:lnTo>
                  <a:lnTo>
                    <a:pt x="5458" y="0"/>
                  </a:lnTo>
                  <a:lnTo>
                    <a:pt x="4760" y="0"/>
                  </a:lnTo>
                  <a:lnTo>
                    <a:pt x="4760" y="396"/>
                  </a:lnTo>
                  <a:lnTo>
                    <a:pt x="3555" y="396"/>
                  </a:lnTo>
                  <a:lnTo>
                    <a:pt x="3442" y="396"/>
                  </a:lnTo>
                  <a:lnTo>
                    <a:pt x="853" y="396"/>
                  </a:lnTo>
                  <a:lnTo>
                    <a:pt x="0" y="2793"/>
                  </a:lnTo>
                  <a:lnTo>
                    <a:pt x="3442" y="2793"/>
                  </a:lnTo>
                  <a:lnTo>
                    <a:pt x="3555" y="2793"/>
                  </a:lnTo>
                  <a:lnTo>
                    <a:pt x="6997" y="2793"/>
                  </a:lnTo>
                  <a:lnTo>
                    <a:pt x="6143" y="39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96" name="Freeform 11">
              <a:extLst>
                <a:ext uri="{FF2B5EF4-FFF2-40B4-BE49-F238E27FC236}">
                  <a16:creationId xmlns:a16="http://schemas.microsoft.com/office/drawing/2014/main" id="{695453BB-7650-4498-9EEB-D580C305C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8235" y="4197975"/>
              <a:ext cx="306021" cy="1161309"/>
            </a:xfrm>
            <a:custGeom>
              <a:avLst/>
              <a:gdLst>
                <a:gd name="T0" fmla="*/ 0 w 344"/>
                <a:gd name="T1" fmla="*/ 365 h 1305"/>
                <a:gd name="T2" fmla="*/ 0 w 344"/>
                <a:gd name="T3" fmla="*/ 1304 h 1305"/>
                <a:gd name="T4" fmla="*/ 343 w 344"/>
                <a:gd name="T5" fmla="*/ 1304 h 1305"/>
                <a:gd name="T6" fmla="*/ 343 w 344"/>
                <a:gd name="T7" fmla="*/ 0 h 1305"/>
                <a:gd name="T8" fmla="*/ 343 w 344"/>
                <a:gd name="T9" fmla="*/ 0 h 1305"/>
                <a:gd name="T10" fmla="*/ 0 w 344"/>
                <a:gd name="T11" fmla="*/ 365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1305">
                  <a:moveTo>
                    <a:pt x="0" y="365"/>
                  </a:moveTo>
                  <a:lnTo>
                    <a:pt x="0" y="1304"/>
                  </a:lnTo>
                  <a:lnTo>
                    <a:pt x="343" y="1304"/>
                  </a:lnTo>
                  <a:lnTo>
                    <a:pt x="343" y="0"/>
                  </a:lnTo>
                  <a:lnTo>
                    <a:pt x="343" y="0"/>
                  </a:lnTo>
                  <a:cubicBezTo>
                    <a:pt x="152" y="12"/>
                    <a:pt x="0" y="170"/>
                    <a:pt x="0" y="36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97" name="Freeform 12">
              <a:extLst>
                <a:ext uri="{FF2B5EF4-FFF2-40B4-BE49-F238E27FC236}">
                  <a16:creationId xmlns:a16="http://schemas.microsoft.com/office/drawing/2014/main" id="{0EF8BCAB-92E6-45C8-9DA7-91A8DF77D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5257" y="4197975"/>
              <a:ext cx="306021" cy="1161309"/>
            </a:xfrm>
            <a:custGeom>
              <a:avLst/>
              <a:gdLst>
                <a:gd name="T0" fmla="*/ 0 w 343"/>
                <a:gd name="T1" fmla="*/ 0 h 1305"/>
                <a:gd name="T2" fmla="*/ 0 w 343"/>
                <a:gd name="T3" fmla="*/ 1304 h 1305"/>
                <a:gd name="T4" fmla="*/ 342 w 343"/>
                <a:gd name="T5" fmla="*/ 1304 h 1305"/>
                <a:gd name="T6" fmla="*/ 342 w 343"/>
                <a:gd name="T7" fmla="*/ 365 h 1305"/>
                <a:gd name="T8" fmla="*/ 342 w 343"/>
                <a:gd name="T9" fmla="*/ 365 h 1305"/>
                <a:gd name="T10" fmla="*/ 0 w 343"/>
                <a:gd name="T11" fmla="*/ 0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3" h="1305">
                  <a:moveTo>
                    <a:pt x="0" y="0"/>
                  </a:moveTo>
                  <a:lnTo>
                    <a:pt x="0" y="1304"/>
                  </a:lnTo>
                  <a:lnTo>
                    <a:pt x="342" y="1304"/>
                  </a:lnTo>
                  <a:lnTo>
                    <a:pt x="342" y="365"/>
                  </a:lnTo>
                  <a:lnTo>
                    <a:pt x="342" y="365"/>
                  </a:lnTo>
                  <a:cubicBezTo>
                    <a:pt x="342" y="170"/>
                    <a:pt x="191" y="12"/>
                    <a:pt x="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98" name="Freeform 13">
              <a:extLst>
                <a:ext uri="{FF2B5EF4-FFF2-40B4-BE49-F238E27FC236}">
                  <a16:creationId xmlns:a16="http://schemas.microsoft.com/office/drawing/2014/main" id="{5D3CBCC1-D1DE-45EE-8C52-A6C4978EE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3690" y="4119508"/>
              <a:ext cx="816055" cy="1322165"/>
            </a:xfrm>
            <a:custGeom>
              <a:avLst/>
              <a:gdLst>
                <a:gd name="T0" fmla="*/ 830 w 917"/>
                <a:gd name="T1" fmla="*/ 1394 h 1485"/>
                <a:gd name="T2" fmla="*/ 488 w 917"/>
                <a:gd name="T3" fmla="*/ 1394 h 1485"/>
                <a:gd name="T4" fmla="*/ 488 w 917"/>
                <a:gd name="T5" fmla="*/ 90 h 1485"/>
                <a:gd name="T6" fmla="*/ 488 w 917"/>
                <a:gd name="T7" fmla="*/ 90 h 1485"/>
                <a:gd name="T8" fmla="*/ 830 w 917"/>
                <a:gd name="T9" fmla="*/ 455 h 1485"/>
                <a:gd name="T10" fmla="*/ 830 w 917"/>
                <a:gd name="T11" fmla="*/ 1394 h 1485"/>
                <a:gd name="T12" fmla="*/ 84 w 917"/>
                <a:gd name="T13" fmla="*/ 455 h 1485"/>
                <a:gd name="T14" fmla="*/ 84 w 917"/>
                <a:gd name="T15" fmla="*/ 455 h 1485"/>
                <a:gd name="T16" fmla="*/ 427 w 917"/>
                <a:gd name="T17" fmla="*/ 90 h 1485"/>
                <a:gd name="T18" fmla="*/ 427 w 917"/>
                <a:gd name="T19" fmla="*/ 1394 h 1485"/>
                <a:gd name="T20" fmla="*/ 84 w 917"/>
                <a:gd name="T21" fmla="*/ 1394 h 1485"/>
                <a:gd name="T22" fmla="*/ 84 w 917"/>
                <a:gd name="T23" fmla="*/ 455 h 1485"/>
                <a:gd name="T24" fmla="*/ 458 w 917"/>
                <a:gd name="T25" fmla="*/ 0 h 1485"/>
                <a:gd name="T26" fmla="*/ 458 w 917"/>
                <a:gd name="T27" fmla="*/ 0 h 1485"/>
                <a:gd name="T28" fmla="*/ 0 w 917"/>
                <a:gd name="T29" fmla="*/ 458 h 1485"/>
                <a:gd name="T30" fmla="*/ 0 w 917"/>
                <a:gd name="T31" fmla="*/ 1484 h 1485"/>
                <a:gd name="T32" fmla="*/ 916 w 917"/>
                <a:gd name="T33" fmla="*/ 1484 h 1485"/>
                <a:gd name="T34" fmla="*/ 916 w 917"/>
                <a:gd name="T35" fmla="*/ 458 h 1485"/>
                <a:gd name="T36" fmla="*/ 916 w 917"/>
                <a:gd name="T37" fmla="*/ 458 h 1485"/>
                <a:gd name="T38" fmla="*/ 458 w 917"/>
                <a:gd name="T39" fmla="*/ 0 h 1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7" h="1485">
                  <a:moveTo>
                    <a:pt x="830" y="1394"/>
                  </a:moveTo>
                  <a:lnTo>
                    <a:pt x="488" y="1394"/>
                  </a:lnTo>
                  <a:lnTo>
                    <a:pt x="488" y="90"/>
                  </a:lnTo>
                  <a:lnTo>
                    <a:pt x="488" y="90"/>
                  </a:lnTo>
                  <a:cubicBezTo>
                    <a:pt x="679" y="102"/>
                    <a:pt x="830" y="260"/>
                    <a:pt x="830" y="455"/>
                  </a:cubicBezTo>
                  <a:lnTo>
                    <a:pt x="830" y="1394"/>
                  </a:lnTo>
                  <a:close/>
                  <a:moveTo>
                    <a:pt x="84" y="455"/>
                  </a:moveTo>
                  <a:lnTo>
                    <a:pt x="84" y="455"/>
                  </a:lnTo>
                  <a:cubicBezTo>
                    <a:pt x="84" y="260"/>
                    <a:pt x="236" y="102"/>
                    <a:pt x="427" y="90"/>
                  </a:cubicBezTo>
                  <a:lnTo>
                    <a:pt x="427" y="1394"/>
                  </a:lnTo>
                  <a:lnTo>
                    <a:pt x="84" y="1394"/>
                  </a:lnTo>
                  <a:lnTo>
                    <a:pt x="84" y="455"/>
                  </a:lnTo>
                  <a:close/>
                  <a:moveTo>
                    <a:pt x="458" y="0"/>
                  </a:moveTo>
                  <a:lnTo>
                    <a:pt x="458" y="0"/>
                  </a:lnTo>
                  <a:cubicBezTo>
                    <a:pt x="204" y="0"/>
                    <a:pt x="0" y="204"/>
                    <a:pt x="0" y="458"/>
                  </a:cubicBezTo>
                  <a:lnTo>
                    <a:pt x="0" y="1484"/>
                  </a:lnTo>
                  <a:lnTo>
                    <a:pt x="916" y="1484"/>
                  </a:lnTo>
                  <a:lnTo>
                    <a:pt x="916" y="458"/>
                  </a:lnTo>
                  <a:lnTo>
                    <a:pt x="916" y="458"/>
                  </a:lnTo>
                  <a:cubicBezTo>
                    <a:pt x="916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99" name="Freeform 14">
              <a:extLst>
                <a:ext uri="{FF2B5EF4-FFF2-40B4-BE49-F238E27FC236}">
                  <a16:creationId xmlns:a16="http://schemas.microsoft.com/office/drawing/2014/main" id="{DF2FBBE2-1B9C-40BC-B877-84E8327A3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3026" y="4197975"/>
              <a:ext cx="306021" cy="1161309"/>
            </a:xfrm>
            <a:custGeom>
              <a:avLst/>
              <a:gdLst>
                <a:gd name="T0" fmla="*/ 0 w 343"/>
                <a:gd name="T1" fmla="*/ 365 h 1305"/>
                <a:gd name="T2" fmla="*/ 0 w 343"/>
                <a:gd name="T3" fmla="*/ 1304 h 1305"/>
                <a:gd name="T4" fmla="*/ 342 w 343"/>
                <a:gd name="T5" fmla="*/ 1304 h 1305"/>
                <a:gd name="T6" fmla="*/ 342 w 343"/>
                <a:gd name="T7" fmla="*/ 0 h 1305"/>
                <a:gd name="T8" fmla="*/ 342 w 343"/>
                <a:gd name="T9" fmla="*/ 0 h 1305"/>
                <a:gd name="T10" fmla="*/ 0 w 343"/>
                <a:gd name="T11" fmla="*/ 365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3" h="1305">
                  <a:moveTo>
                    <a:pt x="0" y="365"/>
                  </a:moveTo>
                  <a:lnTo>
                    <a:pt x="0" y="1304"/>
                  </a:lnTo>
                  <a:lnTo>
                    <a:pt x="342" y="1304"/>
                  </a:lnTo>
                  <a:lnTo>
                    <a:pt x="342" y="0"/>
                  </a:lnTo>
                  <a:lnTo>
                    <a:pt x="342" y="0"/>
                  </a:lnTo>
                  <a:cubicBezTo>
                    <a:pt x="151" y="12"/>
                    <a:pt x="0" y="170"/>
                    <a:pt x="0" y="36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00" name="Freeform 15">
              <a:extLst>
                <a:ext uri="{FF2B5EF4-FFF2-40B4-BE49-F238E27FC236}">
                  <a16:creationId xmlns:a16="http://schemas.microsoft.com/office/drawing/2014/main" id="{ACEDDBE9-7CA0-406F-8E9F-63D68B1F9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0051" y="4197975"/>
              <a:ext cx="306021" cy="1161309"/>
            </a:xfrm>
            <a:custGeom>
              <a:avLst/>
              <a:gdLst>
                <a:gd name="T0" fmla="*/ 0 w 344"/>
                <a:gd name="T1" fmla="*/ 0 h 1305"/>
                <a:gd name="T2" fmla="*/ 0 w 344"/>
                <a:gd name="T3" fmla="*/ 1304 h 1305"/>
                <a:gd name="T4" fmla="*/ 343 w 344"/>
                <a:gd name="T5" fmla="*/ 1304 h 1305"/>
                <a:gd name="T6" fmla="*/ 343 w 344"/>
                <a:gd name="T7" fmla="*/ 365 h 1305"/>
                <a:gd name="T8" fmla="*/ 343 w 344"/>
                <a:gd name="T9" fmla="*/ 365 h 1305"/>
                <a:gd name="T10" fmla="*/ 0 w 344"/>
                <a:gd name="T11" fmla="*/ 0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1305">
                  <a:moveTo>
                    <a:pt x="0" y="0"/>
                  </a:moveTo>
                  <a:lnTo>
                    <a:pt x="0" y="1304"/>
                  </a:lnTo>
                  <a:lnTo>
                    <a:pt x="343" y="1304"/>
                  </a:lnTo>
                  <a:lnTo>
                    <a:pt x="343" y="365"/>
                  </a:lnTo>
                  <a:lnTo>
                    <a:pt x="343" y="365"/>
                  </a:lnTo>
                  <a:cubicBezTo>
                    <a:pt x="343" y="170"/>
                    <a:pt x="191" y="12"/>
                    <a:pt x="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01" name="Freeform 16">
              <a:extLst>
                <a:ext uri="{FF2B5EF4-FFF2-40B4-BE49-F238E27FC236}">
                  <a16:creationId xmlns:a16="http://schemas.microsoft.com/office/drawing/2014/main" id="{C7176CED-8247-4BAE-A78A-0DACBD2C7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4559" y="4119508"/>
              <a:ext cx="816055" cy="1322165"/>
            </a:xfrm>
            <a:custGeom>
              <a:avLst/>
              <a:gdLst>
                <a:gd name="T0" fmla="*/ 831 w 916"/>
                <a:gd name="T1" fmla="*/ 1394 h 1485"/>
                <a:gd name="T2" fmla="*/ 488 w 916"/>
                <a:gd name="T3" fmla="*/ 1394 h 1485"/>
                <a:gd name="T4" fmla="*/ 488 w 916"/>
                <a:gd name="T5" fmla="*/ 90 h 1485"/>
                <a:gd name="T6" fmla="*/ 488 w 916"/>
                <a:gd name="T7" fmla="*/ 90 h 1485"/>
                <a:gd name="T8" fmla="*/ 831 w 916"/>
                <a:gd name="T9" fmla="*/ 455 h 1485"/>
                <a:gd name="T10" fmla="*/ 831 w 916"/>
                <a:gd name="T11" fmla="*/ 1394 h 1485"/>
                <a:gd name="T12" fmla="*/ 85 w 916"/>
                <a:gd name="T13" fmla="*/ 455 h 1485"/>
                <a:gd name="T14" fmla="*/ 85 w 916"/>
                <a:gd name="T15" fmla="*/ 455 h 1485"/>
                <a:gd name="T16" fmla="*/ 427 w 916"/>
                <a:gd name="T17" fmla="*/ 90 h 1485"/>
                <a:gd name="T18" fmla="*/ 427 w 916"/>
                <a:gd name="T19" fmla="*/ 1394 h 1485"/>
                <a:gd name="T20" fmla="*/ 85 w 916"/>
                <a:gd name="T21" fmla="*/ 1394 h 1485"/>
                <a:gd name="T22" fmla="*/ 85 w 916"/>
                <a:gd name="T23" fmla="*/ 455 h 1485"/>
                <a:gd name="T24" fmla="*/ 457 w 916"/>
                <a:gd name="T25" fmla="*/ 0 h 1485"/>
                <a:gd name="T26" fmla="*/ 457 w 916"/>
                <a:gd name="T27" fmla="*/ 0 h 1485"/>
                <a:gd name="T28" fmla="*/ 0 w 916"/>
                <a:gd name="T29" fmla="*/ 458 h 1485"/>
                <a:gd name="T30" fmla="*/ 0 w 916"/>
                <a:gd name="T31" fmla="*/ 1484 h 1485"/>
                <a:gd name="T32" fmla="*/ 915 w 916"/>
                <a:gd name="T33" fmla="*/ 1484 h 1485"/>
                <a:gd name="T34" fmla="*/ 915 w 916"/>
                <a:gd name="T35" fmla="*/ 458 h 1485"/>
                <a:gd name="T36" fmla="*/ 915 w 916"/>
                <a:gd name="T37" fmla="*/ 458 h 1485"/>
                <a:gd name="T38" fmla="*/ 457 w 916"/>
                <a:gd name="T39" fmla="*/ 0 h 1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6" h="1485">
                  <a:moveTo>
                    <a:pt x="831" y="1394"/>
                  </a:moveTo>
                  <a:lnTo>
                    <a:pt x="488" y="1394"/>
                  </a:lnTo>
                  <a:lnTo>
                    <a:pt x="488" y="90"/>
                  </a:lnTo>
                  <a:lnTo>
                    <a:pt x="488" y="90"/>
                  </a:lnTo>
                  <a:cubicBezTo>
                    <a:pt x="679" y="102"/>
                    <a:pt x="831" y="260"/>
                    <a:pt x="831" y="455"/>
                  </a:cubicBezTo>
                  <a:lnTo>
                    <a:pt x="831" y="1394"/>
                  </a:lnTo>
                  <a:close/>
                  <a:moveTo>
                    <a:pt x="85" y="455"/>
                  </a:moveTo>
                  <a:lnTo>
                    <a:pt x="85" y="455"/>
                  </a:lnTo>
                  <a:cubicBezTo>
                    <a:pt x="85" y="260"/>
                    <a:pt x="236" y="102"/>
                    <a:pt x="427" y="90"/>
                  </a:cubicBezTo>
                  <a:lnTo>
                    <a:pt x="427" y="1394"/>
                  </a:lnTo>
                  <a:lnTo>
                    <a:pt x="85" y="1394"/>
                  </a:lnTo>
                  <a:lnTo>
                    <a:pt x="85" y="455"/>
                  </a:lnTo>
                  <a:close/>
                  <a:moveTo>
                    <a:pt x="457" y="0"/>
                  </a:moveTo>
                  <a:lnTo>
                    <a:pt x="457" y="0"/>
                  </a:lnTo>
                  <a:cubicBezTo>
                    <a:pt x="204" y="0"/>
                    <a:pt x="0" y="204"/>
                    <a:pt x="0" y="458"/>
                  </a:cubicBezTo>
                  <a:lnTo>
                    <a:pt x="0" y="1484"/>
                  </a:lnTo>
                  <a:lnTo>
                    <a:pt x="915" y="1484"/>
                  </a:lnTo>
                  <a:lnTo>
                    <a:pt x="915" y="458"/>
                  </a:lnTo>
                  <a:lnTo>
                    <a:pt x="915" y="458"/>
                  </a:lnTo>
                  <a:cubicBezTo>
                    <a:pt x="915" y="204"/>
                    <a:pt x="711" y="0"/>
                    <a:pt x="4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02" name="Freeform 17">
              <a:extLst>
                <a:ext uri="{FF2B5EF4-FFF2-40B4-BE49-F238E27FC236}">
                  <a16:creationId xmlns:a16="http://schemas.microsoft.com/office/drawing/2014/main" id="{5080462F-F2C6-4DBC-952A-550F34D7C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3896" y="4197975"/>
              <a:ext cx="306021" cy="1161309"/>
            </a:xfrm>
            <a:custGeom>
              <a:avLst/>
              <a:gdLst>
                <a:gd name="T0" fmla="*/ 0 w 344"/>
                <a:gd name="T1" fmla="*/ 365 h 1305"/>
                <a:gd name="T2" fmla="*/ 0 w 344"/>
                <a:gd name="T3" fmla="*/ 1304 h 1305"/>
                <a:gd name="T4" fmla="*/ 343 w 344"/>
                <a:gd name="T5" fmla="*/ 1304 h 1305"/>
                <a:gd name="T6" fmla="*/ 343 w 344"/>
                <a:gd name="T7" fmla="*/ 0 h 1305"/>
                <a:gd name="T8" fmla="*/ 343 w 344"/>
                <a:gd name="T9" fmla="*/ 0 h 1305"/>
                <a:gd name="T10" fmla="*/ 0 w 344"/>
                <a:gd name="T11" fmla="*/ 365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1305">
                  <a:moveTo>
                    <a:pt x="0" y="365"/>
                  </a:moveTo>
                  <a:lnTo>
                    <a:pt x="0" y="1304"/>
                  </a:lnTo>
                  <a:lnTo>
                    <a:pt x="343" y="1304"/>
                  </a:lnTo>
                  <a:lnTo>
                    <a:pt x="343" y="0"/>
                  </a:lnTo>
                  <a:lnTo>
                    <a:pt x="343" y="0"/>
                  </a:lnTo>
                  <a:cubicBezTo>
                    <a:pt x="152" y="12"/>
                    <a:pt x="0" y="170"/>
                    <a:pt x="0" y="36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03" name="Freeform 18">
              <a:extLst>
                <a:ext uri="{FF2B5EF4-FFF2-40B4-BE49-F238E27FC236}">
                  <a16:creationId xmlns:a16="http://schemas.microsoft.com/office/drawing/2014/main" id="{6ED932FA-EAFB-4718-8E98-5B49D0BC5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4843" y="4197975"/>
              <a:ext cx="306021" cy="1161309"/>
            </a:xfrm>
            <a:custGeom>
              <a:avLst/>
              <a:gdLst>
                <a:gd name="T0" fmla="*/ 0 w 342"/>
                <a:gd name="T1" fmla="*/ 0 h 1305"/>
                <a:gd name="T2" fmla="*/ 0 w 342"/>
                <a:gd name="T3" fmla="*/ 1304 h 1305"/>
                <a:gd name="T4" fmla="*/ 341 w 342"/>
                <a:gd name="T5" fmla="*/ 1304 h 1305"/>
                <a:gd name="T6" fmla="*/ 341 w 342"/>
                <a:gd name="T7" fmla="*/ 365 h 1305"/>
                <a:gd name="T8" fmla="*/ 341 w 342"/>
                <a:gd name="T9" fmla="*/ 365 h 1305"/>
                <a:gd name="T10" fmla="*/ 0 w 342"/>
                <a:gd name="T11" fmla="*/ 0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2" h="1305">
                  <a:moveTo>
                    <a:pt x="0" y="0"/>
                  </a:moveTo>
                  <a:lnTo>
                    <a:pt x="0" y="1304"/>
                  </a:lnTo>
                  <a:lnTo>
                    <a:pt x="341" y="1304"/>
                  </a:lnTo>
                  <a:lnTo>
                    <a:pt x="341" y="365"/>
                  </a:lnTo>
                  <a:lnTo>
                    <a:pt x="341" y="365"/>
                  </a:lnTo>
                  <a:cubicBezTo>
                    <a:pt x="341" y="170"/>
                    <a:pt x="191" y="12"/>
                    <a:pt x="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04" name="Freeform 19">
              <a:extLst>
                <a:ext uri="{FF2B5EF4-FFF2-40B4-BE49-F238E27FC236}">
                  <a16:creationId xmlns:a16="http://schemas.microsoft.com/office/drawing/2014/main" id="{4E7E0228-E28F-434F-ADCE-CFA407AE8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9354" y="4119508"/>
              <a:ext cx="816055" cy="1322165"/>
            </a:xfrm>
            <a:custGeom>
              <a:avLst/>
              <a:gdLst>
                <a:gd name="T0" fmla="*/ 831 w 918"/>
                <a:gd name="T1" fmla="*/ 1394 h 1485"/>
                <a:gd name="T2" fmla="*/ 490 w 918"/>
                <a:gd name="T3" fmla="*/ 1394 h 1485"/>
                <a:gd name="T4" fmla="*/ 490 w 918"/>
                <a:gd name="T5" fmla="*/ 90 h 1485"/>
                <a:gd name="T6" fmla="*/ 490 w 918"/>
                <a:gd name="T7" fmla="*/ 90 h 1485"/>
                <a:gd name="T8" fmla="*/ 831 w 918"/>
                <a:gd name="T9" fmla="*/ 455 h 1485"/>
                <a:gd name="T10" fmla="*/ 831 w 918"/>
                <a:gd name="T11" fmla="*/ 1394 h 1485"/>
                <a:gd name="T12" fmla="*/ 85 w 918"/>
                <a:gd name="T13" fmla="*/ 455 h 1485"/>
                <a:gd name="T14" fmla="*/ 85 w 918"/>
                <a:gd name="T15" fmla="*/ 455 h 1485"/>
                <a:gd name="T16" fmla="*/ 428 w 918"/>
                <a:gd name="T17" fmla="*/ 90 h 1485"/>
                <a:gd name="T18" fmla="*/ 428 w 918"/>
                <a:gd name="T19" fmla="*/ 1394 h 1485"/>
                <a:gd name="T20" fmla="*/ 85 w 918"/>
                <a:gd name="T21" fmla="*/ 1394 h 1485"/>
                <a:gd name="T22" fmla="*/ 85 w 918"/>
                <a:gd name="T23" fmla="*/ 455 h 1485"/>
                <a:gd name="T24" fmla="*/ 458 w 918"/>
                <a:gd name="T25" fmla="*/ 0 h 1485"/>
                <a:gd name="T26" fmla="*/ 458 w 918"/>
                <a:gd name="T27" fmla="*/ 0 h 1485"/>
                <a:gd name="T28" fmla="*/ 0 w 918"/>
                <a:gd name="T29" fmla="*/ 458 h 1485"/>
                <a:gd name="T30" fmla="*/ 0 w 918"/>
                <a:gd name="T31" fmla="*/ 1484 h 1485"/>
                <a:gd name="T32" fmla="*/ 917 w 918"/>
                <a:gd name="T33" fmla="*/ 1484 h 1485"/>
                <a:gd name="T34" fmla="*/ 917 w 918"/>
                <a:gd name="T35" fmla="*/ 458 h 1485"/>
                <a:gd name="T36" fmla="*/ 917 w 918"/>
                <a:gd name="T37" fmla="*/ 458 h 1485"/>
                <a:gd name="T38" fmla="*/ 458 w 918"/>
                <a:gd name="T39" fmla="*/ 0 h 1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8" h="1485">
                  <a:moveTo>
                    <a:pt x="831" y="1394"/>
                  </a:moveTo>
                  <a:lnTo>
                    <a:pt x="490" y="1394"/>
                  </a:lnTo>
                  <a:lnTo>
                    <a:pt x="490" y="90"/>
                  </a:lnTo>
                  <a:lnTo>
                    <a:pt x="490" y="90"/>
                  </a:lnTo>
                  <a:cubicBezTo>
                    <a:pt x="681" y="102"/>
                    <a:pt x="831" y="260"/>
                    <a:pt x="831" y="455"/>
                  </a:cubicBezTo>
                  <a:lnTo>
                    <a:pt x="831" y="1394"/>
                  </a:lnTo>
                  <a:close/>
                  <a:moveTo>
                    <a:pt x="85" y="455"/>
                  </a:moveTo>
                  <a:lnTo>
                    <a:pt x="85" y="455"/>
                  </a:lnTo>
                  <a:cubicBezTo>
                    <a:pt x="85" y="260"/>
                    <a:pt x="237" y="102"/>
                    <a:pt x="428" y="90"/>
                  </a:cubicBezTo>
                  <a:lnTo>
                    <a:pt x="428" y="1394"/>
                  </a:lnTo>
                  <a:lnTo>
                    <a:pt x="85" y="1394"/>
                  </a:lnTo>
                  <a:lnTo>
                    <a:pt x="85" y="455"/>
                  </a:lnTo>
                  <a:close/>
                  <a:moveTo>
                    <a:pt x="458" y="0"/>
                  </a:moveTo>
                  <a:lnTo>
                    <a:pt x="458" y="0"/>
                  </a:lnTo>
                  <a:cubicBezTo>
                    <a:pt x="206" y="0"/>
                    <a:pt x="0" y="204"/>
                    <a:pt x="0" y="458"/>
                  </a:cubicBezTo>
                  <a:lnTo>
                    <a:pt x="0" y="1484"/>
                  </a:lnTo>
                  <a:lnTo>
                    <a:pt x="917" y="1484"/>
                  </a:lnTo>
                  <a:lnTo>
                    <a:pt x="917" y="458"/>
                  </a:lnTo>
                  <a:lnTo>
                    <a:pt x="917" y="458"/>
                  </a:lnTo>
                  <a:cubicBezTo>
                    <a:pt x="917" y="204"/>
                    <a:pt x="711" y="0"/>
                    <a:pt x="45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05" name="Freeform 20">
              <a:extLst>
                <a:ext uri="{FF2B5EF4-FFF2-40B4-BE49-F238E27FC236}">
                  <a16:creationId xmlns:a16="http://schemas.microsoft.com/office/drawing/2014/main" id="{717176D6-06FD-4C37-875D-8E43F1F73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8967" y="6528439"/>
              <a:ext cx="333483" cy="1074995"/>
            </a:xfrm>
            <a:custGeom>
              <a:avLst/>
              <a:gdLst>
                <a:gd name="T0" fmla="*/ 0 w 377"/>
                <a:gd name="T1" fmla="*/ 1208 h 1209"/>
                <a:gd name="T2" fmla="*/ 376 w 377"/>
                <a:gd name="T3" fmla="*/ 1208 h 1209"/>
                <a:gd name="T4" fmla="*/ 376 w 377"/>
                <a:gd name="T5" fmla="*/ 0 h 1209"/>
                <a:gd name="T6" fmla="*/ 0 w 377"/>
                <a:gd name="T7" fmla="*/ 0 h 1209"/>
                <a:gd name="T8" fmla="*/ 0 w 377"/>
                <a:gd name="T9" fmla="*/ 1208 h 1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7" h="1209">
                  <a:moveTo>
                    <a:pt x="0" y="1208"/>
                  </a:moveTo>
                  <a:lnTo>
                    <a:pt x="376" y="1208"/>
                  </a:lnTo>
                  <a:lnTo>
                    <a:pt x="376" y="0"/>
                  </a:lnTo>
                  <a:lnTo>
                    <a:pt x="0" y="0"/>
                  </a:lnTo>
                  <a:lnTo>
                    <a:pt x="0" y="120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06" name="Freeform 21">
              <a:extLst>
                <a:ext uri="{FF2B5EF4-FFF2-40B4-BE49-F238E27FC236}">
                  <a16:creationId xmlns:a16="http://schemas.microsoft.com/office/drawing/2014/main" id="{3A19C096-FCA9-4B47-96BC-9090FFA72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3454" y="6528439"/>
              <a:ext cx="333483" cy="1074995"/>
            </a:xfrm>
            <a:custGeom>
              <a:avLst/>
              <a:gdLst>
                <a:gd name="T0" fmla="*/ 0 w 377"/>
                <a:gd name="T1" fmla="*/ 1208 h 1209"/>
                <a:gd name="T2" fmla="*/ 376 w 377"/>
                <a:gd name="T3" fmla="*/ 1208 h 1209"/>
                <a:gd name="T4" fmla="*/ 376 w 377"/>
                <a:gd name="T5" fmla="*/ 0 h 1209"/>
                <a:gd name="T6" fmla="*/ 0 w 377"/>
                <a:gd name="T7" fmla="*/ 0 h 1209"/>
                <a:gd name="T8" fmla="*/ 0 w 377"/>
                <a:gd name="T9" fmla="*/ 1208 h 1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7" h="1209">
                  <a:moveTo>
                    <a:pt x="0" y="1208"/>
                  </a:moveTo>
                  <a:lnTo>
                    <a:pt x="376" y="1208"/>
                  </a:lnTo>
                  <a:lnTo>
                    <a:pt x="376" y="0"/>
                  </a:lnTo>
                  <a:lnTo>
                    <a:pt x="0" y="0"/>
                  </a:lnTo>
                  <a:lnTo>
                    <a:pt x="0" y="120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07" name="Freeform 22">
              <a:extLst>
                <a:ext uri="{FF2B5EF4-FFF2-40B4-BE49-F238E27FC236}">
                  <a16:creationId xmlns:a16="http://schemas.microsoft.com/office/drawing/2014/main" id="{35437E8A-8CB6-450F-BD9B-9EDBD0C1C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8347" y="6446048"/>
              <a:ext cx="859210" cy="1243700"/>
            </a:xfrm>
            <a:custGeom>
              <a:avLst/>
              <a:gdLst>
                <a:gd name="T0" fmla="*/ 887 w 967"/>
                <a:gd name="T1" fmla="*/ 1302 h 1396"/>
                <a:gd name="T2" fmla="*/ 511 w 967"/>
                <a:gd name="T3" fmla="*/ 1302 h 1396"/>
                <a:gd name="T4" fmla="*/ 511 w 967"/>
                <a:gd name="T5" fmla="*/ 94 h 1396"/>
                <a:gd name="T6" fmla="*/ 887 w 967"/>
                <a:gd name="T7" fmla="*/ 94 h 1396"/>
                <a:gd name="T8" fmla="*/ 887 w 967"/>
                <a:gd name="T9" fmla="*/ 1302 h 1396"/>
                <a:gd name="T10" fmla="*/ 78 w 967"/>
                <a:gd name="T11" fmla="*/ 94 h 1396"/>
                <a:gd name="T12" fmla="*/ 454 w 967"/>
                <a:gd name="T13" fmla="*/ 94 h 1396"/>
                <a:gd name="T14" fmla="*/ 454 w 967"/>
                <a:gd name="T15" fmla="*/ 1302 h 1396"/>
                <a:gd name="T16" fmla="*/ 78 w 967"/>
                <a:gd name="T17" fmla="*/ 1302 h 1396"/>
                <a:gd name="T18" fmla="*/ 78 w 967"/>
                <a:gd name="T19" fmla="*/ 94 h 1396"/>
                <a:gd name="T20" fmla="*/ 0 w 967"/>
                <a:gd name="T21" fmla="*/ 1395 h 1396"/>
                <a:gd name="T22" fmla="*/ 966 w 967"/>
                <a:gd name="T23" fmla="*/ 1395 h 1396"/>
                <a:gd name="T24" fmla="*/ 966 w 967"/>
                <a:gd name="T25" fmla="*/ 0 h 1396"/>
                <a:gd name="T26" fmla="*/ 0 w 967"/>
                <a:gd name="T27" fmla="*/ 0 h 1396"/>
                <a:gd name="T28" fmla="*/ 0 w 967"/>
                <a:gd name="T29" fmla="*/ 1395 h 1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7" h="1396">
                  <a:moveTo>
                    <a:pt x="887" y="1302"/>
                  </a:moveTo>
                  <a:lnTo>
                    <a:pt x="511" y="1302"/>
                  </a:lnTo>
                  <a:lnTo>
                    <a:pt x="511" y="94"/>
                  </a:lnTo>
                  <a:lnTo>
                    <a:pt x="887" y="94"/>
                  </a:lnTo>
                  <a:lnTo>
                    <a:pt x="887" y="1302"/>
                  </a:lnTo>
                  <a:close/>
                  <a:moveTo>
                    <a:pt x="78" y="94"/>
                  </a:moveTo>
                  <a:lnTo>
                    <a:pt x="454" y="94"/>
                  </a:lnTo>
                  <a:lnTo>
                    <a:pt x="454" y="1302"/>
                  </a:lnTo>
                  <a:lnTo>
                    <a:pt x="78" y="1302"/>
                  </a:lnTo>
                  <a:lnTo>
                    <a:pt x="78" y="94"/>
                  </a:lnTo>
                  <a:close/>
                  <a:moveTo>
                    <a:pt x="0" y="1395"/>
                  </a:moveTo>
                  <a:lnTo>
                    <a:pt x="966" y="1395"/>
                  </a:lnTo>
                  <a:lnTo>
                    <a:pt x="966" y="0"/>
                  </a:lnTo>
                  <a:lnTo>
                    <a:pt x="0" y="0"/>
                  </a:lnTo>
                  <a:lnTo>
                    <a:pt x="0" y="13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08" name="Freeform 23">
              <a:extLst>
                <a:ext uri="{FF2B5EF4-FFF2-40B4-BE49-F238E27FC236}">
                  <a16:creationId xmlns:a16="http://schemas.microsoft.com/office/drawing/2014/main" id="{401D0EBC-CDFB-45FC-9ED3-FB32F05B7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7209" y="6528439"/>
              <a:ext cx="333483" cy="1074995"/>
            </a:xfrm>
            <a:custGeom>
              <a:avLst/>
              <a:gdLst>
                <a:gd name="T0" fmla="*/ 0 w 377"/>
                <a:gd name="T1" fmla="*/ 1208 h 1209"/>
                <a:gd name="T2" fmla="*/ 376 w 377"/>
                <a:gd name="T3" fmla="*/ 1208 h 1209"/>
                <a:gd name="T4" fmla="*/ 376 w 377"/>
                <a:gd name="T5" fmla="*/ 0 h 1209"/>
                <a:gd name="T6" fmla="*/ 0 w 377"/>
                <a:gd name="T7" fmla="*/ 0 h 1209"/>
                <a:gd name="T8" fmla="*/ 0 w 377"/>
                <a:gd name="T9" fmla="*/ 1208 h 1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7" h="1209">
                  <a:moveTo>
                    <a:pt x="0" y="1208"/>
                  </a:moveTo>
                  <a:lnTo>
                    <a:pt x="376" y="1208"/>
                  </a:lnTo>
                  <a:lnTo>
                    <a:pt x="376" y="0"/>
                  </a:lnTo>
                  <a:lnTo>
                    <a:pt x="0" y="0"/>
                  </a:lnTo>
                  <a:lnTo>
                    <a:pt x="0" y="120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09" name="Freeform 24">
              <a:extLst>
                <a:ext uri="{FF2B5EF4-FFF2-40B4-BE49-F238E27FC236}">
                  <a16:creationId xmlns:a16="http://schemas.microsoft.com/office/drawing/2014/main" id="{6403613D-7CF3-4A72-8D10-E91E562D9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11697" y="6528439"/>
              <a:ext cx="333483" cy="1074995"/>
            </a:xfrm>
            <a:custGeom>
              <a:avLst/>
              <a:gdLst>
                <a:gd name="T0" fmla="*/ 0 w 376"/>
                <a:gd name="T1" fmla="*/ 1208 h 1209"/>
                <a:gd name="T2" fmla="*/ 375 w 376"/>
                <a:gd name="T3" fmla="*/ 1208 h 1209"/>
                <a:gd name="T4" fmla="*/ 375 w 376"/>
                <a:gd name="T5" fmla="*/ 0 h 1209"/>
                <a:gd name="T6" fmla="*/ 0 w 376"/>
                <a:gd name="T7" fmla="*/ 0 h 1209"/>
                <a:gd name="T8" fmla="*/ 0 w 376"/>
                <a:gd name="T9" fmla="*/ 1208 h 1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1209">
                  <a:moveTo>
                    <a:pt x="0" y="1208"/>
                  </a:moveTo>
                  <a:lnTo>
                    <a:pt x="375" y="1208"/>
                  </a:lnTo>
                  <a:lnTo>
                    <a:pt x="375" y="0"/>
                  </a:lnTo>
                  <a:lnTo>
                    <a:pt x="0" y="0"/>
                  </a:lnTo>
                  <a:lnTo>
                    <a:pt x="0" y="120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10" name="Freeform 25">
              <a:extLst>
                <a:ext uri="{FF2B5EF4-FFF2-40B4-BE49-F238E27FC236}">
                  <a16:creationId xmlns:a16="http://schemas.microsoft.com/office/drawing/2014/main" id="{D2C1F96D-7B17-4517-BA7D-062B78D02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56589" y="6446048"/>
              <a:ext cx="859210" cy="1243700"/>
            </a:xfrm>
            <a:custGeom>
              <a:avLst/>
              <a:gdLst>
                <a:gd name="T0" fmla="*/ 887 w 967"/>
                <a:gd name="T1" fmla="*/ 1302 h 1396"/>
                <a:gd name="T2" fmla="*/ 512 w 967"/>
                <a:gd name="T3" fmla="*/ 1302 h 1396"/>
                <a:gd name="T4" fmla="*/ 512 w 967"/>
                <a:gd name="T5" fmla="*/ 94 h 1396"/>
                <a:gd name="T6" fmla="*/ 887 w 967"/>
                <a:gd name="T7" fmla="*/ 94 h 1396"/>
                <a:gd name="T8" fmla="*/ 887 w 967"/>
                <a:gd name="T9" fmla="*/ 1302 h 1396"/>
                <a:gd name="T10" fmla="*/ 79 w 967"/>
                <a:gd name="T11" fmla="*/ 94 h 1396"/>
                <a:gd name="T12" fmla="*/ 455 w 967"/>
                <a:gd name="T13" fmla="*/ 94 h 1396"/>
                <a:gd name="T14" fmla="*/ 455 w 967"/>
                <a:gd name="T15" fmla="*/ 1302 h 1396"/>
                <a:gd name="T16" fmla="*/ 79 w 967"/>
                <a:gd name="T17" fmla="*/ 1302 h 1396"/>
                <a:gd name="T18" fmla="*/ 79 w 967"/>
                <a:gd name="T19" fmla="*/ 94 h 1396"/>
                <a:gd name="T20" fmla="*/ 0 w 967"/>
                <a:gd name="T21" fmla="*/ 1395 h 1396"/>
                <a:gd name="T22" fmla="*/ 966 w 967"/>
                <a:gd name="T23" fmla="*/ 1395 h 1396"/>
                <a:gd name="T24" fmla="*/ 966 w 967"/>
                <a:gd name="T25" fmla="*/ 0 h 1396"/>
                <a:gd name="T26" fmla="*/ 0 w 967"/>
                <a:gd name="T27" fmla="*/ 0 h 1396"/>
                <a:gd name="T28" fmla="*/ 0 w 967"/>
                <a:gd name="T29" fmla="*/ 1395 h 1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7" h="1396">
                  <a:moveTo>
                    <a:pt x="887" y="1302"/>
                  </a:moveTo>
                  <a:lnTo>
                    <a:pt x="512" y="1302"/>
                  </a:lnTo>
                  <a:lnTo>
                    <a:pt x="512" y="94"/>
                  </a:lnTo>
                  <a:lnTo>
                    <a:pt x="887" y="94"/>
                  </a:lnTo>
                  <a:lnTo>
                    <a:pt x="887" y="1302"/>
                  </a:lnTo>
                  <a:close/>
                  <a:moveTo>
                    <a:pt x="79" y="94"/>
                  </a:moveTo>
                  <a:lnTo>
                    <a:pt x="455" y="94"/>
                  </a:lnTo>
                  <a:lnTo>
                    <a:pt x="455" y="1302"/>
                  </a:lnTo>
                  <a:lnTo>
                    <a:pt x="79" y="1302"/>
                  </a:lnTo>
                  <a:lnTo>
                    <a:pt x="79" y="94"/>
                  </a:lnTo>
                  <a:close/>
                  <a:moveTo>
                    <a:pt x="0" y="1395"/>
                  </a:moveTo>
                  <a:lnTo>
                    <a:pt x="966" y="1395"/>
                  </a:lnTo>
                  <a:lnTo>
                    <a:pt x="966" y="0"/>
                  </a:lnTo>
                  <a:lnTo>
                    <a:pt x="0" y="0"/>
                  </a:lnTo>
                  <a:lnTo>
                    <a:pt x="0" y="13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11" name="Freeform 26">
              <a:extLst>
                <a:ext uri="{FF2B5EF4-FFF2-40B4-BE49-F238E27FC236}">
                  <a16:creationId xmlns:a16="http://schemas.microsoft.com/office/drawing/2014/main" id="{89A51207-4384-489F-BEFE-4AA094F55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45452" y="6528439"/>
              <a:ext cx="333483" cy="1074995"/>
            </a:xfrm>
            <a:custGeom>
              <a:avLst/>
              <a:gdLst>
                <a:gd name="T0" fmla="*/ 0 w 376"/>
                <a:gd name="T1" fmla="*/ 1208 h 1209"/>
                <a:gd name="T2" fmla="*/ 375 w 376"/>
                <a:gd name="T3" fmla="*/ 1208 h 1209"/>
                <a:gd name="T4" fmla="*/ 375 w 376"/>
                <a:gd name="T5" fmla="*/ 0 h 1209"/>
                <a:gd name="T6" fmla="*/ 0 w 376"/>
                <a:gd name="T7" fmla="*/ 0 h 1209"/>
                <a:gd name="T8" fmla="*/ 0 w 376"/>
                <a:gd name="T9" fmla="*/ 1208 h 1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1209">
                  <a:moveTo>
                    <a:pt x="0" y="1208"/>
                  </a:moveTo>
                  <a:lnTo>
                    <a:pt x="375" y="1208"/>
                  </a:lnTo>
                  <a:lnTo>
                    <a:pt x="375" y="0"/>
                  </a:lnTo>
                  <a:lnTo>
                    <a:pt x="0" y="0"/>
                  </a:lnTo>
                  <a:lnTo>
                    <a:pt x="0" y="120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12" name="Freeform 27">
              <a:extLst>
                <a:ext uri="{FF2B5EF4-FFF2-40B4-BE49-F238E27FC236}">
                  <a16:creationId xmlns:a16="http://schemas.microsoft.com/office/drawing/2014/main" id="{92B255D9-5B8C-477A-A852-45A808C84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9939" y="6528439"/>
              <a:ext cx="333483" cy="1074995"/>
            </a:xfrm>
            <a:custGeom>
              <a:avLst/>
              <a:gdLst>
                <a:gd name="T0" fmla="*/ 0 w 376"/>
                <a:gd name="T1" fmla="*/ 1208 h 1209"/>
                <a:gd name="T2" fmla="*/ 375 w 376"/>
                <a:gd name="T3" fmla="*/ 1208 h 1209"/>
                <a:gd name="T4" fmla="*/ 375 w 376"/>
                <a:gd name="T5" fmla="*/ 0 h 1209"/>
                <a:gd name="T6" fmla="*/ 0 w 376"/>
                <a:gd name="T7" fmla="*/ 0 h 1209"/>
                <a:gd name="T8" fmla="*/ 0 w 376"/>
                <a:gd name="T9" fmla="*/ 1208 h 1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1209">
                  <a:moveTo>
                    <a:pt x="0" y="1208"/>
                  </a:moveTo>
                  <a:lnTo>
                    <a:pt x="375" y="1208"/>
                  </a:lnTo>
                  <a:lnTo>
                    <a:pt x="375" y="0"/>
                  </a:lnTo>
                  <a:lnTo>
                    <a:pt x="0" y="0"/>
                  </a:lnTo>
                  <a:lnTo>
                    <a:pt x="0" y="120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13" name="Freeform 28">
              <a:extLst>
                <a:ext uri="{FF2B5EF4-FFF2-40B4-BE49-F238E27FC236}">
                  <a16:creationId xmlns:a16="http://schemas.microsoft.com/office/drawing/2014/main" id="{807D3AD3-B8C6-47C4-AF01-486502593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4832" y="6446048"/>
              <a:ext cx="859210" cy="1243700"/>
            </a:xfrm>
            <a:custGeom>
              <a:avLst/>
              <a:gdLst>
                <a:gd name="T0" fmla="*/ 887 w 967"/>
                <a:gd name="T1" fmla="*/ 1302 h 1396"/>
                <a:gd name="T2" fmla="*/ 512 w 967"/>
                <a:gd name="T3" fmla="*/ 1302 h 1396"/>
                <a:gd name="T4" fmla="*/ 512 w 967"/>
                <a:gd name="T5" fmla="*/ 94 h 1396"/>
                <a:gd name="T6" fmla="*/ 887 w 967"/>
                <a:gd name="T7" fmla="*/ 94 h 1396"/>
                <a:gd name="T8" fmla="*/ 887 w 967"/>
                <a:gd name="T9" fmla="*/ 1302 h 1396"/>
                <a:gd name="T10" fmla="*/ 79 w 967"/>
                <a:gd name="T11" fmla="*/ 94 h 1396"/>
                <a:gd name="T12" fmla="*/ 454 w 967"/>
                <a:gd name="T13" fmla="*/ 94 h 1396"/>
                <a:gd name="T14" fmla="*/ 454 w 967"/>
                <a:gd name="T15" fmla="*/ 1302 h 1396"/>
                <a:gd name="T16" fmla="*/ 79 w 967"/>
                <a:gd name="T17" fmla="*/ 1302 h 1396"/>
                <a:gd name="T18" fmla="*/ 79 w 967"/>
                <a:gd name="T19" fmla="*/ 94 h 1396"/>
                <a:gd name="T20" fmla="*/ 0 w 967"/>
                <a:gd name="T21" fmla="*/ 1395 h 1396"/>
                <a:gd name="T22" fmla="*/ 966 w 967"/>
                <a:gd name="T23" fmla="*/ 1395 h 1396"/>
                <a:gd name="T24" fmla="*/ 966 w 967"/>
                <a:gd name="T25" fmla="*/ 0 h 1396"/>
                <a:gd name="T26" fmla="*/ 0 w 967"/>
                <a:gd name="T27" fmla="*/ 0 h 1396"/>
                <a:gd name="T28" fmla="*/ 0 w 967"/>
                <a:gd name="T29" fmla="*/ 1395 h 1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7" h="1396">
                  <a:moveTo>
                    <a:pt x="887" y="1302"/>
                  </a:moveTo>
                  <a:lnTo>
                    <a:pt x="512" y="1302"/>
                  </a:lnTo>
                  <a:lnTo>
                    <a:pt x="512" y="94"/>
                  </a:lnTo>
                  <a:lnTo>
                    <a:pt x="887" y="94"/>
                  </a:lnTo>
                  <a:lnTo>
                    <a:pt x="887" y="1302"/>
                  </a:lnTo>
                  <a:close/>
                  <a:moveTo>
                    <a:pt x="79" y="94"/>
                  </a:moveTo>
                  <a:lnTo>
                    <a:pt x="454" y="94"/>
                  </a:lnTo>
                  <a:lnTo>
                    <a:pt x="454" y="1302"/>
                  </a:lnTo>
                  <a:lnTo>
                    <a:pt x="79" y="1302"/>
                  </a:lnTo>
                  <a:lnTo>
                    <a:pt x="79" y="94"/>
                  </a:lnTo>
                  <a:close/>
                  <a:moveTo>
                    <a:pt x="0" y="1395"/>
                  </a:moveTo>
                  <a:lnTo>
                    <a:pt x="966" y="1395"/>
                  </a:lnTo>
                  <a:lnTo>
                    <a:pt x="966" y="0"/>
                  </a:lnTo>
                  <a:lnTo>
                    <a:pt x="0" y="0"/>
                  </a:lnTo>
                  <a:lnTo>
                    <a:pt x="0" y="13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14" name="Freeform 29">
              <a:extLst>
                <a:ext uri="{FF2B5EF4-FFF2-40B4-BE49-F238E27FC236}">
                  <a16:creationId xmlns:a16="http://schemas.microsoft.com/office/drawing/2014/main" id="{015E818B-3519-4F7A-952B-0B83B9666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3694" y="6528439"/>
              <a:ext cx="333483" cy="1074995"/>
            </a:xfrm>
            <a:custGeom>
              <a:avLst/>
              <a:gdLst>
                <a:gd name="T0" fmla="*/ 0 w 376"/>
                <a:gd name="T1" fmla="*/ 1208 h 1209"/>
                <a:gd name="T2" fmla="*/ 375 w 376"/>
                <a:gd name="T3" fmla="*/ 1208 h 1209"/>
                <a:gd name="T4" fmla="*/ 375 w 376"/>
                <a:gd name="T5" fmla="*/ 0 h 1209"/>
                <a:gd name="T6" fmla="*/ 0 w 376"/>
                <a:gd name="T7" fmla="*/ 0 h 1209"/>
                <a:gd name="T8" fmla="*/ 0 w 376"/>
                <a:gd name="T9" fmla="*/ 1208 h 1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1209">
                  <a:moveTo>
                    <a:pt x="0" y="1208"/>
                  </a:moveTo>
                  <a:lnTo>
                    <a:pt x="375" y="1208"/>
                  </a:lnTo>
                  <a:lnTo>
                    <a:pt x="375" y="0"/>
                  </a:lnTo>
                  <a:lnTo>
                    <a:pt x="0" y="0"/>
                  </a:lnTo>
                  <a:lnTo>
                    <a:pt x="0" y="120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15" name="Freeform 30">
              <a:extLst>
                <a:ext uri="{FF2B5EF4-FFF2-40B4-BE49-F238E27FC236}">
                  <a16:creationId xmlns:a16="http://schemas.microsoft.com/office/drawing/2014/main" id="{17112CDE-13FC-400C-850F-56E73E699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2104" y="6528439"/>
              <a:ext cx="333485" cy="1074995"/>
            </a:xfrm>
            <a:custGeom>
              <a:avLst/>
              <a:gdLst>
                <a:gd name="T0" fmla="*/ 0 w 376"/>
                <a:gd name="T1" fmla="*/ 1208 h 1209"/>
                <a:gd name="T2" fmla="*/ 375 w 376"/>
                <a:gd name="T3" fmla="*/ 1208 h 1209"/>
                <a:gd name="T4" fmla="*/ 375 w 376"/>
                <a:gd name="T5" fmla="*/ 0 h 1209"/>
                <a:gd name="T6" fmla="*/ 0 w 376"/>
                <a:gd name="T7" fmla="*/ 0 h 1209"/>
                <a:gd name="T8" fmla="*/ 0 w 376"/>
                <a:gd name="T9" fmla="*/ 1208 h 1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1209">
                  <a:moveTo>
                    <a:pt x="0" y="1208"/>
                  </a:moveTo>
                  <a:lnTo>
                    <a:pt x="375" y="1208"/>
                  </a:lnTo>
                  <a:lnTo>
                    <a:pt x="375" y="0"/>
                  </a:lnTo>
                  <a:lnTo>
                    <a:pt x="0" y="0"/>
                  </a:lnTo>
                  <a:lnTo>
                    <a:pt x="0" y="120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16" name="Freeform 31">
              <a:extLst>
                <a:ext uri="{FF2B5EF4-FFF2-40B4-BE49-F238E27FC236}">
                  <a16:creationId xmlns:a16="http://schemas.microsoft.com/office/drawing/2014/main" id="{4F1BD243-61AB-4C6C-A614-BCDED17E4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3074" y="6446048"/>
              <a:ext cx="859210" cy="1243700"/>
            </a:xfrm>
            <a:custGeom>
              <a:avLst/>
              <a:gdLst>
                <a:gd name="T0" fmla="*/ 887 w 967"/>
                <a:gd name="T1" fmla="*/ 1302 h 1396"/>
                <a:gd name="T2" fmla="*/ 512 w 967"/>
                <a:gd name="T3" fmla="*/ 1302 h 1396"/>
                <a:gd name="T4" fmla="*/ 512 w 967"/>
                <a:gd name="T5" fmla="*/ 94 h 1396"/>
                <a:gd name="T6" fmla="*/ 887 w 967"/>
                <a:gd name="T7" fmla="*/ 94 h 1396"/>
                <a:gd name="T8" fmla="*/ 887 w 967"/>
                <a:gd name="T9" fmla="*/ 1302 h 1396"/>
                <a:gd name="T10" fmla="*/ 79 w 967"/>
                <a:gd name="T11" fmla="*/ 94 h 1396"/>
                <a:gd name="T12" fmla="*/ 454 w 967"/>
                <a:gd name="T13" fmla="*/ 94 h 1396"/>
                <a:gd name="T14" fmla="*/ 454 w 967"/>
                <a:gd name="T15" fmla="*/ 1302 h 1396"/>
                <a:gd name="T16" fmla="*/ 79 w 967"/>
                <a:gd name="T17" fmla="*/ 1302 h 1396"/>
                <a:gd name="T18" fmla="*/ 79 w 967"/>
                <a:gd name="T19" fmla="*/ 94 h 1396"/>
                <a:gd name="T20" fmla="*/ 0 w 967"/>
                <a:gd name="T21" fmla="*/ 1395 h 1396"/>
                <a:gd name="T22" fmla="*/ 966 w 967"/>
                <a:gd name="T23" fmla="*/ 1395 h 1396"/>
                <a:gd name="T24" fmla="*/ 966 w 967"/>
                <a:gd name="T25" fmla="*/ 0 h 1396"/>
                <a:gd name="T26" fmla="*/ 0 w 967"/>
                <a:gd name="T27" fmla="*/ 0 h 1396"/>
                <a:gd name="T28" fmla="*/ 0 w 967"/>
                <a:gd name="T29" fmla="*/ 1395 h 1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7" h="1396">
                  <a:moveTo>
                    <a:pt x="887" y="1302"/>
                  </a:moveTo>
                  <a:lnTo>
                    <a:pt x="512" y="1302"/>
                  </a:lnTo>
                  <a:lnTo>
                    <a:pt x="512" y="94"/>
                  </a:lnTo>
                  <a:lnTo>
                    <a:pt x="887" y="94"/>
                  </a:lnTo>
                  <a:lnTo>
                    <a:pt x="887" y="1302"/>
                  </a:lnTo>
                  <a:close/>
                  <a:moveTo>
                    <a:pt x="79" y="94"/>
                  </a:moveTo>
                  <a:lnTo>
                    <a:pt x="454" y="94"/>
                  </a:lnTo>
                  <a:lnTo>
                    <a:pt x="454" y="1302"/>
                  </a:lnTo>
                  <a:lnTo>
                    <a:pt x="79" y="1302"/>
                  </a:lnTo>
                  <a:lnTo>
                    <a:pt x="79" y="94"/>
                  </a:lnTo>
                  <a:close/>
                  <a:moveTo>
                    <a:pt x="0" y="1395"/>
                  </a:moveTo>
                  <a:lnTo>
                    <a:pt x="966" y="1395"/>
                  </a:lnTo>
                  <a:lnTo>
                    <a:pt x="966" y="0"/>
                  </a:lnTo>
                  <a:lnTo>
                    <a:pt x="0" y="0"/>
                  </a:lnTo>
                  <a:lnTo>
                    <a:pt x="0" y="13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17" name="Freeform 32">
              <a:extLst>
                <a:ext uri="{FF2B5EF4-FFF2-40B4-BE49-F238E27FC236}">
                  <a16:creationId xmlns:a16="http://schemas.microsoft.com/office/drawing/2014/main" id="{A6593792-2EDE-4100-8F60-A103C24AA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4040" y="8894213"/>
              <a:ext cx="333483" cy="1074995"/>
            </a:xfrm>
            <a:custGeom>
              <a:avLst/>
              <a:gdLst>
                <a:gd name="T0" fmla="*/ 0 w 376"/>
                <a:gd name="T1" fmla="*/ 1209 h 1210"/>
                <a:gd name="T2" fmla="*/ 375 w 376"/>
                <a:gd name="T3" fmla="*/ 1209 h 1210"/>
                <a:gd name="T4" fmla="*/ 375 w 376"/>
                <a:gd name="T5" fmla="*/ 0 h 1210"/>
                <a:gd name="T6" fmla="*/ 0 w 376"/>
                <a:gd name="T7" fmla="*/ 0 h 1210"/>
                <a:gd name="T8" fmla="*/ 0 w 376"/>
                <a:gd name="T9" fmla="*/ 1209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1210">
                  <a:moveTo>
                    <a:pt x="0" y="1209"/>
                  </a:moveTo>
                  <a:lnTo>
                    <a:pt x="375" y="1209"/>
                  </a:lnTo>
                  <a:lnTo>
                    <a:pt x="375" y="0"/>
                  </a:lnTo>
                  <a:lnTo>
                    <a:pt x="0" y="0"/>
                  </a:lnTo>
                  <a:lnTo>
                    <a:pt x="0" y="120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18" name="Freeform 33">
              <a:extLst>
                <a:ext uri="{FF2B5EF4-FFF2-40B4-BE49-F238E27FC236}">
                  <a16:creationId xmlns:a16="http://schemas.microsoft.com/office/drawing/2014/main" id="{5069FA81-C13E-4F88-B9EC-428F545C3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8527" y="8894213"/>
              <a:ext cx="333483" cy="1074995"/>
            </a:xfrm>
            <a:custGeom>
              <a:avLst/>
              <a:gdLst>
                <a:gd name="T0" fmla="*/ 0 w 376"/>
                <a:gd name="T1" fmla="*/ 1209 h 1210"/>
                <a:gd name="T2" fmla="*/ 375 w 376"/>
                <a:gd name="T3" fmla="*/ 1209 h 1210"/>
                <a:gd name="T4" fmla="*/ 375 w 376"/>
                <a:gd name="T5" fmla="*/ 0 h 1210"/>
                <a:gd name="T6" fmla="*/ 0 w 376"/>
                <a:gd name="T7" fmla="*/ 0 h 1210"/>
                <a:gd name="T8" fmla="*/ 0 w 376"/>
                <a:gd name="T9" fmla="*/ 1209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1210">
                  <a:moveTo>
                    <a:pt x="0" y="1209"/>
                  </a:moveTo>
                  <a:lnTo>
                    <a:pt x="375" y="1209"/>
                  </a:lnTo>
                  <a:lnTo>
                    <a:pt x="375" y="0"/>
                  </a:lnTo>
                  <a:lnTo>
                    <a:pt x="0" y="0"/>
                  </a:lnTo>
                  <a:lnTo>
                    <a:pt x="0" y="120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19" name="Freeform 34">
              <a:extLst>
                <a:ext uri="{FF2B5EF4-FFF2-40B4-BE49-F238E27FC236}">
                  <a16:creationId xmlns:a16="http://schemas.microsoft.com/office/drawing/2014/main" id="{21E00FA8-FDDB-44C3-A507-5D551BD99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3420" y="8811824"/>
              <a:ext cx="859210" cy="1243698"/>
            </a:xfrm>
            <a:custGeom>
              <a:avLst/>
              <a:gdLst>
                <a:gd name="T0" fmla="*/ 887 w 967"/>
                <a:gd name="T1" fmla="*/ 1302 h 1397"/>
                <a:gd name="T2" fmla="*/ 512 w 967"/>
                <a:gd name="T3" fmla="*/ 1302 h 1397"/>
                <a:gd name="T4" fmla="*/ 512 w 967"/>
                <a:gd name="T5" fmla="*/ 93 h 1397"/>
                <a:gd name="T6" fmla="*/ 887 w 967"/>
                <a:gd name="T7" fmla="*/ 93 h 1397"/>
                <a:gd name="T8" fmla="*/ 887 w 967"/>
                <a:gd name="T9" fmla="*/ 1302 h 1397"/>
                <a:gd name="T10" fmla="*/ 79 w 967"/>
                <a:gd name="T11" fmla="*/ 93 h 1397"/>
                <a:gd name="T12" fmla="*/ 454 w 967"/>
                <a:gd name="T13" fmla="*/ 93 h 1397"/>
                <a:gd name="T14" fmla="*/ 454 w 967"/>
                <a:gd name="T15" fmla="*/ 1302 h 1397"/>
                <a:gd name="T16" fmla="*/ 79 w 967"/>
                <a:gd name="T17" fmla="*/ 1302 h 1397"/>
                <a:gd name="T18" fmla="*/ 79 w 967"/>
                <a:gd name="T19" fmla="*/ 93 h 1397"/>
                <a:gd name="T20" fmla="*/ 0 w 967"/>
                <a:gd name="T21" fmla="*/ 1396 h 1397"/>
                <a:gd name="T22" fmla="*/ 966 w 967"/>
                <a:gd name="T23" fmla="*/ 1396 h 1397"/>
                <a:gd name="T24" fmla="*/ 966 w 967"/>
                <a:gd name="T25" fmla="*/ 0 h 1397"/>
                <a:gd name="T26" fmla="*/ 0 w 967"/>
                <a:gd name="T27" fmla="*/ 0 h 1397"/>
                <a:gd name="T28" fmla="*/ 0 w 967"/>
                <a:gd name="T29" fmla="*/ 1396 h 1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7" h="1397">
                  <a:moveTo>
                    <a:pt x="887" y="1302"/>
                  </a:moveTo>
                  <a:lnTo>
                    <a:pt x="512" y="1302"/>
                  </a:lnTo>
                  <a:lnTo>
                    <a:pt x="512" y="93"/>
                  </a:lnTo>
                  <a:lnTo>
                    <a:pt x="887" y="93"/>
                  </a:lnTo>
                  <a:lnTo>
                    <a:pt x="887" y="1302"/>
                  </a:lnTo>
                  <a:close/>
                  <a:moveTo>
                    <a:pt x="79" y="93"/>
                  </a:moveTo>
                  <a:lnTo>
                    <a:pt x="454" y="93"/>
                  </a:lnTo>
                  <a:lnTo>
                    <a:pt x="454" y="1302"/>
                  </a:lnTo>
                  <a:lnTo>
                    <a:pt x="79" y="1302"/>
                  </a:lnTo>
                  <a:lnTo>
                    <a:pt x="79" y="93"/>
                  </a:lnTo>
                  <a:close/>
                  <a:moveTo>
                    <a:pt x="0" y="1396"/>
                  </a:moveTo>
                  <a:lnTo>
                    <a:pt x="966" y="1396"/>
                  </a:lnTo>
                  <a:lnTo>
                    <a:pt x="966" y="0"/>
                  </a:lnTo>
                  <a:lnTo>
                    <a:pt x="0" y="0"/>
                  </a:lnTo>
                  <a:lnTo>
                    <a:pt x="0" y="13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20" name="Freeform 35">
              <a:extLst>
                <a:ext uri="{FF2B5EF4-FFF2-40B4-BE49-F238E27FC236}">
                  <a16:creationId xmlns:a16="http://schemas.microsoft.com/office/drawing/2014/main" id="{96E725E1-5557-45F9-BF09-E878E94C2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72283" y="8894213"/>
              <a:ext cx="333483" cy="1074995"/>
            </a:xfrm>
            <a:custGeom>
              <a:avLst/>
              <a:gdLst>
                <a:gd name="T0" fmla="*/ 0 w 377"/>
                <a:gd name="T1" fmla="*/ 1209 h 1210"/>
                <a:gd name="T2" fmla="*/ 376 w 377"/>
                <a:gd name="T3" fmla="*/ 1209 h 1210"/>
                <a:gd name="T4" fmla="*/ 376 w 377"/>
                <a:gd name="T5" fmla="*/ 0 h 1210"/>
                <a:gd name="T6" fmla="*/ 0 w 377"/>
                <a:gd name="T7" fmla="*/ 0 h 1210"/>
                <a:gd name="T8" fmla="*/ 0 w 377"/>
                <a:gd name="T9" fmla="*/ 1209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7" h="1210">
                  <a:moveTo>
                    <a:pt x="0" y="1209"/>
                  </a:moveTo>
                  <a:lnTo>
                    <a:pt x="376" y="1209"/>
                  </a:lnTo>
                  <a:lnTo>
                    <a:pt x="376" y="0"/>
                  </a:lnTo>
                  <a:lnTo>
                    <a:pt x="0" y="0"/>
                  </a:lnTo>
                  <a:lnTo>
                    <a:pt x="0" y="120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21" name="Freeform 36">
              <a:extLst>
                <a:ext uri="{FF2B5EF4-FFF2-40B4-BE49-F238E27FC236}">
                  <a16:creationId xmlns:a16="http://schemas.microsoft.com/office/drawing/2014/main" id="{56C439C2-2930-46FD-96BC-AFF7779D1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60692" y="8894213"/>
              <a:ext cx="333485" cy="1074995"/>
            </a:xfrm>
            <a:custGeom>
              <a:avLst/>
              <a:gdLst>
                <a:gd name="T0" fmla="*/ 0 w 377"/>
                <a:gd name="T1" fmla="*/ 1209 h 1210"/>
                <a:gd name="T2" fmla="*/ 376 w 377"/>
                <a:gd name="T3" fmla="*/ 1209 h 1210"/>
                <a:gd name="T4" fmla="*/ 376 w 377"/>
                <a:gd name="T5" fmla="*/ 0 h 1210"/>
                <a:gd name="T6" fmla="*/ 0 w 377"/>
                <a:gd name="T7" fmla="*/ 0 h 1210"/>
                <a:gd name="T8" fmla="*/ 0 w 377"/>
                <a:gd name="T9" fmla="*/ 1209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7" h="1210">
                  <a:moveTo>
                    <a:pt x="0" y="1209"/>
                  </a:moveTo>
                  <a:lnTo>
                    <a:pt x="376" y="1209"/>
                  </a:lnTo>
                  <a:lnTo>
                    <a:pt x="376" y="0"/>
                  </a:lnTo>
                  <a:lnTo>
                    <a:pt x="0" y="0"/>
                  </a:lnTo>
                  <a:lnTo>
                    <a:pt x="0" y="120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22" name="Freeform 37">
              <a:extLst>
                <a:ext uri="{FF2B5EF4-FFF2-40B4-BE49-F238E27FC236}">
                  <a16:creationId xmlns:a16="http://schemas.microsoft.com/office/drawing/2014/main" id="{76838BAF-1849-4938-8798-C03E46EA4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1662" y="8811824"/>
              <a:ext cx="863135" cy="1243698"/>
            </a:xfrm>
            <a:custGeom>
              <a:avLst/>
              <a:gdLst>
                <a:gd name="T0" fmla="*/ 889 w 968"/>
                <a:gd name="T1" fmla="*/ 1302 h 1397"/>
                <a:gd name="T2" fmla="*/ 513 w 968"/>
                <a:gd name="T3" fmla="*/ 1302 h 1397"/>
                <a:gd name="T4" fmla="*/ 513 w 968"/>
                <a:gd name="T5" fmla="*/ 93 h 1397"/>
                <a:gd name="T6" fmla="*/ 889 w 968"/>
                <a:gd name="T7" fmla="*/ 93 h 1397"/>
                <a:gd name="T8" fmla="*/ 889 w 968"/>
                <a:gd name="T9" fmla="*/ 1302 h 1397"/>
                <a:gd name="T10" fmla="*/ 79 w 968"/>
                <a:gd name="T11" fmla="*/ 93 h 1397"/>
                <a:gd name="T12" fmla="*/ 455 w 968"/>
                <a:gd name="T13" fmla="*/ 93 h 1397"/>
                <a:gd name="T14" fmla="*/ 455 w 968"/>
                <a:gd name="T15" fmla="*/ 1302 h 1397"/>
                <a:gd name="T16" fmla="*/ 79 w 968"/>
                <a:gd name="T17" fmla="*/ 1302 h 1397"/>
                <a:gd name="T18" fmla="*/ 79 w 968"/>
                <a:gd name="T19" fmla="*/ 93 h 1397"/>
                <a:gd name="T20" fmla="*/ 0 w 968"/>
                <a:gd name="T21" fmla="*/ 1396 h 1397"/>
                <a:gd name="T22" fmla="*/ 967 w 968"/>
                <a:gd name="T23" fmla="*/ 1396 h 1397"/>
                <a:gd name="T24" fmla="*/ 967 w 968"/>
                <a:gd name="T25" fmla="*/ 0 h 1397"/>
                <a:gd name="T26" fmla="*/ 0 w 968"/>
                <a:gd name="T27" fmla="*/ 0 h 1397"/>
                <a:gd name="T28" fmla="*/ 0 w 968"/>
                <a:gd name="T29" fmla="*/ 1396 h 1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8" h="1397">
                  <a:moveTo>
                    <a:pt x="889" y="1302"/>
                  </a:moveTo>
                  <a:lnTo>
                    <a:pt x="513" y="1302"/>
                  </a:lnTo>
                  <a:lnTo>
                    <a:pt x="513" y="93"/>
                  </a:lnTo>
                  <a:lnTo>
                    <a:pt x="889" y="93"/>
                  </a:lnTo>
                  <a:lnTo>
                    <a:pt x="889" y="1302"/>
                  </a:lnTo>
                  <a:close/>
                  <a:moveTo>
                    <a:pt x="79" y="93"/>
                  </a:moveTo>
                  <a:lnTo>
                    <a:pt x="455" y="93"/>
                  </a:lnTo>
                  <a:lnTo>
                    <a:pt x="455" y="1302"/>
                  </a:lnTo>
                  <a:lnTo>
                    <a:pt x="79" y="1302"/>
                  </a:lnTo>
                  <a:lnTo>
                    <a:pt x="79" y="93"/>
                  </a:lnTo>
                  <a:close/>
                  <a:moveTo>
                    <a:pt x="0" y="1396"/>
                  </a:moveTo>
                  <a:lnTo>
                    <a:pt x="967" y="1396"/>
                  </a:lnTo>
                  <a:lnTo>
                    <a:pt x="967" y="0"/>
                  </a:lnTo>
                  <a:lnTo>
                    <a:pt x="0" y="0"/>
                  </a:lnTo>
                  <a:lnTo>
                    <a:pt x="0" y="13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23" name="Freeform 38">
              <a:extLst>
                <a:ext uri="{FF2B5EF4-FFF2-40B4-BE49-F238E27FC236}">
                  <a16:creationId xmlns:a16="http://schemas.microsoft.com/office/drawing/2014/main" id="{27993F77-7D91-431C-B89F-53CC8758A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0525" y="8894213"/>
              <a:ext cx="333483" cy="1074995"/>
            </a:xfrm>
            <a:custGeom>
              <a:avLst/>
              <a:gdLst>
                <a:gd name="T0" fmla="*/ 0 w 376"/>
                <a:gd name="T1" fmla="*/ 1209 h 1210"/>
                <a:gd name="T2" fmla="*/ 375 w 376"/>
                <a:gd name="T3" fmla="*/ 1209 h 1210"/>
                <a:gd name="T4" fmla="*/ 375 w 376"/>
                <a:gd name="T5" fmla="*/ 0 h 1210"/>
                <a:gd name="T6" fmla="*/ 0 w 376"/>
                <a:gd name="T7" fmla="*/ 0 h 1210"/>
                <a:gd name="T8" fmla="*/ 0 w 376"/>
                <a:gd name="T9" fmla="*/ 1209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1210">
                  <a:moveTo>
                    <a:pt x="0" y="1209"/>
                  </a:moveTo>
                  <a:lnTo>
                    <a:pt x="375" y="1209"/>
                  </a:lnTo>
                  <a:lnTo>
                    <a:pt x="375" y="0"/>
                  </a:lnTo>
                  <a:lnTo>
                    <a:pt x="0" y="0"/>
                  </a:lnTo>
                  <a:lnTo>
                    <a:pt x="0" y="120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24" name="Freeform 39">
              <a:extLst>
                <a:ext uri="{FF2B5EF4-FFF2-40B4-BE49-F238E27FC236}">
                  <a16:creationId xmlns:a16="http://schemas.microsoft.com/office/drawing/2014/main" id="{FDCFF38C-BFBA-428A-8E4A-54D755752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8935" y="8894213"/>
              <a:ext cx="333485" cy="1074995"/>
            </a:xfrm>
            <a:custGeom>
              <a:avLst/>
              <a:gdLst>
                <a:gd name="T0" fmla="*/ 0 w 376"/>
                <a:gd name="T1" fmla="*/ 1209 h 1210"/>
                <a:gd name="T2" fmla="*/ 375 w 376"/>
                <a:gd name="T3" fmla="*/ 1209 h 1210"/>
                <a:gd name="T4" fmla="*/ 375 w 376"/>
                <a:gd name="T5" fmla="*/ 0 h 1210"/>
                <a:gd name="T6" fmla="*/ 0 w 376"/>
                <a:gd name="T7" fmla="*/ 0 h 1210"/>
                <a:gd name="T8" fmla="*/ 0 w 376"/>
                <a:gd name="T9" fmla="*/ 1209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1210">
                  <a:moveTo>
                    <a:pt x="0" y="1209"/>
                  </a:moveTo>
                  <a:lnTo>
                    <a:pt x="375" y="1209"/>
                  </a:lnTo>
                  <a:lnTo>
                    <a:pt x="375" y="0"/>
                  </a:lnTo>
                  <a:lnTo>
                    <a:pt x="0" y="0"/>
                  </a:lnTo>
                  <a:lnTo>
                    <a:pt x="0" y="120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25" name="Freeform 40">
              <a:extLst>
                <a:ext uri="{FF2B5EF4-FFF2-40B4-BE49-F238E27FC236}">
                  <a16:creationId xmlns:a16="http://schemas.microsoft.com/office/drawing/2014/main" id="{B3B43A37-D324-4978-A81B-77D39E7F5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3827" y="8811824"/>
              <a:ext cx="859213" cy="1243698"/>
            </a:xfrm>
            <a:custGeom>
              <a:avLst/>
              <a:gdLst>
                <a:gd name="T0" fmla="*/ 887 w 967"/>
                <a:gd name="T1" fmla="*/ 1302 h 1397"/>
                <a:gd name="T2" fmla="*/ 512 w 967"/>
                <a:gd name="T3" fmla="*/ 1302 h 1397"/>
                <a:gd name="T4" fmla="*/ 512 w 967"/>
                <a:gd name="T5" fmla="*/ 93 h 1397"/>
                <a:gd name="T6" fmla="*/ 887 w 967"/>
                <a:gd name="T7" fmla="*/ 93 h 1397"/>
                <a:gd name="T8" fmla="*/ 887 w 967"/>
                <a:gd name="T9" fmla="*/ 1302 h 1397"/>
                <a:gd name="T10" fmla="*/ 79 w 967"/>
                <a:gd name="T11" fmla="*/ 93 h 1397"/>
                <a:gd name="T12" fmla="*/ 454 w 967"/>
                <a:gd name="T13" fmla="*/ 93 h 1397"/>
                <a:gd name="T14" fmla="*/ 454 w 967"/>
                <a:gd name="T15" fmla="*/ 1302 h 1397"/>
                <a:gd name="T16" fmla="*/ 79 w 967"/>
                <a:gd name="T17" fmla="*/ 1302 h 1397"/>
                <a:gd name="T18" fmla="*/ 79 w 967"/>
                <a:gd name="T19" fmla="*/ 93 h 1397"/>
                <a:gd name="T20" fmla="*/ 0 w 967"/>
                <a:gd name="T21" fmla="*/ 1396 h 1397"/>
                <a:gd name="T22" fmla="*/ 966 w 967"/>
                <a:gd name="T23" fmla="*/ 1396 h 1397"/>
                <a:gd name="T24" fmla="*/ 966 w 967"/>
                <a:gd name="T25" fmla="*/ 0 h 1397"/>
                <a:gd name="T26" fmla="*/ 0 w 967"/>
                <a:gd name="T27" fmla="*/ 0 h 1397"/>
                <a:gd name="T28" fmla="*/ 0 w 967"/>
                <a:gd name="T29" fmla="*/ 1396 h 1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7" h="1397">
                  <a:moveTo>
                    <a:pt x="887" y="1302"/>
                  </a:moveTo>
                  <a:lnTo>
                    <a:pt x="512" y="1302"/>
                  </a:lnTo>
                  <a:lnTo>
                    <a:pt x="512" y="93"/>
                  </a:lnTo>
                  <a:lnTo>
                    <a:pt x="887" y="93"/>
                  </a:lnTo>
                  <a:lnTo>
                    <a:pt x="887" y="1302"/>
                  </a:lnTo>
                  <a:close/>
                  <a:moveTo>
                    <a:pt x="79" y="93"/>
                  </a:moveTo>
                  <a:lnTo>
                    <a:pt x="454" y="93"/>
                  </a:lnTo>
                  <a:lnTo>
                    <a:pt x="454" y="1302"/>
                  </a:lnTo>
                  <a:lnTo>
                    <a:pt x="79" y="1302"/>
                  </a:lnTo>
                  <a:lnTo>
                    <a:pt x="79" y="93"/>
                  </a:lnTo>
                  <a:close/>
                  <a:moveTo>
                    <a:pt x="0" y="1396"/>
                  </a:moveTo>
                  <a:lnTo>
                    <a:pt x="966" y="1396"/>
                  </a:lnTo>
                  <a:lnTo>
                    <a:pt x="966" y="0"/>
                  </a:lnTo>
                  <a:lnTo>
                    <a:pt x="0" y="0"/>
                  </a:lnTo>
                  <a:lnTo>
                    <a:pt x="0" y="13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26" name="Freeform 41">
              <a:extLst>
                <a:ext uri="{FF2B5EF4-FFF2-40B4-BE49-F238E27FC236}">
                  <a16:creationId xmlns:a16="http://schemas.microsoft.com/office/drawing/2014/main" id="{A7101B72-C58E-4D7D-B70B-7EFC67CC5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2690" y="8894213"/>
              <a:ext cx="333485" cy="1074995"/>
            </a:xfrm>
            <a:custGeom>
              <a:avLst/>
              <a:gdLst>
                <a:gd name="T0" fmla="*/ 0 w 376"/>
                <a:gd name="T1" fmla="*/ 1209 h 1210"/>
                <a:gd name="T2" fmla="*/ 375 w 376"/>
                <a:gd name="T3" fmla="*/ 1209 h 1210"/>
                <a:gd name="T4" fmla="*/ 375 w 376"/>
                <a:gd name="T5" fmla="*/ 0 h 1210"/>
                <a:gd name="T6" fmla="*/ 0 w 376"/>
                <a:gd name="T7" fmla="*/ 0 h 1210"/>
                <a:gd name="T8" fmla="*/ 0 w 376"/>
                <a:gd name="T9" fmla="*/ 1209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1210">
                  <a:moveTo>
                    <a:pt x="0" y="1209"/>
                  </a:moveTo>
                  <a:lnTo>
                    <a:pt x="375" y="1209"/>
                  </a:lnTo>
                  <a:lnTo>
                    <a:pt x="375" y="0"/>
                  </a:lnTo>
                  <a:lnTo>
                    <a:pt x="0" y="0"/>
                  </a:lnTo>
                  <a:lnTo>
                    <a:pt x="0" y="120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27" name="Freeform 42">
              <a:extLst>
                <a:ext uri="{FF2B5EF4-FFF2-40B4-BE49-F238E27FC236}">
                  <a16:creationId xmlns:a16="http://schemas.microsoft.com/office/drawing/2014/main" id="{1F782722-4CBD-4F63-A5A0-8F7C8716A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7177" y="8894213"/>
              <a:ext cx="333485" cy="1074995"/>
            </a:xfrm>
            <a:custGeom>
              <a:avLst/>
              <a:gdLst>
                <a:gd name="T0" fmla="*/ 0 w 376"/>
                <a:gd name="T1" fmla="*/ 1209 h 1210"/>
                <a:gd name="T2" fmla="*/ 375 w 376"/>
                <a:gd name="T3" fmla="*/ 1209 h 1210"/>
                <a:gd name="T4" fmla="*/ 375 w 376"/>
                <a:gd name="T5" fmla="*/ 0 h 1210"/>
                <a:gd name="T6" fmla="*/ 0 w 376"/>
                <a:gd name="T7" fmla="*/ 0 h 1210"/>
                <a:gd name="T8" fmla="*/ 0 w 376"/>
                <a:gd name="T9" fmla="*/ 1209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1210">
                  <a:moveTo>
                    <a:pt x="0" y="1209"/>
                  </a:moveTo>
                  <a:lnTo>
                    <a:pt x="375" y="1209"/>
                  </a:lnTo>
                  <a:lnTo>
                    <a:pt x="375" y="0"/>
                  </a:lnTo>
                  <a:lnTo>
                    <a:pt x="0" y="0"/>
                  </a:lnTo>
                  <a:lnTo>
                    <a:pt x="0" y="120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28" name="Freeform 43">
              <a:extLst>
                <a:ext uri="{FF2B5EF4-FFF2-40B4-BE49-F238E27FC236}">
                  <a16:creationId xmlns:a16="http://schemas.microsoft.com/office/drawing/2014/main" id="{1234C7C1-117C-4C8B-8F93-C412F17AF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2070" y="8811824"/>
              <a:ext cx="859213" cy="1243698"/>
            </a:xfrm>
            <a:custGeom>
              <a:avLst/>
              <a:gdLst>
                <a:gd name="T0" fmla="*/ 888 w 967"/>
                <a:gd name="T1" fmla="*/ 1302 h 1397"/>
                <a:gd name="T2" fmla="*/ 513 w 967"/>
                <a:gd name="T3" fmla="*/ 1302 h 1397"/>
                <a:gd name="T4" fmla="*/ 513 w 967"/>
                <a:gd name="T5" fmla="*/ 93 h 1397"/>
                <a:gd name="T6" fmla="*/ 888 w 967"/>
                <a:gd name="T7" fmla="*/ 93 h 1397"/>
                <a:gd name="T8" fmla="*/ 888 w 967"/>
                <a:gd name="T9" fmla="*/ 1302 h 1397"/>
                <a:gd name="T10" fmla="*/ 79 w 967"/>
                <a:gd name="T11" fmla="*/ 93 h 1397"/>
                <a:gd name="T12" fmla="*/ 454 w 967"/>
                <a:gd name="T13" fmla="*/ 93 h 1397"/>
                <a:gd name="T14" fmla="*/ 454 w 967"/>
                <a:gd name="T15" fmla="*/ 1302 h 1397"/>
                <a:gd name="T16" fmla="*/ 79 w 967"/>
                <a:gd name="T17" fmla="*/ 1302 h 1397"/>
                <a:gd name="T18" fmla="*/ 79 w 967"/>
                <a:gd name="T19" fmla="*/ 93 h 1397"/>
                <a:gd name="T20" fmla="*/ 0 w 967"/>
                <a:gd name="T21" fmla="*/ 1396 h 1397"/>
                <a:gd name="T22" fmla="*/ 966 w 967"/>
                <a:gd name="T23" fmla="*/ 1396 h 1397"/>
                <a:gd name="T24" fmla="*/ 966 w 967"/>
                <a:gd name="T25" fmla="*/ 0 h 1397"/>
                <a:gd name="T26" fmla="*/ 0 w 967"/>
                <a:gd name="T27" fmla="*/ 0 h 1397"/>
                <a:gd name="T28" fmla="*/ 0 w 967"/>
                <a:gd name="T29" fmla="*/ 1396 h 1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7" h="1397">
                  <a:moveTo>
                    <a:pt x="888" y="1302"/>
                  </a:moveTo>
                  <a:lnTo>
                    <a:pt x="513" y="1302"/>
                  </a:lnTo>
                  <a:lnTo>
                    <a:pt x="513" y="93"/>
                  </a:lnTo>
                  <a:lnTo>
                    <a:pt x="888" y="93"/>
                  </a:lnTo>
                  <a:lnTo>
                    <a:pt x="888" y="1302"/>
                  </a:lnTo>
                  <a:close/>
                  <a:moveTo>
                    <a:pt x="79" y="93"/>
                  </a:moveTo>
                  <a:lnTo>
                    <a:pt x="454" y="93"/>
                  </a:lnTo>
                  <a:lnTo>
                    <a:pt x="454" y="1302"/>
                  </a:lnTo>
                  <a:lnTo>
                    <a:pt x="79" y="1302"/>
                  </a:lnTo>
                  <a:lnTo>
                    <a:pt x="79" y="93"/>
                  </a:lnTo>
                  <a:close/>
                  <a:moveTo>
                    <a:pt x="0" y="1396"/>
                  </a:moveTo>
                  <a:lnTo>
                    <a:pt x="966" y="1396"/>
                  </a:lnTo>
                  <a:lnTo>
                    <a:pt x="966" y="0"/>
                  </a:lnTo>
                  <a:lnTo>
                    <a:pt x="0" y="0"/>
                  </a:lnTo>
                  <a:lnTo>
                    <a:pt x="0" y="13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29" name="Freeform 44">
              <a:extLst>
                <a:ext uri="{FF2B5EF4-FFF2-40B4-BE49-F238E27FC236}">
                  <a16:creationId xmlns:a16="http://schemas.microsoft.com/office/drawing/2014/main" id="{C29C97A1-48B7-4E01-9D62-BBB698622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0882" y="11185444"/>
              <a:ext cx="333485" cy="1074995"/>
            </a:xfrm>
            <a:custGeom>
              <a:avLst/>
              <a:gdLst>
                <a:gd name="T0" fmla="*/ 0 w 376"/>
                <a:gd name="T1" fmla="*/ 1209 h 1210"/>
                <a:gd name="T2" fmla="*/ 375 w 376"/>
                <a:gd name="T3" fmla="*/ 1209 h 1210"/>
                <a:gd name="T4" fmla="*/ 375 w 376"/>
                <a:gd name="T5" fmla="*/ 0 h 1210"/>
                <a:gd name="T6" fmla="*/ 0 w 376"/>
                <a:gd name="T7" fmla="*/ 0 h 1210"/>
                <a:gd name="T8" fmla="*/ 0 w 376"/>
                <a:gd name="T9" fmla="*/ 1209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1210">
                  <a:moveTo>
                    <a:pt x="0" y="1209"/>
                  </a:moveTo>
                  <a:lnTo>
                    <a:pt x="375" y="1209"/>
                  </a:lnTo>
                  <a:lnTo>
                    <a:pt x="375" y="0"/>
                  </a:lnTo>
                  <a:lnTo>
                    <a:pt x="0" y="0"/>
                  </a:lnTo>
                  <a:lnTo>
                    <a:pt x="0" y="120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30" name="Freeform 45">
              <a:extLst>
                <a:ext uri="{FF2B5EF4-FFF2-40B4-BE49-F238E27FC236}">
                  <a16:creationId xmlns:a16="http://schemas.microsoft.com/office/drawing/2014/main" id="{22E6B877-E96A-425B-B4C0-20E9A6A66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95370" y="11185444"/>
              <a:ext cx="333485" cy="1074995"/>
            </a:xfrm>
            <a:custGeom>
              <a:avLst/>
              <a:gdLst>
                <a:gd name="T0" fmla="*/ 0 w 376"/>
                <a:gd name="T1" fmla="*/ 1209 h 1210"/>
                <a:gd name="T2" fmla="*/ 375 w 376"/>
                <a:gd name="T3" fmla="*/ 1209 h 1210"/>
                <a:gd name="T4" fmla="*/ 375 w 376"/>
                <a:gd name="T5" fmla="*/ 0 h 1210"/>
                <a:gd name="T6" fmla="*/ 0 w 376"/>
                <a:gd name="T7" fmla="*/ 0 h 1210"/>
                <a:gd name="T8" fmla="*/ 0 w 376"/>
                <a:gd name="T9" fmla="*/ 1209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1210">
                  <a:moveTo>
                    <a:pt x="0" y="1209"/>
                  </a:moveTo>
                  <a:lnTo>
                    <a:pt x="375" y="1209"/>
                  </a:lnTo>
                  <a:lnTo>
                    <a:pt x="375" y="0"/>
                  </a:lnTo>
                  <a:lnTo>
                    <a:pt x="0" y="0"/>
                  </a:lnTo>
                  <a:lnTo>
                    <a:pt x="0" y="120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31" name="Freeform 46">
              <a:extLst>
                <a:ext uri="{FF2B5EF4-FFF2-40B4-BE49-F238E27FC236}">
                  <a16:creationId xmlns:a16="http://schemas.microsoft.com/office/drawing/2014/main" id="{F049460D-0F80-4709-9BD1-78DD14ED8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40262" y="11103055"/>
              <a:ext cx="859213" cy="1243698"/>
            </a:xfrm>
            <a:custGeom>
              <a:avLst/>
              <a:gdLst>
                <a:gd name="T0" fmla="*/ 887 w 967"/>
                <a:gd name="T1" fmla="*/ 1302 h 1397"/>
                <a:gd name="T2" fmla="*/ 512 w 967"/>
                <a:gd name="T3" fmla="*/ 1302 h 1397"/>
                <a:gd name="T4" fmla="*/ 512 w 967"/>
                <a:gd name="T5" fmla="*/ 93 h 1397"/>
                <a:gd name="T6" fmla="*/ 887 w 967"/>
                <a:gd name="T7" fmla="*/ 93 h 1397"/>
                <a:gd name="T8" fmla="*/ 887 w 967"/>
                <a:gd name="T9" fmla="*/ 1302 h 1397"/>
                <a:gd name="T10" fmla="*/ 79 w 967"/>
                <a:gd name="T11" fmla="*/ 93 h 1397"/>
                <a:gd name="T12" fmla="*/ 454 w 967"/>
                <a:gd name="T13" fmla="*/ 93 h 1397"/>
                <a:gd name="T14" fmla="*/ 454 w 967"/>
                <a:gd name="T15" fmla="*/ 1302 h 1397"/>
                <a:gd name="T16" fmla="*/ 79 w 967"/>
                <a:gd name="T17" fmla="*/ 1302 h 1397"/>
                <a:gd name="T18" fmla="*/ 79 w 967"/>
                <a:gd name="T19" fmla="*/ 93 h 1397"/>
                <a:gd name="T20" fmla="*/ 0 w 967"/>
                <a:gd name="T21" fmla="*/ 1396 h 1397"/>
                <a:gd name="T22" fmla="*/ 966 w 967"/>
                <a:gd name="T23" fmla="*/ 1396 h 1397"/>
                <a:gd name="T24" fmla="*/ 966 w 967"/>
                <a:gd name="T25" fmla="*/ 0 h 1397"/>
                <a:gd name="T26" fmla="*/ 0 w 967"/>
                <a:gd name="T27" fmla="*/ 0 h 1397"/>
                <a:gd name="T28" fmla="*/ 0 w 967"/>
                <a:gd name="T29" fmla="*/ 1396 h 1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7" h="1397">
                  <a:moveTo>
                    <a:pt x="887" y="1302"/>
                  </a:moveTo>
                  <a:lnTo>
                    <a:pt x="512" y="1302"/>
                  </a:lnTo>
                  <a:lnTo>
                    <a:pt x="512" y="93"/>
                  </a:lnTo>
                  <a:lnTo>
                    <a:pt x="887" y="93"/>
                  </a:lnTo>
                  <a:lnTo>
                    <a:pt x="887" y="1302"/>
                  </a:lnTo>
                  <a:close/>
                  <a:moveTo>
                    <a:pt x="79" y="93"/>
                  </a:moveTo>
                  <a:lnTo>
                    <a:pt x="454" y="93"/>
                  </a:lnTo>
                  <a:lnTo>
                    <a:pt x="454" y="1302"/>
                  </a:lnTo>
                  <a:lnTo>
                    <a:pt x="79" y="1302"/>
                  </a:lnTo>
                  <a:lnTo>
                    <a:pt x="79" y="93"/>
                  </a:lnTo>
                  <a:close/>
                  <a:moveTo>
                    <a:pt x="0" y="1396"/>
                  </a:moveTo>
                  <a:lnTo>
                    <a:pt x="966" y="1396"/>
                  </a:lnTo>
                  <a:lnTo>
                    <a:pt x="966" y="0"/>
                  </a:lnTo>
                  <a:lnTo>
                    <a:pt x="0" y="0"/>
                  </a:lnTo>
                  <a:lnTo>
                    <a:pt x="0" y="13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32" name="Freeform 47">
              <a:extLst>
                <a:ext uri="{FF2B5EF4-FFF2-40B4-BE49-F238E27FC236}">
                  <a16:creationId xmlns:a16="http://schemas.microsoft.com/office/drawing/2014/main" id="{3DDC4676-4D94-491D-9A32-50755D475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5610" y="11185444"/>
              <a:ext cx="333485" cy="1074995"/>
            </a:xfrm>
            <a:custGeom>
              <a:avLst/>
              <a:gdLst>
                <a:gd name="T0" fmla="*/ 0 w 376"/>
                <a:gd name="T1" fmla="*/ 1209 h 1210"/>
                <a:gd name="T2" fmla="*/ 375 w 376"/>
                <a:gd name="T3" fmla="*/ 1209 h 1210"/>
                <a:gd name="T4" fmla="*/ 375 w 376"/>
                <a:gd name="T5" fmla="*/ 0 h 1210"/>
                <a:gd name="T6" fmla="*/ 0 w 376"/>
                <a:gd name="T7" fmla="*/ 0 h 1210"/>
                <a:gd name="T8" fmla="*/ 0 w 376"/>
                <a:gd name="T9" fmla="*/ 1209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1210">
                  <a:moveTo>
                    <a:pt x="0" y="1209"/>
                  </a:moveTo>
                  <a:lnTo>
                    <a:pt x="375" y="1209"/>
                  </a:lnTo>
                  <a:lnTo>
                    <a:pt x="375" y="0"/>
                  </a:lnTo>
                  <a:lnTo>
                    <a:pt x="0" y="0"/>
                  </a:lnTo>
                  <a:lnTo>
                    <a:pt x="0" y="120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33" name="Freeform 48">
              <a:extLst>
                <a:ext uri="{FF2B5EF4-FFF2-40B4-BE49-F238E27FC236}">
                  <a16:creationId xmlns:a16="http://schemas.microsoft.com/office/drawing/2014/main" id="{8DF62452-0BD5-4A02-8D3A-29F95D6B3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4022" y="11185444"/>
              <a:ext cx="333483" cy="1074995"/>
            </a:xfrm>
            <a:custGeom>
              <a:avLst/>
              <a:gdLst>
                <a:gd name="T0" fmla="*/ 0 w 376"/>
                <a:gd name="T1" fmla="*/ 1209 h 1210"/>
                <a:gd name="T2" fmla="*/ 375 w 376"/>
                <a:gd name="T3" fmla="*/ 1209 h 1210"/>
                <a:gd name="T4" fmla="*/ 375 w 376"/>
                <a:gd name="T5" fmla="*/ 0 h 1210"/>
                <a:gd name="T6" fmla="*/ 0 w 376"/>
                <a:gd name="T7" fmla="*/ 0 h 1210"/>
                <a:gd name="T8" fmla="*/ 0 w 376"/>
                <a:gd name="T9" fmla="*/ 1209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1210">
                  <a:moveTo>
                    <a:pt x="0" y="1209"/>
                  </a:moveTo>
                  <a:lnTo>
                    <a:pt x="375" y="1209"/>
                  </a:lnTo>
                  <a:lnTo>
                    <a:pt x="375" y="0"/>
                  </a:lnTo>
                  <a:lnTo>
                    <a:pt x="0" y="0"/>
                  </a:lnTo>
                  <a:lnTo>
                    <a:pt x="0" y="120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34" name="Freeform 49">
              <a:extLst>
                <a:ext uri="{FF2B5EF4-FFF2-40B4-BE49-F238E27FC236}">
                  <a16:creationId xmlns:a16="http://schemas.microsoft.com/office/drawing/2014/main" id="{D30773DD-5481-480A-95CC-0747DE706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8914" y="11103055"/>
              <a:ext cx="863135" cy="1243698"/>
            </a:xfrm>
            <a:custGeom>
              <a:avLst/>
              <a:gdLst>
                <a:gd name="T0" fmla="*/ 888 w 968"/>
                <a:gd name="T1" fmla="*/ 1302 h 1397"/>
                <a:gd name="T2" fmla="*/ 513 w 968"/>
                <a:gd name="T3" fmla="*/ 1302 h 1397"/>
                <a:gd name="T4" fmla="*/ 513 w 968"/>
                <a:gd name="T5" fmla="*/ 93 h 1397"/>
                <a:gd name="T6" fmla="*/ 888 w 968"/>
                <a:gd name="T7" fmla="*/ 93 h 1397"/>
                <a:gd name="T8" fmla="*/ 888 w 968"/>
                <a:gd name="T9" fmla="*/ 1302 h 1397"/>
                <a:gd name="T10" fmla="*/ 79 w 968"/>
                <a:gd name="T11" fmla="*/ 93 h 1397"/>
                <a:gd name="T12" fmla="*/ 454 w 968"/>
                <a:gd name="T13" fmla="*/ 93 h 1397"/>
                <a:gd name="T14" fmla="*/ 454 w 968"/>
                <a:gd name="T15" fmla="*/ 1302 h 1397"/>
                <a:gd name="T16" fmla="*/ 79 w 968"/>
                <a:gd name="T17" fmla="*/ 1302 h 1397"/>
                <a:gd name="T18" fmla="*/ 79 w 968"/>
                <a:gd name="T19" fmla="*/ 93 h 1397"/>
                <a:gd name="T20" fmla="*/ 0 w 968"/>
                <a:gd name="T21" fmla="*/ 1396 h 1397"/>
                <a:gd name="T22" fmla="*/ 967 w 968"/>
                <a:gd name="T23" fmla="*/ 1396 h 1397"/>
                <a:gd name="T24" fmla="*/ 967 w 968"/>
                <a:gd name="T25" fmla="*/ 0 h 1397"/>
                <a:gd name="T26" fmla="*/ 0 w 968"/>
                <a:gd name="T27" fmla="*/ 0 h 1397"/>
                <a:gd name="T28" fmla="*/ 0 w 968"/>
                <a:gd name="T29" fmla="*/ 1396 h 1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8" h="1397">
                  <a:moveTo>
                    <a:pt x="888" y="1302"/>
                  </a:moveTo>
                  <a:lnTo>
                    <a:pt x="513" y="1302"/>
                  </a:lnTo>
                  <a:lnTo>
                    <a:pt x="513" y="93"/>
                  </a:lnTo>
                  <a:lnTo>
                    <a:pt x="888" y="93"/>
                  </a:lnTo>
                  <a:lnTo>
                    <a:pt x="888" y="1302"/>
                  </a:lnTo>
                  <a:close/>
                  <a:moveTo>
                    <a:pt x="79" y="93"/>
                  </a:moveTo>
                  <a:lnTo>
                    <a:pt x="454" y="93"/>
                  </a:lnTo>
                  <a:lnTo>
                    <a:pt x="454" y="1302"/>
                  </a:lnTo>
                  <a:lnTo>
                    <a:pt x="79" y="1302"/>
                  </a:lnTo>
                  <a:lnTo>
                    <a:pt x="79" y="93"/>
                  </a:lnTo>
                  <a:close/>
                  <a:moveTo>
                    <a:pt x="0" y="1396"/>
                  </a:moveTo>
                  <a:lnTo>
                    <a:pt x="967" y="1396"/>
                  </a:lnTo>
                  <a:lnTo>
                    <a:pt x="967" y="0"/>
                  </a:lnTo>
                  <a:lnTo>
                    <a:pt x="0" y="0"/>
                  </a:lnTo>
                  <a:lnTo>
                    <a:pt x="0" y="13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35" name="Freeform 50">
              <a:extLst>
                <a:ext uri="{FF2B5EF4-FFF2-40B4-BE49-F238E27FC236}">
                  <a16:creationId xmlns:a16="http://schemas.microsoft.com/office/drawing/2014/main" id="{60FCDC8D-5F38-4FFA-B691-7D079ADC7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6058" y="11130517"/>
              <a:ext cx="1734117" cy="1510488"/>
            </a:xfrm>
            <a:custGeom>
              <a:avLst/>
              <a:gdLst>
                <a:gd name="T0" fmla="*/ 1946 w 1947"/>
                <a:gd name="T1" fmla="*/ 1695 h 1696"/>
                <a:gd name="T2" fmla="*/ 0 w 1947"/>
                <a:gd name="T3" fmla="*/ 1695 h 1696"/>
                <a:gd name="T4" fmla="*/ 0 w 1947"/>
                <a:gd name="T5" fmla="*/ 0 h 1696"/>
                <a:gd name="T6" fmla="*/ 1946 w 1947"/>
                <a:gd name="T7" fmla="*/ 0 h 1696"/>
                <a:gd name="T8" fmla="*/ 1946 w 1947"/>
                <a:gd name="T9" fmla="*/ 1695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7" h="1696">
                  <a:moveTo>
                    <a:pt x="1946" y="1695"/>
                  </a:moveTo>
                  <a:lnTo>
                    <a:pt x="0" y="1695"/>
                  </a:lnTo>
                  <a:lnTo>
                    <a:pt x="0" y="0"/>
                  </a:lnTo>
                  <a:lnTo>
                    <a:pt x="1946" y="0"/>
                  </a:lnTo>
                  <a:lnTo>
                    <a:pt x="1946" y="169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36" name="Freeform 51">
              <a:extLst>
                <a:ext uri="{FF2B5EF4-FFF2-40B4-BE49-F238E27FC236}">
                  <a16:creationId xmlns:a16="http://schemas.microsoft.com/office/drawing/2014/main" id="{EB8BC453-AEE8-4FAA-BE95-969DEFC84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95912" y="11232524"/>
              <a:ext cx="729741" cy="1404556"/>
            </a:xfrm>
            <a:custGeom>
              <a:avLst/>
              <a:gdLst>
                <a:gd name="T0" fmla="*/ 821 w 822"/>
                <a:gd name="T1" fmla="*/ 1579 h 1580"/>
                <a:gd name="T2" fmla="*/ 0 w 822"/>
                <a:gd name="T3" fmla="*/ 1579 h 1580"/>
                <a:gd name="T4" fmla="*/ 0 w 822"/>
                <a:gd name="T5" fmla="*/ 0 h 1580"/>
                <a:gd name="T6" fmla="*/ 821 w 822"/>
                <a:gd name="T7" fmla="*/ 0 h 1580"/>
                <a:gd name="T8" fmla="*/ 821 w 822"/>
                <a:gd name="T9" fmla="*/ 1579 h 1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2" h="1580">
                  <a:moveTo>
                    <a:pt x="821" y="1579"/>
                  </a:moveTo>
                  <a:lnTo>
                    <a:pt x="0" y="1579"/>
                  </a:lnTo>
                  <a:lnTo>
                    <a:pt x="0" y="0"/>
                  </a:lnTo>
                  <a:lnTo>
                    <a:pt x="821" y="0"/>
                  </a:lnTo>
                  <a:lnTo>
                    <a:pt x="821" y="157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37" name="Freeform 52">
              <a:extLst>
                <a:ext uri="{FF2B5EF4-FFF2-40B4-BE49-F238E27FC236}">
                  <a16:creationId xmlns:a16="http://schemas.microsoft.com/office/drawing/2014/main" id="{A689FA39-4DB0-460E-8DB6-B9846A29A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2733" y="11232524"/>
              <a:ext cx="729741" cy="1404556"/>
            </a:xfrm>
            <a:custGeom>
              <a:avLst/>
              <a:gdLst>
                <a:gd name="T0" fmla="*/ 821 w 822"/>
                <a:gd name="T1" fmla="*/ 1579 h 1580"/>
                <a:gd name="T2" fmla="*/ 0 w 822"/>
                <a:gd name="T3" fmla="*/ 1579 h 1580"/>
                <a:gd name="T4" fmla="*/ 0 w 822"/>
                <a:gd name="T5" fmla="*/ 0 h 1580"/>
                <a:gd name="T6" fmla="*/ 821 w 822"/>
                <a:gd name="T7" fmla="*/ 0 h 1580"/>
                <a:gd name="T8" fmla="*/ 821 w 822"/>
                <a:gd name="T9" fmla="*/ 1579 h 1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2" h="1580">
                  <a:moveTo>
                    <a:pt x="821" y="1579"/>
                  </a:moveTo>
                  <a:lnTo>
                    <a:pt x="0" y="1579"/>
                  </a:lnTo>
                  <a:lnTo>
                    <a:pt x="0" y="0"/>
                  </a:lnTo>
                  <a:lnTo>
                    <a:pt x="821" y="0"/>
                  </a:lnTo>
                  <a:lnTo>
                    <a:pt x="821" y="157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238" name="Freeform 53">
            <a:extLst>
              <a:ext uri="{FF2B5EF4-FFF2-40B4-BE49-F238E27FC236}">
                <a16:creationId xmlns:a16="http://schemas.microsoft.com/office/drawing/2014/main" id="{1B8E4B31-D07E-4189-8908-293B1879D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363" y="8427336"/>
            <a:ext cx="1855739" cy="1855739"/>
          </a:xfrm>
          <a:custGeom>
            <a:avLst/>
            <a:gdLst>
              <a:gd name="T0" fmla="*/ 2087 w 2088"/>
              <a:gd name="T1" fmla="*/ 1044 h 2088"/>
              <a:gd name="T2" fmla="*/ 2087 w 2088"/>
              <a:gd name="T3" fmla="*/ 1044 h 2088"/>
              <a:gd name="T4" fmla="*/ 1044 w 2088"/>
              <a:gd name="T5" fmla="*/ 2087 h 2088"/>
              <a:gd name="T6" fmla="*/ 1044 w 2088"/>
              <a:gd name="T7" fmla="*/ 2087 h 2088"/>
              <a:gd name="T8" fmla="*/ 0 w 2088"/>
              <a:gd name="T9" fmla="*/ 1044 h 2088"/>
              <a:gd name="T10" fmla="*/ 0 w 2088"/>
              <a:gd name="T11" fmla="*/ 1044 h 2088"/>
              <a:gd name="T12" fmla="*/ 1044 w 2088"/>
              <a:gd name="T13" fmla="*/ 0 h 2088"/>
              <a:gd name="T14" fmla="*/ 1044 w 2088"/>
              <a:gd name="T15" fmla="*/ 0 h 2088"/>
              <a:gd name="T16" fmla="*/ 2087 w 2088"/>
              <a:gd name="T17" fmla="*/ 1044 h 2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8" h="2088">
                <a:moveTo>
                  <a:pt x="2087" y="1044"/>
                </a:moveTo>
                <a:lnTo>
                  <a:pt x="2087" y="1044"/>
                </a:lnTo>
                <a:cubicBezTo>
                  <a:pt x="2087" y="1620"/>
                  <a:pt x="1621" y="2087"/>
                  <a:pt x="1044" y="2087"/>
                </a:cubicBezTo>
                <a:lnTo>
                  <a:pt x="1044" y="2087"/>
                </a:lnTo>
                <a:cubicBezTo>
                  <a:pt x="468" y="2087"/>
                  <a:pt x="0" y="1620"/>
                  <a:pt x="0" y="1044"/>
                </a:cubicBezTo>
                <a:lnTo>
                  <a:pt x="0" y="1044"/>
                </a:lnTo>
                <a:cubicBezTo>
                  <a:pt x="0" y="467"/>
                  <a:pt x="468" y="0"/>
                  <a:pt x="1044" y="0"/>
                </a:cubicBezTo>
                <a:lnTo>
                  <a:pt x="1044" y="0"/>
                </a:lnTo>
                <a:cubicBezTo>
                  <a:pt x="1621" y="0"/>
                  <a:pt x="2087" y="467"/>
                  <a:pt x="2087" y="10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39F89F01-B84B-4F4C-98A2-8D2833D82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5312" y="8843211"/>
            <a:ext cx="1034872" cy="1023101"/>
          </a:xfrm>
          <a:custGeom>
            <a:avLst/>
            <a:gdLst>
              <a:gd name="connsiteX0" fmla="*/ 484957 w 1034872"/>
              <a:gd name="connsiteY0" fmla="*/ 870971 h 1023101"/>
              <a:gd name="connsiteX1" fmla="*/ 484957 w 1034872"/>
              <a:gd name="connsiteY1" fmla="*/ 994632 h 1023101"/>
              <a:gd name="connsiteX2" fmla="*/ 993050 w 1034872"/>
              <a:gd name="connsiteY2" fmla="*/ 994632 h 1023101"/>
              <a:gd name="connsiteX3" fmla="*/ 1005508 w 1034872"/>
              <a:gd name="connsiteY3" fmla="*/ 982177 h 1023101"/>
              <a:gd name="connsiteX4" fmla="*/ 1005508 w 1034872"/>
              <a:gd name="connsiteY4" fmla="*/ 870971 h 1023101"/>
              <a:gd name="connsiteX5" fmla="*/ 210890 w 1034872"/>
              <a:gd name="connsiteY5" fmla="*/ 596957 h 1023101"/>
              <a:gd name="connsiteX6" fmla="*/ 210890 w 1034872"/>
              <a:gd name="connsiteY6" fmla="*/ 794460 h 1023101"/>
              <a:gd name="connsiteX7" fmla="*/ 169958 w 1034872"/>
              <a:gd name="connsiteY7" fmla="*/ 837164 h 1023101"/>
              <a:gd name="connsiteX8" fmla="*/ 106780 w 1034872"/>
              <a:gd name="connsiteY8" fmla="*/ 837164 h 1023101"/>
              <a:gd name="connsiteX9" fmla="*/ 27585 w 1034872"/>
              <a:gd name="connsiteY9" fmla="*/ 915453 h 1023101"/>
              <a:gd name="connsiteX10" fmla="*/ 106780 w 1034872"/>
              <a:gd name="connsiteY10" fmla="*/ 994632 h 1023101"/>
              <a:gd name="connsiteX11" fmla="*/ 334576 w 1034872"/>
              <a:gd name="connsiteY11" fmla="*/ 994632 h 1023101"/>
              <a:gd name="connsiteX12" fmla="*/ 334576 w 1034872"/>
              <a:gd name="connsiteY12" fmla="*/ 596957 h 1023101"/>
              <a:gd name="connsiteX13" fmla="*/ 694957 w 1034872"/>
              <a:gd name="connsiteY13" fmla="*/ 502654 h 1023101"/>
              <a:gd name="connsiteX14" fmla="*/ 668262 w 1034872"/>
              <a:gd name="connsiteY14" fmla="*/ 539130 h 1023101"/>
              <a:gd name="connsiteX15" fmla="*/ 745678 w 1034872"/>
              <a:gd name="connsiteY15" fmla="*/ 588061 h 1023101"/>
              <a:gd name="connsiteX16" fmla="*/ 823093 w 1034872"/>
              <a:gd name="connsiteY16" fmla="*/ 539130 h 1023101"/>
              <a:gd name="connsiteX17" fmla="*/ 796398 w 1034872"/>
              <a:gd name="connsiteY17" fmla="*/ 502654 h 1023101"/>
              <a:gd name="connsiteX18" fmla="*/ 778601 w 1034872"/>
              <a:gd name="connsiteY18" fmla="*/ 532902 h 1023101"/>
              <a:gd name="connsiteX19" fmla="*/ 745678 w 1034872"/>
              <a:gd name="connsiteY19" fmla="*/ 553364 h 1023101"/>
              <a:gd name="connsiteX20" fmla="*/ 712754 w 1034872"/>
              <a:gd name="connsiteY20" fmla="*/ 532902 h 1023101"/>
              <a:gd name="connsiteX21" fmla="*/ 694957 w 1034872"/>
              <a:gd name="connsiteY21" fmla="*/ 502654 h 1023101"/>
              <a:gd name="connsiteX22" fmla="*/ 484957 w 1034872"/>
              <a:gd name="connsiteY22" fmla="*/ 382551 h 1023101"/>
              <a:gd name="connsiteX23" fmla="*/ 484957 w 1034872"/>
              <a:gd name="connsiteY23" fmla="*/ 721509 h 1023101"/>
              <a:gd name="connsiteX24" fmla="*/ 1005508 w 1034872"/>
              <a:gd name="connsiteY24" fmla="*/ 720619 h 1023101"/>
              <a:gd name="connsiteX25" fmla="*/ 1005508 w 1034872"/>
              <a:gd name="connsiteY25" fmla="*/ 395006 h 1023101"/>
              <a:gd name="connsiteX26" fmla="*/ 993050 w 1034872"/>
              <a:gd name="connsiteY26" fmla="*/ 382551 h 1023101"/>
              <a:gd name="connsiteX27" fmla="*/ 868474 w 1034872"/>
              <a:gd name="connsiteY27" fmla="*/ 382551 h 1023101"/>
              <a:gd name="connsiteX28" fmla="*/ 825762 w 1034872"/>
              <a:gd name="connsiteY28" fmla="*/ 453723 h 1023101"/>
              <a:gd name="connsiteX29" fmla="*/ 811525 w 1034872"/>
              <a:gd name="connsiteY29" fmla="*/ 477744 h 1023101"/>
              <a:gd name="connsiteX30" fmla="*/ 851567 w 1034872"/>
              <a:gd name="connsiteY30" fmla="*/ 539130 h 1023101"/>
              <a:gd name="connsiteX31" fmla="*/ 745678 w 1034872"/>
              <a:gd name="connsiteY31" fmla="*/ 616530 h 1023101"/>
              <a:gd name="connsiteX32" fmla="*/ 639788 w 1034872"/>
              <a:gd name="connsiteY32" fmla="*/ 539130 h 1023101"/>
              <a:gd name="connsiteX33" fmla="*/ 679830 w 1034872"/>
              <a:gd name="connsiteY33" fmla="*/ 477744 h 1023101"/>
              <a:gd name="connsiteX34" fmla="*/ 664703 w 1034872"/>
              <a:gd name="connsiteY34" fmla="*/ 453723 h 1023101"/>
              <a:gd name="connsiteX35" fmla="*/ 622881 w 1034872"/>
              <a:gd name="connsiteY35" fmla="*/ 382551 h 1023101"/>
              <a:gd name="connsiteX36" fmla="*/ 363051 w 1034872"/>
              <a:gd name="connsiteY36" fmla="*/ 382551 h 1023101"/>
              <a:gd name="connsiteX37" fmla="*/ 363051 w 1034872"/>
              <a:gd name="connsiteY37" fmla="*/ 446606 h 1023101"/>
              <a:gd name="connsiteX38" fmla="*/ 335466 w 1034872"/>
              <a:gd name="connsiteY38" fmla="*/ 475075 h 1023101"/>
              <a:gd name="connsiteX39" fmla="*/ 210890 w 1034872"/>
              <a:gd name="connsiteY39" fmla="*/ 475075 h 1023101"/>
              <a:gd name="connsiteX40" fmla="*/ 210890 w 1034872"/>
              <a:gd name="connsiteY40" fmla="*/ 568489 h 1023101"/>
              <a:gd name="connsiteX41" fmla="*/ 335466 w 1034872"/>
              <a:gd name="connsiteY41" fmla="*/ 568489 h 1023101"/>
              <a:gd name="connsiteX42" fmla="*/ 363051 w 1034872"/>
              <a:gd name="connsiteY42" fmla="*/ 596957 h 1023101"/>
              <a:gd name="connsiteX43" fmla="*/ 363051 w 1034872"/>
              <a:gd name="connsiteY43" fmla="*/ 994632 h 1023101"/>
              <a:gd name="connsiteX44" fmla="*/ 410212 w 1034872"/>
              <a:gd name="connsiteY44" fmla="*/ 994632 h 1023101"/>
              <a:gd name="connsiteX45" fmla="*/ 457373 w 1034872"/>
              <a:gd name="connsiteY45" fmla="*/ 994632 h 1023101"/>
              <a:gd name="connsiteX46" fmla="*/ 457373 w 1034872"/>
              <a:gd name="connsiteY46" fmla="*/ 870971 h 1023101"/>
              <a:gd name="connsiteX47" fmla="*/ 484957 w 1034872"/>
              <a:gd name="connsiteY47" fmla="*/ 842502 h 1023101"/>
              <a:gd name="connsiteX48" fmla="*/ 1005508 w 1034872"/>
              <a:gd name="connsiteY48" fmla="*/ 842502 h 1023101"/>
              <a:gd name="connsiteX49" fmla="*/ 1005508 w 1034872"/>
              <a:gd name="connsiteY49" fmla="*/ 749088 h 1023101"/>
              <a:gd name="connsiteX50" fmla="*/ 484957 w 1034872"/>
              <a:gd name="connsiteY50" fmla="*/ 749088 h 1023101"/>
              <a:gd name="connsiteX51" fmla="*/ 457373 w 1034872"/>
              <a:gd name="connsiteY51" fmla="*/ 721509 h 1023101"/>
              <a:gd name="connsiteX52" fmla="*/ 457373 w 1034872"/>
              <a:gd name="connsiteY52" fmla="*/ 382551 h 1023101"/>
              <a:gd name="connsiteX53" fmla="*/ 210890 w 1034872"/>
              <a:gd name="connsiteY53" fmla="*/ 382551 h 1023101"/>
              <a:gd name="connsiteX54" fmla="*/ 210890 w 1034872"/>
              <a:gd name="connsiteY54" fmla="*/ 446606 h 1023101"/>
              <a:gd name="connsiteX55" fmla="*/ 335466 w 1034872"/>
              <a:gd name="connsiteY55" fmla="*/ 446606 h 1023101"/>
              <a:gd name="connsiteX56" fmla="*/ 334576 w 1034872"/>
              <a:gd name="connsiteY56" fmla="*/ 382551 h 1023101"/>
              <a:gd name="connsiteX57" fmla="*/ 100551 w 1034872"/>
              <a:gd name="connsiteY57" fmla="*/ 266896 h 1023101"/>
              <a:gd name="connsiteX58" fmla="*/ 27585 w 1034872"/>
              <a:gd name="connsiteY58" fmla="*/ 338958 h 1023101"/>
              <a:gd name="connsiteX59" fmla="*/ 27585 w 1034872"/>
              <a:gd name="connsiteY59" fmla="*/ 842502 h 1023101"/>
              <a:gd name="connsiteX60" fmla="*/ 106780 w 1034872"/>
              <a:gd name="connsiteY60" fmla="*/ 807805 h 1023101"/>
              <a:gd name="connsiteX61" fmla="*/ 169958 w 1034872"/>
              <a:gd name="connsiteY61" fmla="*/ 807805 h 1023101"/>
              <a:gd name="connsiteX62" fmla="*/ 182415 w 1034872"/>
              <a:gd name="connsiteY62" fmla="*/ 794460 h 1023101"/>
              <a:gd name="connsiteX63" fmla="*/ 182415 w 1034872"/>
              <a:gd name="connsiteY63" fmla="*/ 596957 h 1023101"/>
              <a:gd name="connsiteX64" fmla="*/ 182415 w 1034872"/>
              <a:gd name="connsiteY64" fmla="*/ 446606 h 1023101"/>
              <a:gd name="connsiteX65" fmla="*/ 182415 w 1034872"/>
              <a:gd name="connsiteY65" fmla="*/ 279351 h 1023101"/>
              <a:gd name="connsiteX66" fmla="*/ 169958 w 1034872"/>
              <a:gd name="connsiteY66" fmla="*/ 266896 h 1023101"/>
              <a:gd name="connsiteX67" fmla="*/ 744997 w 1034872"/>
              <a:gd name="connsiteY67" fmla="*/ 149932 h 1023101"/>
              <a:gd name="connsiteX68" fmla="*/ 684252 w 1034872"/>
              <a:gd name="connsiteY68" fmla="*/ 210974 h 1023101"/>
              <a:gd name="connsiteX69" fmla="*/ 744997 w 1034872"/>
              <a:gd name="connsiteY69" fmla="*/ 272902 h 1023101"/>
              <a:gd name="connsiteX70" fmla="*/ 806622 w 1034872"/>
              <a:gd name="connsiteY70" fmla="*/ 210974 h 1023101"/>
              <a:gd name="connsiteX71" fmla="*/ 744997 w 1034872"/>
              <a:gd name="connsiteY71" fmla="*/ 149932 h 1023101"/>
              <a:gd name="connsiteX72" fmla="*/ 744997 w 1034872"/>
              <a:gd name="connsiteY72" fmla="*/ 121622 h 1023101"/>
              <a:gd name="connsiteX73" fmla="*/ 834794 w 1034872"/>
              <a:gd name="connsiteY73" fmla="*/ 210974 h 1023101"/>
              <a:gd name="connsiteX74" fmla="*/ 744997 w 1034872"/>
              <a:gd name="connsiteY74" fmla="*/ 301211 h 1023101"/>
              <a:gd name="connsiteX75" fmla="*/ 655200 w 1034872"/>
              <a:gd name="connsiteY75" fmla="*/ 210974 h 1023101"/>
              <a:gd name="connsiteX76" fmla="*/ 744997 w 1034872"/>
              <a:gd name="connsiteY76" fmla="*/ 121622 h 1023101"/>
              <a:gd name="connsiteX77" fmla="*/ 745678 w 1034872"/>
              <a:gd name="connsiteY77" fmla="*/ 29359 h 1023101"/>
              <a:gd name="connsiteX78" fmla="*/ 576610 w 1034872"/>
              <a:gd name="connsiteY78" fmla="*/ 197503 h 1023101"/>
              <a:gd name="connsiteX79" fmla="*/ 690508 w 1034872"/>
              <a:gd name="connsiteY79" fmla="*/ 438599 h 1023101"/>
              <a:gd name="connsiteX80" fmla="*/ 738559 w 1034872"/>
              <a:gd name="connsiteY80" fmla="*/ 520447 h 1023101"/>
              <a:gd name="connsiteX81" fmla="*/ 745678 w 1034872"/>
              <a:gd name="connsiteY81" fmla="*/ 524895 h 1023101"/>
              <a:gd name="connsiteX82" fmla="*/ 753686 w 1034872"/>
              <a:gd name="connsiteY82" fmla="*/ 520447 h 1023101"/>
              <a:gd name="connsiteX83" fmla="*/ 801737 w 1034872"/>
              <a:gd name="connsiteY83" fmla="*/ 438599 h 1023101"/>
              <a:gd name="connsiteX84" fmla="*/ 913856 w 1034872"/>
              <a:gd name="connsiteY84" fmla="*/ 197503 h 1023101"/>
              <a:gd name="connsiteX85" fmla="*/ 745678 w 1034872"/>
              <a:gd name="connsiteY85" fmla="*/ 29359 h 1023101"/>
              <a:gd name="connsiteX86" fmla="*/ 745678 w 1034872"/>
              <a:gd name="connsiteY86" fmla="*/ 0 h 1023101"/>
              <a:gd name="connsiteX87" fmla="*/ 943220 w 1034872"/>
              <a:gd name="connsiteY87" fmla="*/ 197503 h 1023101"/>
              <a:gd name="connsiteX88" fmla="*/ 884491 w 1034872"/>
              <a:gd name="connsiteY88" fmla="*/ 354082 h 1023101"/>
              <a:gd name="connsiteX89" fmla="*/ 993050 w 1034872"/>
              <a:gd name="connsiteY89" fmla="*/ 354082 h 1023101"/>
              <a:gd name="connsiteX90" fmla="*/ 1034872 w 1034872"/>
              <a:gd name="connsiteY90" fmla="*/ 395006 h 1023101"/>
              <a:gd name="connsiteX91" fmla="*/ 1034872 w 1034872"/>
              <a:gd name="connsiteY91" fmla="*/ 720619 h 1023101"/>
              <a:gd name="connsiteX92" fmla="*/ 1034872 w 1034872"/>
              <a:gd name="connsiteY92" fmla="*/ 870971 h 1023101"/>
              <a:gd name="connsiteX93" fmla="*/ 1034872 w 1034872"/>
              <a:gd name="connsiteY93" fmla="*/ 982177 h 1023101"/>
              <a:gd name="connsiteX94" fmla="*/ 993050 w 1034872"/>
              <a:gd name="connsiteY94" fmla="*/ 1023101 h 1023101"/>
              <a:gd name="connsiteX95" fmla="*/ 484957 w 1034872"/>
              <a:gd name="connsiteY95" fmla="*/ 1023101 h 1023101"/>
              <a:gd name="connsiteX96" fmla="*/ 410212 w 1034872"/>
              <a:gd name="connsiteY96" fmla="*/ 1023101 h 1023101"/>
              <a:gd name="connsiteX97" fmla="*/ 334576 w 1034872"/>
              <a:gd name="connsiteY97" fmla="*/ 1023101 h 1023101"/>
              <a:gd name="connsiteX98" fmla="*/ 106780 w 1034872"/>
              <a:gd name="connsiteY98" fmla="*/ 1023101 h 1023101"/>
              <a:gd name="connsiteX99" fmla="*/ 100551 w 1034872"/>
              <a:gd name="connsiteY99" fmla="*/ 1023101 h 1023101"/>
              <a:gd name="connsiteX100" fmla="*/ 100551 w 1034872"/>
              <a:gd name="connsiteY100" fmla="*/ 1022212 h 1023101"/>
              <a:gd name="connsiteX101" fmla="*/ 0 w 1034872"/>
              <a:gd name="connsiteY101" fmla="*/ 915453 h 1023101"/>
              <a:gd name="connsiteX102" fmla="*/ 0 w 1034872"/>
              <a:gd name="connsiteY102" fmla="*/ 910115 h 1023101"/>
              <a:gd name="connsiteX103" fmla="*/ 0 w 1034872"/>
              <a:gd name="connsiteY103" fmla="*/ 338958 h 1023101"/>
              <a:gd name="connsiteX104" fmla="*/ 100551 w 1034872"/>
              <a:gd name="connsiteY104" fmla="*/ 238427 h 1023101"/>
              <a:gd name="connsiteX105" fmla="*/ 169958 w 1034872"/>
              <a:gd name="connsiteY105" fmla="*/ 238427 h 1023101"/>
              <a:gd name="connsiteX106" fmla="*/ 210890 w 1034872"/>
              <a:gd name="connsiteY106" fmla="*/ 279351 h 1023101"/>
              <a:gd name="connsiteX107" fmla="*/ 210890 w 1034872"/>
              <a:gd name="connsiteY107" fmla="*/ 354082 h 1023101"/>
              <a:gd name="connsiteX108" fmla="*/ 334576 w 1034872"/>
              <a:gd name="connsiteY108" fmla="*/ 354082 h 1023101"/>
              <a:gd name="connsiteX109" fmla="*/ 484957 w 1034872"/>
              <a:gd name="connsiteY109" fmla="*/ 354082 h 1023101"/>
              <a:gd name="connsiteX110" fmla="*/ 606864 w 1034872"/>
              <a:gd name="connsiteY110" fmla="*/ 354082 h 1023101"/>
              <a:gd name="connsiteX111" fmla="*/ 548135 w 1034872"/>
              <a:gd name="connsiteY111" fmla="*/ 197503 h 1023101"/>
              <a:gd name="connsiteX112" fmla="*/ 745678 w 1034872"/>
              <a:gd name="connsiteY112" fmla="*/ 0 h 102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034872" h="1023101">
                <a:moveTo>
                  <a:pt x="484957" y="870971"/>
                </a:moveTo>
                <a:lnTo>
                  <a:pt x="484957" y="994632"/>
                </a:lnTo>
                <a:lnTo>
                  <a:pt x="993050" y="994632"/>
                </a:lnTo>
                <a:cubicBezTo>
                  <a:pt x="1000169" y="994632"/>
                  <a:pt x="1005508" y="989295"/>
                  <a:pt x="1005508" y="982177"/>
                </a:cubicBezTo>
                <a:lnTo>
                  <a:pt x="1005508" y="870971"/>
                </a:lnTo>
                <a:close/>
                <a:moveTo>
                  <a:pt x="210890" y="596957"/>
                </a:moveTo>
                <a:lnTo>
                  <a:pt x="210890" y="794460"/>
                </a:lnTo>
                <a:cubicBezTo>
                  <a:pt x="210890" y="817591"/>
                  <a:pt x="192203" y="837164"/>
                  <a:pt x="169958" y="837164"/>
                </a:cubicBezTo>
                <a:lnTo>
                  <a:pt x="106780" y="837164"/>
                </a:lnTo>
                <a:cubicBezTo>
                  <a:pt x="64068" y="837164"/>
                  <a:pt x="27585" y="871860"/>
                  <a:pt x="27585" y="915453"/>
                </a:cubicBezTo>
                <a:cubicBezTo>
                  <a:pt x="27585" y="959046"/>
                  <a:pt x="64068" y="994632"/>
                  <a:pt x="106780" y="994632"/>
                </a:cubicBezTo>
                <a:lnTo>
                  <a:pt x="334576" y="994632"/>
                </a:lnTo>
                <a:lnTo>
                  <a:pt x="334576" y="596957"/>
                </a:lnTo>
                <a:close/>
                <a:moveTo>
                  <a:pt x="694957" y="502654"/>
                </a:moveTo>
                <a:cubicBezTo>
                  <a:pt x="678940" y="512440"/>
                  <a:pt x="668262" y="524895"/>
                  <a:pt x="668262" y="539130"/>
                </a:cubicBezTo>
                <a:cubicBezTo>
                  <a:pt x="668262" y="564930"/>
                  <a:pt x="703856" y="588061"/>
                  <a:pt x="745678" y="588061"/>
                </a:cubicBezTo>
                <a:cubicBezTo>
                  <a:pt x="787500" y="588061"/>
                  <a:pt x="823093" y="564930"/>
                  <a:pt x="823093" y="539130"/>
                </a:cubicBezTo>
                <a:cubicBezTo>
                  <a:pt x="823093" y="524895"/>
                  <a:pt x="812415" y="512440"/>
                  <a:pt x="796398" y="502654"/>
                </a:cubicBezTo>
                <a:cubicBezTo>
                  <a:pt x="790169" y="513330"/>
                  <a:pt x="783940" y="524006"/>
                  <a:pt x="778601" y="532902"/>
                </a:cubicBezTo>
                <a:cubicBezTo>
                  <a:pt x="772373" y="545357"/>
                  <a:pt x="759025" y="553364"/>
                  <a:pt x="745678" y="553364"/>
                </a:cubicBezTo>
                <a:cubicBezTo>
                  <a:pt x="732330" y="553364"/>
                  <a:pt x="718983" y="545357"/>
                  <a:pt x="712754" y="532902"/>
                </a:cubicBezTo>
                <a:cubicBezTo>
                  <a:pt x="707415" y="524006"/>
                  <a:pt x="701186" y="513330"/>
                  <a:pt x="694957" y="502654"/>
                </a:cubicBezTo>
                <a:close/>
                <a:moveTo>
                  <a:pt x="484957" y="382551"/>
                </a:moveTo>
                <a:lnTo>
                  <a:pt x="484957" y="721509"/>
                </a:lnTo>
                <a:lnTo>
                  <a:pt x="1005508" y="720619"/>
                </a:lnTo>
                <a:lnTo>
                  <a:pt x="1005508" y="395006"/>
                </a:lnTo>
                <a:cubicBezTo>
                  <a:pt x="1005508" y="388779"/>
                  <a:pt x="1000169" y="382551"/>
                  <a:pt x="993050" y="382551"/>
                </a:cubicBezTo>
                <a:lnTo>
                  <a:pt x="868474" y="382551"/>
                </a:lnTo>
                <a:cubicBezTo>
                  <a:pt x="855127" y="406572"/>
                  <a:pt x="840000" y="430592"/>
                  <a:pt x="825762" y="453723"/>
                </a:cubicBezTo>
                <a:cubicBezTo>
                  <a:pt x="821313" y="461730"/>
                  <a:pt x="815974" y="469737"/>
                  <a:pt x="811525" y="477744"/>
                </a:cubicBezTo>
                <a:cubicBezTo>
                  <a:pt x="836440" y="491978"/>
                  <a:pt x="851567" y="515109"/>
                  <a:pt x="851567" y="539130"/>
                </a:cubicBezTo>
                <a:cubicBezTo>
                  <a:pt x="851567" y="582723"/>
                  <a:pt x="805296" y="616530"/>
                  <a:pt x="745678" y="616530"/>
                </a:cubicBezTo>
                <a:cubicBezTo>
                  <a:pt x="686059" y="616530"/>
                  <a:pt x="639788" y="582723"/>
                  <a:pt x="639788" y="539130"/>
                </a:cubicBezTo>
                <a:cubicBezTo>
                  <a:pt x="639788" y="514220"/>
                  <a:pt x="654915" y="491978"/>
                  <a:pt x="679830" y="477744"/>
                </a:cubicBezTo>
                <a:cubicBezTo>
                  <a:pt x="675381" y="469737"/>
                  <a:pt x="670042" y="461730"/>
                  <a:pt x="664703" y="453723"/>
                </a:cubicBezTo>
                <a:cubicBezTo>
                  <a:pt x="651356" y="430592"/>
                  <a:pt x="636229" y="406572"/>
                  <a:pt x="622881" y="382551"/>
                </a:cubicBezTo>
                <a:close/>
                <a:moveTo>
                  <a:pt x="363051" y="382551"/>
                </a:moveTo>
                <a:lnTo>
                  <a:pt x="363051" y="446606"/>
                </a:lnTo>
                <a:cubicBezTo>
                  <a:pt x="363051" y="462620"/>
                  <a:pt x="351483" y="475075"/>
                  <a:pt x="335466" y="475075"/>
                </a:cubicBezTo>
                <a:lnTo>
                  <a:pt x="210890" y="475075"/>
                </a:lnTo>
                <a:lnTo>
                  <a:pt x="210890" y="568489"/>
                </a:lnTo>
                <a:lnTo>
                  <a:pt x="335466" y="568489"/>
                </a:lnTo>
                <a:cubicBezTo>
                  <a:pt x="351483" y="568489"/>
                  <a:pt x="363051" y="580054"/>
                  <a:pt x="363051" y="596957"/>
                </a:cubicBezTo>
                <a:lnTo>
                  <a:pt x="363051" y="994632"/>
                </a:lnTo>
                <a:lnTo>
                  <a:pt x="410212" y="994632"/>
                </a:lnTo>
                <a:lnTo>
                  <a:pt x="457373" y="994632"/>
                </a:lnTo>
                <a:lnTo>
                  <a:pt x="457373" y="870971"/>
                </a:lnTo>
                <a:cubicBezTo>
                  <a:pt x="457373" y="854957"/>
                  <a:pt x="468940" y="842502"/>
                  <a:pt x="484957" y="842502"/>
                </a:cubicBezTo>
                <a:lnTo>
                  <a:pt x="1005508" y="842502"/>
                </a:lnTo>
                <a:lnTo>
                  <a:pt x="1005508" y="749088"/>
                </a:lnTo>
                <a:lnTo>
                  <a:pt x="484957" y="749088"/>
                </a:lnTo>
                <a:cubicBezTo>
                  <a:pt x="468940" y="749088"/>
                  <a:pt x="457373" y="736633"/>
                  <a:pt x="457373" y="721509"/>
                </a:cubicBezTo>
                <a:lnTo>
                  <a:pt x="457373" y="382551"/>
                </a:lnTo>
                <a:close/>
                <a:moveTo>
                  <a:pt x="210890" y="382551"/>
                </a:moveTo>
                <a:lnTo>
                  <a:pt x="210890" y="446606"/>
                </a:lnTo>
                <a:lnTo>
                  <a:pt x="335466" y="446606"/>
                </a:lnTo>
                <a:lnTo>
                  <a:pt x="334576" y="382551"/>
                </a:lnTo>
                <a:close/>
                <a:moveTo>
                  <a:pt x="100551" y="266896"/>
                </a:moveTo>
                <a:cubicBezTo>
                  <a:pt x="60509" y="266896"/>
                  <a:pt x="27585" y="298924"/>
                  <a:pt x="27585" y="338958"/>
                </a:cubicBezTo>
                <a:lnTo>
                  <a:pt x="27585" y="842502"/>
                </a:lnTo>
                <a:cubicBezTo>
                  <a:pt x="47161" y="821150"/>
                  <a:pt x="75636" y="807805"/>
                  <a:pt x="106780" y="807805"/>
                </a:cubicBezTo>
                <a:lnTo>
                  <a:pt x="169958" y="807805"/>
                </a:lnTo>
                <a:cubicBezTo>
                  <a:pt x="176186" y="807805"/>
                  <a:pt x="182415" y="801578"/>
                  <a:pt x="182415" y="794460"/>
                </a:cubicBezTo>
                <a:lnTo>
                  <a:pt x="182415" y="596957"/>
                </a:lnTo>
                <a:lnTo>
                  <a:pt x="182415" y="446606"/>
                </a:lnTo>
                <a:lnTo>
                  <a:pt x="182415" y="279351"/>
                </a:lnTo>
                <a:cubicBezTo>
                  <a:pt x="182415" y="273124"/>
                  <a:pt x="176186" y="266896"/>
                  <a:pt x="169958" y="266896"/>
                </a:cubicBezTo>
                <a:close/>
                <a:moveTo>
                  <a:pt x="744997" y="149932"/>
                </a:moveTo>
                <a:cubicBezTo>
                  <a:pt x="711543" y="149932"/>
                  <a:pt x="684252" y="177357"/>
                  <a:pt x="684252" y="210974"/>
                </a:cubicBezTo>
                <a:cubicBezTo>
                  <a:pt x="684252" y="244592"/>
                  <a:pt x="711543" y="272902"/>
                  <a:pt x="744997" y="272902"/>
                </a:cubicBezTo>
                <a:cubicBezTo>
                  <a:pt x="778451" y="272902"/>
                  <a:pt x="806622" y="244592"/>
                  <a:pt x="806622" y="210974"/>
                </a:cubicBezTo>
                <a:cubicBezTo>
                  <a:pt x="806622" y="177357"/>
                  <a:pt x="778451" y="149932"/>
                  <a:pt x="744997" y="149932"/>
                </a:cubicBezTo>
                <a:close/>
                <a:moveTo>
                  <a:pt x="744997" y="121622"/>
                </a:moveTo>
                <a:cubicBezTo>
                  <a:pt x="794297" y="121622"/>
                  <a:pt x="834794" y="161432"/>
                  <a:pt x="834794" y="210974"/>
                </a:cubicBezTo>
                <a:cubicBezTo>
                  <a:pt x="834794" y="261401"/>
                  <a:pt x="794297" y="301211"/>
                  <a:pt x="744997" y="301211"/>
                </a:cubicBezTo>
                <a:cubicBezTo>
                  <a:pt x="694816" y="301211"/>
                  <a:pt x="655200" y="261401"/>
                  <a:pt x="655200" y="210974"/>
                </a:cubicBezTo>
                <a:cubicBezTo>
                  <a:pt x="655200" y="161432"/>
                  <a:pt x="694816" y="121622"/>
                  <a:pt x="744997" y="121622"/>
                </a:cubicBezTo>
                <a:close/>
                <a:moveTo>
                  <a:pt x="745678" y="29359"/>
                </a:moveTo>
                <a:cubicBezTo>
                  <a:pt x="653135" y="29359"/>
                  <a:pt x="576610" y="104089"/>
                  <a:pt x="576610" y="197503"/>
                </a:cubicBezTo>
                <a:cubicBezTo>
                  <a:pt x="576610" y="252662"/>
                  <a:pt x="639788" y="355861"/>
                  <a:pt x="690508" y="438599"/>
                </a:cubicBezTo>
                <a:cubicBezTo>
                  <a:pt x="707415" y="468847"/>
                  <a:pt x="725212" y="497316"/>
                  <a:pt x="738559" y="520447"/>
                </a:cubicBezTo>
                <a:cubicBezTo>
                  <a:pt x="740339" y="524006"/>
                  <a:pt x="743898" y="524895"/>
                  <a:pt x="745678" y="524895"/>
                </a:cubicBezTo>
                <a:cubicBezTo>
                  <a:pt x="747457" y="524895"/>
                  <a:pt x="751017" y="524006"/>
                  <a:pt x="753686" y="520447"/>
                </a:cubicBezTo>
                <a:cubicBezTo>
                  <a:pt x="766144" y="497316"/>
                  <a:pt x="783051" y="468847"/>
                  <a:pt x="801737" y="438599"/>
                </a:cubicBezTo>
                <a:cubicBezTo>
                  <a:pt x="851567" y="355861"/>
                  <a:pt x="913856" y="252662"/>
                  <a:pt x="913856" y="197503"/>
                </a:cubicBezTo>
                <a:cubicBezTo>
                  <a:pt x="913856" y="104089"/>
                  <a:pt x="838220" y="29359"/>
                  <a:pt x="745678" y="29359"/>
                </a:cubicBezTo>
                <a:close/>
                <a:moveTo>
                  <a:pt x="745678" y="0"/>
                </a:moveTo>
                <a:cubicBezTo>
                  <a:pt x="855127" y="0"/>
                  <a:pt x="943220" y="88965"/>
                  <a:pt x="943220" y="197503"/>
                </a:cubicBezTo>
                <a:cubicBezTo>
                  <a:pt x="943220" y="238427"/>
                  <a:pt x="917415" y="295365"/>
                  <a:pt x="884491" y="354082"/>
                </a:cubicBezTo>
                <a:lnTo>
                  <a:pt x="993050" y="354082"/>
                </a:lnTo>
                <a:cubicBezTo>
                  <a:pt x="1016186" y="354082"/>
                  <a:pt x="1034872" y="372765"/>
                  <a:pt x="1034872" y="395006"/>
                </a:cubicBezTo>
                <a:lnTo>
                  <a:pt x="1034872" y="720619"/>
                </a:lnTo>
                <a:lnTo>
                  <a:pt x="1034872" y="870971"/>
                </a:lnTo>
                <a:lnTo>
                  <a:pt x="1034872" y="982177"/>
                </a:lnTo>
                <a:cubicBezTo>
                  <a:pt x="1034872" y="1004419"/>
                  <a:pt x="1016186" y="1023101"/>
                  <a:pt x="993050" y="1023101"/>
                </a:cubicBezTo>
                <a:lnTo>
                  <a:pt x="484957" y="1023101"/>
                </a:lnTo>
                <a:lnTo>
                  <a:pt x="410212" y="1023101"/>
                </a:lnTo>
                <a:lnTo>
                  <a:pt x="334576" y="1023101"/>
                </a:lnTo>
                <a:lnTo>
                  <a:pt x="106780" y="1023101"/>
                </a:lnTo>
                <a:lnTo>
                  <a:pt x="100551" y="1023101"/>
                </a:lnTo>
                <a:lnTo>
                  <a:pt x="100551" y="1022212"/>
                </a:lnTo>
                <a:cubicBezTo>
                  <a:pt x="44492" y="1019543"/>
                  <a:pt x="0" y="972391"/>
                  <a:pt x="0" y="915453"/>
                </a:cubicBezTo>
                <a:cubicBezTo>
                  <a:pt x="0" y="913674"/>
                  <a:pt x="0" y="911005"/>
                  <a:pt x="0" y="910115"/>
                </a:cubicBezTo>
                <a:lnTo>
                  <a:pt x="0" y="338958"/>
                </a:lnTo>
                <a:cubicBezTo>
                  <a:pt x="0" y="283799"/>
                  <a:pt x="44492" y="238427"/>
                  <a:pt x="100551" y="238427"/>
                </a:cubicBezTo>
                <a:lnTo>
                  <a:pt x="169958" y="238427"/>
                </a:lnTo>
                <a:cubicBezTo>
                  <a:pt x="192203" y="238427"/>
                  <a:pt x="210890" y="257110"/>
                  <a:pt x="210890" y="279351"/>
                </a:cubicBezTo>
                <a:lnTo>
                  <a:pt x="210890" y="354082"/>
                </a:lnTo>
                <a:lnTo>
                  <a:pt x="334576" y="354082"/>
                </a:lnTo>
                <a:lnTo>
                  <a:pt x="484957" y="354082"/>
                </a:lnTo>
                <a:lnTo>
                  <a:pt x="606864" y="354082"/>
                </a:lnTo>
                <a:cubicBezTo>
                  <a:pt x="573940" y="295365"/>
                  <a:pt x="548135" y="238427"/>
                  <a:pt x="548135" y="197503"/>
                </a:cubicBezTo>
                <a:cubicBezTo>
                  <a:pt x="548135" y="88965"/>
                  <a:pt x="636229" y="0"/>
                  <a:pt x="7456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40" name="Freeform 56">
            <a:extLst>
              <a:ext uri="{FF2B5EF4-FFF2-40B4-BE49-F238E27FC236}">
                <a16:creationId xmlns:a16="http://schemas.microsoft.com/office/drawing/2014/main" id="{649B0FAE-4DC5-4209-9675-2B7CE8E94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363" y="3527082"/>
            <a:ext cx="1855739" cy="1855742"/>
          </a:xfrm>
          <a:custGeom>
            <a:avLst/>
            <a:gdLst>
              <a:gd name="T0" fmla="*/ 2087 w 2088"/>
              <a:gd name="T1" fmla="*/ 1043 h 2088"/>
              <a:gd name="T2" fmla="*/ 2087 w 2088"/>
              <a:gd name="T3" fmla="*/ 1043 h 2088"/>
              <a:gd name="T4" fmla="*/ 1044 w 2088"/>
              <a:gd name="T5" fmla="*/ 2087 h 2088"/>
              <a:gd name="T6" fmla="*/ 1044 w 2088"/>
              <a:gd name="T7" fmla="*/ 2087 h 2088"/>
              <a:gd name="T8" fmla="*/ 0 w 2088"/>
              <a:gd name="T9" fmla="*/ 1043 h 2088"/>
              <a:gd name="T10" fmla="*/ 0 w 2088"/>
              <a:gd name="T11" fmla="*/ 1043 h 2088"/>
              <a:gd name="T12" fmla="*/ 1044 w 2088"/>
              <a:gd name="T13" fmla="*/ 0 h 2088"/>
              <a:gd name="T14" fmla="*/ 1044 w 2088"/>
              <a:gd name="T15" fmla="*/ 0 h 2088"/>
              <a:gd name="T16" fmla="*/ 2087 w 2088"/>
              <a:gd name="T17" fmla="*/ 1043 h 2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8" h="2088">
                <a:moveTo>
                  <a:pt x="2087" y="1043"/>
                </a:moveTo>
                <a:lnTo>
                  <a:pt x="2087" y="1043"/>
                </a:lnTo>
                <a:cubicBezTo>
                  <a:pt x="2087" y="1619"/>
                  <a:pt x="1621" y="2087"/>
                  <a:pt x="1044" y="2087"/>
                </a:cubicBezTo>
                <a:lnTo>
                  <a:pt x="1044" y="2087"/>
                </a:lnTo>
                <a:cubicBezTo>
                  <a:pt x="468" y="2087"/>
                  <a:pt x="0" y="1619"/>
                  <a:pt x="0" y="1043"/>
                </a:cubicBezTo>
                <a:lnTo>
                  <a:pt x="0" y="1043"/>
                </a:lnTo>
                <a:cubicBezTo>
                  <a:pt x="0" y="466"/>
                  <a:pt x="468" y="0"/>
                  <a:pt x="1044" y="0"/>
                </a:cubicBezTo>
                <a:lnTo>
                  <a:pt x="1044" y="0"/>
                </a:lnTo>
                <a:cubicBezTo>
                  <a:pt x="1621" y="0"/>
                  <a:pt x="2087" y="466"/>
                  <a:pt x="2087" y="104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4C249EE8-3CF7-4846-9554-C9141D6F4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938" y="3939034"/>
            <a:ext cx="907622" cy="1034872"/>
          </a:xfrm>
          <a:custGeom>
            <a:avLst/>
            <a:gdLst>
              <a:gd name="connsiteX0" fmla="*/ 578134 w 907622"/>
              <a:gd name="connsiteY0" fmla="*/ 941440 h 1034872"/>
              <a:gd name="connsiteX1" fmla="*/ 578134 w 907622"/>
              <a:gd name="connsiteY1" fmla="*/ 1007288 h 1034872"/>
              <a:gd name="connsiteX2" fmla="*/ 873843 w 907622"/>
              <a:gd name="connsiteY2" fmla="*/ 1007288 h 1034872"/>
              <a:gd name="connsiteX3" fmla="*/ 853418 w 907622"/>
              <a:gd name="connsiteY3" fmla="*/ 941440 h 1034872"/>
              <a:gd name="connsiteX4" fmla="*/ 814346 w 907622"/>
              <a:gd name="connsiteY4" fmla="*/ 941440 h 1034872"/>
              <a:gd name="connsiteX5" fmla="*/ 53317 w 907622"/>
              <a:gd name="connsiteY5" fmla="*/ 941440 h 1034872"/>
              <a:gd name="connsiteX6" fmla="*/ 33781 w 907622"/>
              <a:gd name="connsiteY6" fmla="*/ 1007288 h 1034872"/>
              <a:gd name="connsiteX7" fmla="*/ 330378 w 907622"/>
              <a:gd name="connsiteY7" fmla="*/ 1007288 h 1034872"/>
              <a:gd name="connsiteX8" fmla="*/ 330378 w 907622"/>
              <a:gd name="connsiteY8" fmla="*/ 941440 h 1034872"/>
              <a:gd name="connsiteX9" fmla="*/ 92390 w 907622"/>
              <a:gd name="connsiteY9" fmla="*/ 941440 h 1034872"/>
              <a:gd name="connsiteX10" fmla="*/ 467132 w 907622"/>
              <a:gd name="connsiteY10" fmla="*/ 815084 h 1034872"/>
              <a:gd name="connsiteX11" fmla="*/ 467132 w 907622"/>
              <a:gd name="connsiteY11" fmla="*/ 1007288 h 1034872"/>
              <a:gd name="connsiteX12" fmla="*/ 548829 w 907622"/>
              <a:gd name="connsiteY12" fmla="*/ 1007288 h 1034872"/>
              <a:gd name="connsiteX13" fmla="*/ 548829 w 907622"/>
              <a:gd name="connsiteY13" fmla="*/ 817754 h 1034872"/>
              <a:gd name="connsiteX14" fmla="*/ 547053 w 907622"/>
              <a:gd name="connsiteY14" fmla="*/ 815084 h 1034872"/>
              <a:gd name="connsiteX15" fmla="*/ 361458 w 907622"/>
              <a:gd name="connsiteY15" fmla="*/ 815084 h 1034872"/>
              <a:gd name="connsiteX16" fmla="*/ 357906 w 907622"/>
              <a:gd name="connsiteY16" fmla="*/ 817754 h 1034872"/>
              <a:gd name="connsiteX17" fmla="*/ 357906 w 907622"/>
              <a:gd name="connsiteY17" fmla="*/ 1007288 h 1034872"/>
              <a:gd name="connsiteX18" fmla="*/ 439603 w 907622"/>
              <a:gd name="connsiteY18" fmla="*/ 1007288 h 1034872"/>
              <a:gd name="connsiteX19" fmla="*/ 439603 w 907622"/>
              <a:gd name="connsiteY19" fmla="*/ 815084 h 1034872"/>
              <a:gd name="connsiteX20" fmla="*/ 636814 w 907622"/>
              <a:gd name="connsiteY20" fmla="*/ 593658 h 1034872"/>
              <a:gd name="connsiteX21" fmla="*/ 636814 w 907622"/>
              <a:gd name="connsiteY21" fmla="*/ 722791 h 1034872"/>
              <a:gd name="connsiteX22" fmla="*/ 702734 w 907622"/>
              <a:gd name="connsiteY22" fmla="*/ 722791 h 1034872"/>
              <a:gd name="connsiteX23" fmla="*/ 702734 w 907622"/>
              <a:gd name="connsiteY23" fmla="*/ 593658 h 1034872"/>
              <a:gd name="connsiteX24" fmla="*/ 421922 w 907622"/>
              <a:gd name="connsiteY24" fmla="*/ 593658 h 1034872"/>
              <a:gd name="connsiteX25" fmla="*/ 421922 w 907622"/>
              <a:gd name="connsiteY25" fmla="*/ 722791 h 1034872"/>
              <a:gd name="connsiteX26" fmla="*/ 486951 w 907622"/>
              <a:gd name="connsiteY26" fmla="*/ 722791 h 1034872"/>
              <a:gd name="connsiteX27" fmla="*/ 486951 w 907622"/>
              <a:gd name="connsiteY27" fmla="*/ 593658 h 1034872"/>
              <a:gd name="connsiteX28" fmla="*/ 202215 w 907622"/>
              <a:gd name="connsiteY28" fmla="*/ 593658 h 1034872"/>
              <a:gd name="connsiteX29" fmla="*/ 202215 w 907622"/>
              <a:gd name="connsiteY29" fmla="*/ 722791 h 1034872"/>
              <a:gd name="connsiteX30" fmla="*/ 267244 w 907622"/>
              <a:gd name="connsiteY30" fmla="*/ 722791 h 1034872"/>
              <a:gd name="connsiteX31" fmla="*/ 267244 w 907622"/>
              <a:gd name="connsiteY31" fmla="*/ 593658 h 1034872"/>
              <a:gd name="connsiteX32" fmla="*/ 622561 w 907622"/>
              <a:gd name="connsiteY32" fmla="*/ 564961 h 1034872"/>
              <a:gd name="connsiteX33" fmla="*/ 717878 w 907622"/>
              <a:gd name="connsiteY33" fmla="*/ 564961 h 1034872"/>
              <a:gd name="connsiteX34" fmla="*/ 732131 w 907622"/>
              <a:gd name="connsiteY34" fmla="*/ 579309 h 1034872"/>
              <a:gd name="connsiteX35" fmla="*/ 732131 w 907622"/>
              <a:gd name="connsiteY35" fmla="*/ 722791 h 1034872"/>
              <a:gd name="connsiteX36" fmla="*/ 748166 w 907622"/>
              <a:gd name="connsiteY36" fmla="*/ 722791 h 1034872"/>
              <a:gd name="connsiteX37" fmla="*/ 763309 w 907622"/>
              <a:gd name="connsiteY37" fmla="*/ 737140 h 1034872"/>
              <a:gd name="connsiteX38" fmla="*/ 748166 w 907622"/>
              <a:gd name="connsiteY38" fmla="*/ 752384 h 1034872"/>
              <a:gd name="connsiteX39" fmla="*/ 717878 w 907622"/>
              <a:gd name="connsiteY39" fmla="*/ 752384 h 1034872"/>
              <a:gd name="connsiteX40" fmla="*/ 622561 w 907622"/>
              <a:gd name="connsiteY40" fmla="*/ 752384 h 1034872"/>
              <a:gd name="connsiteX41" fmla="*/ 594055 w 907622"/>
              <a:gd name="connsiteY41" fmla="*/ 752384 h 1034872"/>
              <a:gd name="connsiteX42" fmla="*/ 579802 w 907622"/>
              <a:gd name="connsiteY42" fmla="*/ 737140 h 1034872"/>
              <a:gd name="connsiteX43" fmla="*/ 594055 w 907622"/>
              <a:gd name="connsiteY43" fmla="*/ 722791 h 1034872"/>
              <a:gd name="connsiteX44" fmla="*/ 608308 w 907622"/>
              <a:gd name="connsiteY44" fmla="*/ 722791 h 1034872"/>
              <a:gd name="connsiteX45" fmla="*/ 608308 w 907622"/>
              <a:gd name="connsiteY45" fmla="*/ 579309 h 1034872"/>
              <a:gd name="connsiteX46" fmla="*/ 622561 w 907622"/>
              <a:gd name="connsiteY46" fmla="*/ 564961 h 1034872"/>
              <a:gd name="connsiteX47" fmla="*/ 406779 w 907622"/>
              <a:gd name="connsiteY47" fmla="*/ 564961 h 1034872"/>
              <a:gd name="connsiteX48" fmla="*/ 501204 w 907622"/>
              <a:gd name="connsiteY48" fmla="*/ 564961 h 1034872"/>
              <a:gd name="connsiteX49" fmla="*/ 516347 w 907622"/>
              <a:gd name="connsiteY49" fmla="*/ 579309 h 1034872"/>
              <a:gd name="connsiteX50" fmla="*/ 516347 w 907622"/>
              <a:gd name="connsiteY50" fmla="*/ 722791 h 1034872"/>
              <a:gd name="connsiteX51" fmla="*/ 533272 w 907622"/>
              <a:gd name="connsiteY51" fmla="*/ 722791 h 1034872"/>
              <a:gd name="connsiteX52" fmla="*/ 547525 w 907622"/>
              <a:gd name="connsiteY52" fmla="*/ 737140 h 1034872"/>
              <a:gd name="connsiteX53" fmla="*/ 533272 w 907622"/>
              <a:gd name="connsiteY53" fmla="*/ 752384 h 1034872"/>
              <a:gd name="connsiteX54" fmla="*/ 501204 w 907622"/>
              <a:gd name="connsiteY54" fmla="*/ 752384 h 1034872"/>
              <a:gd name="connsiteX55" fmla="*/ 406779 w 907622"/>
              <a:gd name="connsiteY55" fmla="*/ 752384 h 1034872"/>
              <a:gd name="connsiteX56" fmla="*/ 378273 w 907622"/>
              <a:gd name="connsiteY56" fmla="*/ 752384 h 1034872"/>
              <a:gd name="connsiteX57" fmla="*/ 364020 w 907622"/>
              <a:gd name="connsiteY57" fmla="*/ 737140 h 1034872"/>
              <a:gd name="connsiteX58" fmla="*/ 378273 w 907622"/>
              <a:gd name="connsiteY58" fmla="*/ 722791 h 1034872"/>
              <a:gd name="connsiteX59" fmla="*/ 392526 w 907622"/>
              <a:gd name="connsiteY59" fmla="*/ 722791 h 1034872"/>
              <a:gd name="connsiteX60" fmla="*/ 392526 w 907622"/>
              <a:gd name="connsiteY60" fmla="*/ 579309 h 1034872"/>
              <a:gd name="connsiteX61" fmla="*/ 406779 w 907622"/>
              <a:gd name="connsiteY61" fmla="*/ 564961 h 1034872"/>
              <a:gd name="connsiteX62" fmla="*/ 187072 w 907622"/>
              <a:gd name="connsiteY62" fmla="*/ 564961 h 1034872"/>
              <a:gd name="connsiteX63" fmla="*/ 282387 w 907622"/>
              <a:gd name="connsiteY63" fmla="*/ 564961 h 1034872"/>
              <a:gd name="connsiteX64" fmla="*/ 296640 w 907622"/>
              <a:gd name="connsiteY64" fmla="*/ 579309 h 1034872"/>
              <a:gd name="connsiteX65" fmla="*/ 296640 w 907622"/>
              <a:gd name="connsiteY65" fmla="*/ 722791 h 1034872"/>
              <a:gd name="connsiteX66" fmla="*/ 313565 w 907622"/>
              <a:gd name="connsiteY66" fmla="*/ 722791 h 1034872"/>
              <a:gd name="connsiteX67" fmla="*/ 327818 w 907622"/>
              <a:gd name="connsiteY67" fmla="*/ 737140 h 1034872"/>
              <a:gd name="connsiteX68" fmla="*/ 313565 w 907622"/>
              <a:gd name="connsiteY68" fmla="*/ 752384 h 1034872"/>
              <a:gd name="connsiteX69" fmla="*/ 282387 w 907622"/>
              <a:gd name="connsiteY69" fmla="*/ 752384 h 1034872"/>
              <a:gd name="connsiteX70" fmla="*/ 187072 w 907622"/>
              <a:gd name="connsiteY70" fmla="*/ 752384 h 1034872"/>
              <a:gd name="connsiteX71" fmla="*/ 159457 w 907622"/>
              <a:gd name="connsiteY71" fmla="*/ 752384 h 1034872"/>
              <a:gd name="connsiteX72" fmla="*/ 144313 w 907622"/>
              <a:gd name="connsiteY72" fmla="*/ 737140 h 1034872"/>
              <a:gd name="connsiteX73" fmla="*/ 159457 w 907622"/>
              <a:gd name="connsiteY73" fmla="*/ 722791 h 1034872"/>
              <a:gd name="connsiteX74" fmla="*/ 172819 w 907622"/>
              <a:gd name="connsiteY74" fmla="*/ 722791 h 1034872"/>
              <a:gd name="connsiteX75" fmla="*/ 172819 w 907622"/>
              <a:gd name="connsiteY75" fmla="*/ 579309 h 1034872"/>
              <a:gd name="connsiteX76" fmla="*/ 187072 w 907622"/>
              <a:gd name="connsiteY76" fmla="*/ 564961 h 1034872"/>
              <a:gd name="connsiteX77" fmla="*/ 639886 w 907622"/>
              <a:gd name="connsiteY77" fmla="*/ 374847 h 1034872"/>
              <a:gd name="connsiteX78" fmla="*/ 639886 w 907622"/>
              <a:gd name="connsiteY78" fmla="*/ 504878 h 1034872"/>
              <a:gd name="connsiteX79" fmla="*/ 706246 w 907622"/>
              <a:gd name="connsiteY79" fmla="*/ 504878 h 1034872"/>
              <a:gd name="connsiteX80" fmla="*/ 706246 w 907622"/>
              <a:gd name="connsiteY80" fmla="*/ 374847 h 1034872"/>
              <a:gd name="connsiteX81" fmla="*/ 421075 w 907622"/>
              <a:gd name="connsiteY81" fmla="*/ 374847 h 1034872"/>
              <a:gd name="connsiteX82" fmla="*/ 421075 w 907622"/>
              <a:gd name="connsiteY82" fmla="*/ 504878 h 1034872"/>
              <a:gd name="connsiteX83" fmla="*/ 486539 w 907622"/>
              <a:gd name="connsiteY83" fmla="*/ 504878 h 1034872"/>
              <a:gd name="connsiteX84" fmla="*/ 486539 w 907622"/>
              <a:gd name="connsiteY84" fmla="*/ 374847 h 1034872"/>
              <a:gd name="connsiteX85" fmla="*/ 205292 w 907622"/>
              <a:gd name="connsiteY85" fmla="*/ 374847 h 1034872"/>
              <a:gd name="connsiteX86" fmla="*/ 205292 w 907622"/>
              <a:gd name="connsiteY86" fmla="*/ 504878 h 1034872"/>
              <a:gd name="connsiteX87" fmla="*/ 270756 w 907622"/>
              <a:gd name="connsiteY87" fmla="*/ 504878 h 1034872"/>
              <a:gd name="connsiteX88" fmla="*/ 270756 w 907622"/>
              <a:gd name="connsiteY88" fmla="*/ 374847 h 1034872"/>
              <a:gd name="connsiteX89" fmla="*/ 625537 w 907622"/>
              <a:gd name="connsiteY89" fmla="*/ 345254 h 1034872"/>
              <a:gd name="connsiteX90" fmla="*/ 721491 w 907622"/>
              <a:gd name="connsiteY90" fmla="*/ 345254 h 1034872"/>
              <a:gd name="connsiteX91" fmla="*/ 735839 w 907622"/>
              <a:gd name="connsiteY91" fmla="*/ 359602 h 1034872"/>
              <a:gd name="connsiteX92" fmla="*/ 735839 w 907622"/>
              <a:gd name="connsiteY92" fmla="*/ 518329 h 1034872"/>
              <a:gd name="connsiteX93" fmla="*/ 721491 w 907622"/>
              <a:gd name="connsiteY93" fmla="*/ 532677 h 1034872"/>
              <a:gd name="connsiteX94" fmla="*/ 625537 w 907622"/>
              <a:gd name="connsiteY94" fmla="*/ 532677 h 1034872"/>
              <a:gd name="connsiteX95" fmla="*/ 611189 w 907622"/>
              <a:gd name="connsiteY95" fmla="*/ 518329 h 1034872"/>
              <a:gd name="connsiteX96" fmla="*/ 611189 w 907622"/>
              <a:gd name="connsiteY96" fmla="*/ 359602 h 1034872"/>
              <a:gd name="connsiteX97" fmla="*/ 625537 w 907622"/>
              <a:gd name="connsiteY97" fmla="*/ 345254 h 1034872"/>
              <a:gd name="connsiteX98" fmla="*/ 405830 w 907622"/>
              <a:gd name="connsiteY98" fmla="*/ 345254 h 1034872"/>
              <a:gd name="connsiteX99" fmla="*/ 500887 w 907622"/>
              <a:gd name="connsiteY99" fmla="*/ 345254 h 1034872"/>
              <a:gd name="connsiteX100" fmla="*/ 516132 w 907622"/>
              <a:gd name="connsiteY100" fmla="*/ 359602 h 1034872"/>
              <a:gd name="connsiteX101" fmla="*/ 516132 w 907622"/>
              <a:gd name="connsiteY101" fmla="*/ 518329 h 1034872"/>
              <a:gd name="connsiteX102" fmla="*/ 500887 w 907622"/>
              <a:gd name="connsiteY102" fmla="*/ 532677 h 1034872"/>
              <a:gd name="connsiteX103" fmla="*/ 405830 w 907622"/>
              <a:gd name="connsiteY103" fmla="*/ 532677 h 1034872"/>
              <a:gd name="connsiteX104" fmla="*/ 391482 w 907622"/>
              <a:gd name="connsiteY104" fmla="*/ 518329 h 1034872"/>
              <a:gd name="connsiteX105" fmla="*/ 391482 w 907622"/>
              <a:gd name="connsiteY105" fmla="*/ 359602 h 1034872"/>
              <a:gd name="connsiteX106" fmla="*/ 405830 w 907622"/>
              <a:gd name="connsiteY106" fmla="*/ 345254 h 1034872"/>
              <a:gd name="connsiteX107" fmla="*/ 190047 w 907622"/>
              <a:gd name="connsiteY107" fmla="*/ 345254 h 1034872"/>
              <a:gd name="connsiteX108" fmla="*/ 286001 w 907622"/>
              <a:gd name="connsiteY108" fmla="*/ 345254 h 1034872"/>
              <a:gd name="connsiteX109" fmla="*/ 300349 w 907622"/>
              <a:gd name="connsiteY109" fmla="*/ 359602 h 1034872"/>
              <a:gd name="connsiteX110" fmla="*/ 300349 w 907622"/>
              <a:gd name="connsiteY110" fmla="*/ 518329 h 1034872"/>
              <a:gd name="connsiteX111" fmla="*/ 286001 w 907622"/>
              <a:gd name="connsiteY111" fmla="*/ 532677 h 1034872"/>
              <a:gd name="connsiteX112" fmla="*/ 190047 w 907622"/>
              <a:gd name="connsiteY112" fmla="*/ 532677 h 1034872"/>
              <a:gd name="connsiteX113" fmla="*/ 175699 w 907622"/>
              <a:gd name="connsiteY113" fmla="*/ 518329 h 1034872"/>
              <a:gd name="connsiteX114" fmla="*/ 175699 w 907622"/>
              <a:gd name="connsiteY114" fmla="*/ 359602 h 1034872"/>
              <a:gd name="connsiteX115" fmla="*/ 190047 w 907622"/>
              <a:gd name="connsiteY115" fmla="*/ 345254 h 1034872"/>
              <a:gd name="connsiteX116" fmla="*/ 639886 w 907622"/>
              <a:gd name="connsiteY116" fmla="*/ 153780 h 1034872"/>
              <a:gd name="connsiteX117" fmla="*/ 639886 w 907622"/>
              <a:gd name="connsiteY117" fmla="*/ 281710 h 1034872"/>
              <a:gd name="connsiteX118" fmla="*/ 706246 w 907622"/>
              <a:gd name="connsiteY118" fmla="*/ 281710 h 1034872"/>
              <a:gd name="connsiteX119" fmla="*/ 706246 w 907622"/>
              <a:gd name="connsiteY119" fmla="*/ 153780 h 1034872"/>
              <a:gd name="connsiteX120" fmla="*/ 421075 w 907622"/>
              <a:gd name="connsiteY120" fmla="*/ 153780 h 1034872"/>
              <a:gd name="connsiteX121" fmla="*/ 421075 w 907622"/>
              <a:gd name="connsiteY121" fmla="*/ 281710 h 1034872"/>
              <a:gd name="connsiteX122" fmla="*/ 486539 w 907622"/>
              <a:gd name="connsiteY122" fmla="*/ 281710 h 1034872"/>
              <a:gd name="connsiteX123" fmla="*/ 486539 w 907622"/>
              <a:gd name="connsiteY123" fmla="*/ 153780 h 1034872"/>
              <a:gd name="connsiteX124" fmla="*/ 205292 w 907622"/>
              <a:gd name="connsiteY124" fmla="*/ 153780 h 1034872"/>
              <a:gd name="connsiteX125" fmla="*/ 205292 w 907622"/>
              <a:gd name="connsiteY125" fmla="*/ 281710 h 1034872"/>
              <a:gd name="connsiteX126" fmla="*/ 270756 w 907622"/>
              <a:gd name="connsiteY126" fmla="*/ 281710 h 1034872"/>
              <a:gd name="connsiteX127" fmla="*/ 270756 w 907622"/>
              <a:gd name="connsiteY127" fmla="*/ 153780 h 1034872"/>
              <a:gd name="connsiteX128" fmla="*/ 625537 w 907622"/>
              <a:gd name="connsiteY128" fmla="*/ 125547 h 1034872"/>
              <a:gd name="connsiteX129" fmla="*/ 721491 w 907622"/>
              <a:gd name="connsiteY129" fmla="*/ 125547 h 1034872"/>
              <a:gd name="connsiteX130" fmla="*/ 735839 w 907622"/>
              <a:gd name="connsiteY130" fmla="*/ 139664 h 1034872"/>
              <a:gd name="connsiteX131" fmla="*/ 735839 w 907622"/>
              <a:gd name="connsiteY131" fmla="*/ 294945 h 1034872"/>
              <a:gd name="connsiteX132" fmla="*/ 721491 w 907622"/>
              <a:gd name="connsiteY132" fmla="*/ 309061 h 1034872"/>
              <a:gd name="connsiteX133" fmla="*/ 625537 w 907622"/>
              <a:gd name="connsiteY133" fmla="*/ 309061 h 1034872"/>
              <a:gd name="connsiteX134" fmla="*/ 611189 w 907622"/>
              <a:gd name="connsiteY134" fmla="*/ 294945 h 1034872"/>
              <a:gd name="connsiteX135" fmla="*/ 611189 w 907622"/>
              <a:gd name="connsiteY135" fmla="*/ 139664 h 1034872"/>
              <a:gd name="connsiteX136" fmla="*/ 625537 w 907622"/>
              <a:gd name="connsiteY136" fmla="*/ 125547 h 1034872"/>
              <a:gd name="connsiteX137" fmla="*/ 405830 w 907622"/>
              <a:gd name="connsiteY137" fmla="*/ 125547 h 1034872"/>
              <a:gd name="connsiteX138" fmla="*/ 500887 w 907622"/>
              <a:gd name="connsiteY138" fmla="*/ 125547 h 1034872"/>
              <a:gd name="connsiteX139" fmla="*/ 516132 w 907622"/>
              <a:gd name="connsiteY139" fmla="*/ 139664 h 1034872"/>
              <a:gd name="connsiteX140" fmla="*/ 516132 w 907622"/>
              <a:gd name="connsiteY140" fmla="*/ 294945 h 1034872"/>
              <a:gd name="connsiteX141" fmla="*/ 500887 w 907622"/>
              <a:gd name="connsiteY141" fmla="*/ 309061 h 1034872"/>
              <a:gd name="connsiteX142" fmla="*/ 405830 w 907622"/>
              <a:gd name="connsiteY142" fmla="*/ 309061 h 1034872"/>
              <a:gd name="connsiteX143" fmla="*/ 391482 w 907622"/>
              <a:gd name="connsiteY143" fmla="*/ 294945 h 1034872"/>
              <a:gd name="connsiteX144" fmla="*/ 391482 w 907622"/>
              <a:gd name="connsiteY144" fmla="*/ 139664 h 1034872"/>
              <a:gd name="connsiteX145" fmla="*/ 405830 w 907622"/>
              <a:gd name="connsiteY145" fmla="*/ 125547 h 1034872"/>
              <a:gd name="connsiteX146" fmla="*/ 190047 w 907622"/>
              <a:gd name="connsiteY146" fmla="*/ 125547 h 1034872"/>
              <a:gd name="connsiteX147" fmla="*/ 286001 w 907622"/>
              <a:gd name="connsiteY147" fmla="*/ 125547 h 1034872"/>
              <a:gd name="connsiteX148" fmla="*/ 300349 w 907622"/>
              <a:gd name="connsiteY148" fmla="*/ 139664 h 1034872"/>
              <a:gd name="connsiteX149" fmla="*/ 300349 w 907622"/>
              <a:gd name="connsiteY149" fmla="*/ 294945 h 1034872"/>
              <a:gd name="connsiteX150" fmla="*/ 286001 w 907622"/>
              <a:gd name="connsiteY150" fmla="*/ 309061 h 1034872"/>
              <a:gd name="connsiteX151" fmla="*/ 190047 w 907622"/>
              <a:gd name="connsiteY151" fmla="*/ 309061 h 1034872"/>
              <a:gd name="connsiteX152" fmla="*/ 175699 w 907622"/>
              <a:gd name="connsiteY152" fmla="*/ 294945 h 1034872"/>
              <a:gd name="connsiteX153" fmla="*/ 175699 w 907622"/>
              <a:gd name="connsiteY153" fmla="*/ 139664 h 1034872"/>
              <a:gd name="connsiteX154" fmla="*/ 190047 w 907622"/>
              <a:gd name="connsiteY154" fmla="*/ 125547 h 1034872"/>
              <a:gd name="connsiteX155" fmla="*/ 107486 w 907622"/>
              <a:gd name="connsiteY155" fmla="*/ 91653 h 1034872"/>
              <a:gd name="connsiteX156" fmla="*/ 107486 w 907622"/>
              <a:gd name="connsiteY156" fmla="*/ 912076 h 1034872"/>
              <a:gd name="connsiteX157" fmla="*/ 330378 w 907622"/>
              <a:gd name="connsiteY157" fmla="*/ 912076 h 1034872"/>
              <a:gd name="connsiteX158" fmla="*/ 330378 w 907622"/>
              <a:gd name="connsiteY158" fmla="*/ 817754 h 1034872"/>
              <a:gd name="connsiteX159" fmla="*/ 361458 w 907622"/>
              <a:gd name="connsiteY159" fmla="*/ 786610 h 1034872"/>
              <a:gd name="connsiteX160" fmla="*/ 547053 w 907622"/>
              <a:gd name="connsiteY160" fmla="*/ 786610 h 1034872"/>
              <a:gd name="connsiteX161" fmla="*/ 578134 w 907622"/>
              <a:gd name="connsiteY161" fmla="*/ 817754 h 1034872"/>
              <a:gd name="connsiteX162" fmla="*/ 578134 w 907622"/>
              <a:gd name="connsiteY162" fmla="*/ 912076 h 1034872"/>
              <a:gd name="connsiteX163" fmla="*/ 801025 w 907622"/>
              <a:gd name="connsiteY163" fmla="*/ 912076 h 1034872"/>
              <a:gd name="connsiteX164" fmla="*/ 801025 w 907622"/>
              <a:gd name="connsiteY164" fmla="*/ 91653 h 1034872"/>
              <a:gd name="connsiteX165" fmla="*/ 75517 w 907622"/>
              <a:gd name="connsiteY165" fmla="*/ 29365 h 1034872"/>
              <a:gd name="connsiteX166" fmla="*/ 75517 w 907622"/>
              <a:gd name="connsiteY166" fmla="*/ 63178 h 1034872"/>
              <a:gd name="connsiteX167" fmla="*/ 92390 w 907622"/>
              <a:gd name="connsiteY167" fmla="*/ 63178 h 1034872"/>
              <a:gd name="connsiteX168" fmla="*/ 814346 w 907622"/>
              <a:gd name="connsiteY168" fmla="*/ 63178 h 1034872"/>
              <a:gd name="connsiteX169" fmla="*/ 832106 w 907622"/>
              <a:gd name="connsiteY169" fmla="*/ 63178 h 1034872"/>
              <a:gd name="connsiteX170" fmla="*/ 832106 w 907622"/>
              <a:gd name="connsiteY170" fmla="*/ 29365 h 1034872"/>
              <a:gd name="connsiteX171" fmla="*/ 61309 w 907622"/>
              <a:gd name="connsiteY171" fmla="*/ 0 h 1034872"/>
              <a:gd name="connsiteX172" fmla="*/ 846314 w 907622"/>
              <a:gd name="connsiteY172" fmla="*/ 0 h 1034872"/>
              <a:gd name="connsiteX173" fmla="*/ 859634 w 907622"/>
              <a:gd name="connsiteY173" fmla="*/ 15127 h 1034872"/>
              <a:gd name="connsiteX174" fmla="*/ 859634 w 907622"/>
              <a:gd name="connsiteY174" fmla="*/ 77415 h 1034872"/>
              <a:gd name="connsiteX175" fmla="*/ 846314 w 907622"/>
              <a:gd name="connsiteY175" fmla="*/ 91653 h 1034872"/>
              <a:gd name="connsiteX176" fmla="*/ 829442 w 907622"/>
              <a:gd name="connsiteY176" fmla="*/ 91653 h 1034872"/>
              <a:gd name="connsiteX177" fmla="*/ 829442 w 907622"/>
              <a:gd name="connsiteY177" fmla="*/ 912076 h 1034872"/>
              <a:gd name="connsiteX178" fmla="*/ 864962 w 907622"/>
              <a:gd name="connsiteY178" fmla="*/ 912076 h 1034872"/>
              <a:gd name="connsiteX179" fmla="*/ 878283 w 907622"/>
              <a:gd name="connsiteY179" fmla="*/ 922754 h 1034872"/>
              <a:gd name="connsiteX180" fmla="*/ 906699 w 907622"/>
              <a:gd name="connsiteY180" fmla="*/ 1017076 h 1034872"/>
              <a:gd name="connsiteX181" fmla="*/ 904923 w 907622"/>
              <a:gd name="connsiteY181" fmla="*/ 1029533 h 1034872"/>
              <a:gd name="connsiteX182" fmla="*/ 892491 w 907622"/>
              <a:gd name="connsiteY182" fmla="*/ 1034872 h 1034872"/>
              <a:gd name="connsiteX183" fmla="*/ 563925 w 907622"/>
              <a:gd name="connsiteY183" fmla="*/ 1034872 h 1034872"/>
              <a:gd name="connsiteX184" fmla="*/ 343698 w 907622"/>
              <a:gd name="connsiteY184" fmla="*/ 1034872 h 1034872"/>
              <a:gd name="connsiteX185" fmla="*/ 14244 w 907622"/>
              <a:gd name="connsiteY185" fmla="*/ 1034872 h 1034872"/>
              <a:gd name="connsiteX186" fmla="*/ 2700 w 907622"/>
              <a:gd name="connsiteY186" fmla="*/ 1029533 h 1034872"/>
              <a:gd name="connsiteX187" fmla="*/ 924 w 907622"/>
              <a:gd name="connsiteY187" fmla="*/ 1017076 h 1034872"/>
              <a:gd name="connsiteX188" fmla="*/ 29341 w 907622"/>
              <a:gd name="connsiteY188" fmla="*/ 922754 h 1034872"/>
              <a:gd name="connsiteX189" fmla="*/ 42661 w 907622"/>
              <a:gd name="connsiteY189" fmla="*/ 912076 h 1034872"/>
              <a:gd name="connsiteX190" fmla="*/ 78181 w 907622"/>
              <a:gd name="connsiteY190" fmla="*/ 912076 h 1034872"/>
              <a:gd name="connsiteX191" fmla="*/ 78181 w 907622"/>
              <a:gd name="connsiteY191" fmla="*/ 91653 h 1034872"/>
              <a:gd name="connsiteX192" fmla="*/ 61309 w 907622"/>
              <a:gd name="connsiteY192" fmla="*/ 91653 h 1034872"/>
              <a:gd name="connsiteX193" fmla="*/ 47101 w 907622"/>
              <a:gd name="connsiteY193" fmla="*/ 77415 h 1034872"/>
              <a:gd name="connsiteX194" fmla="*/ 47101 w 907622"/>
              <a:gd name="connsiteY194" fmla="*/ 15127 h 1034872"/>
              <a:gd name="connsiteX195" fmla="*/ 61309 w 907622"/>
              <a:gd name="connsiteY195" fmla="*/ 0 h 103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07622" h="1034872">
                <a:moveTo>
                  <a:pt x="578134" y="941440"/>
                </a:moveTo>
                <a:lnTo>
                  <a:pt x="578134" y="1007288"/>
                </a:lnTo>
                <a:lnTo>
                  <a:pt x="873843" y="1007288"/>
                </a:lnTo>
                <a:lnTo>
                  <a:pt x="853418" y="941440"/>
                </a:lnTo>
                <a:lnTo>
                  <a:pt x="814346" y="941440"/>
                </a:lnTo>
                <a:close/>
                <a:moveTo>
                  <a:pt x="53317" y="941440"/>
                </a:moveTo>
                <a:lnTo>
                  <a:pt x="33781" y="1007288"/>
                </a:lnTo>
                <a:lnTo>
                  <a:pt x="330378" y="1007288"/>
                </a:lnTo>
                <a:lnTo>
                  <a:pt x="330378" y="941440"/>
                </a:lnTo>
                <a:lnTo>
                  <a:pt x="92390" y="941440"/>
                </a:lnTo>
                <a:close/>
                <a:moveTo>
                  <a:pt x="467132" y="815084"/>
                </a:moveTo>
                <a:lnTo>
                  <a:pt x="467132" y="1007288"/>
                </a:lnTo>
                <a:lnTo>
                  <a:pt x="548829" y="1007288"/>
                </a:lnTo>
                <a:lnTo>
                  <a:pt x="548829" y="817754"/>
                </a:lnTo>
                <a:cubicBezTo>
                  <a:pt x="548829" y="815974"/>
                  <a:pt x="548829" y="815084"/>
                  <a:pt x="547053" y="815084"/>
                </a:cubicBezTo>
                <a:close/>
                <a:moveTo>
                  <a:pt x="361458" y="815084"/>
                </a:moveTo>
                <a:cubicBezTo>
                  <a:pt x="359682" y="815084"/>
                  <a:pt x="357906" y="815974"/>
                  <a:pt x="357906" y="817754"/>
                </a:cubicBezTo>
                <a:lnTo>
                  <a:pt x="357906" y="1007288"/>
                </a:lnTo>
                <a:lnTo>
                  <a:pt x="439603" y="1007288"/>
                </a:lnTo>
                <a:lnTo>
                  <a:pt x="439603" y="815084"/>
                </a:lnTo>
                <a:close/>
                <a:moveTo>
                  <a:pt x="636814" y="593658"/>
                </a:moveTo>
                <a:lnTo>
                  <a:pt x="636814" y="722791"/>
                </a:lnTo>
                <a:lnTo>
                  <a:pt x="702734" y="722791"/>
                </a:lnTo>
                <a:lnTo>
                  <a:pt x="702734" y="593658"/>
                </a:lnTo>
                <a:close/>
                <a:moveTo>
                  <a:pt x="421922" y="593658"/>
                </a:moveTo>
                <a:lnTo>
                  <a:pt x="421922" y="722791"/>
                </a:lnTo>
                <a:lnTo>
                  <a:pt x="486951" y="722791"/>
                </a:lnTo>
                <a:lnTo>
                  <a:pt x="486951" y="593658"/>
                </a:lnTo>
                <a:close/>
                <a:moveTo>
                  <a:pt x="202215" y="593658"/>
                </a:moveTo>
                <a:lnTo>
                  <a:pt x="202215" y="722791"/>
                </a:lnTo>
                <a:lnTo>
                  <a:pt x="267244" y="722791"/>
                </a:lnTo>
                <a:lnTo>
                  <a:pt x="267244" y="593658"/>
                </a:lnTo>
                <a:close/>
                <a:moveTo>
                  <a:pt x="622561" y="564961"/>
                </a:moveTo>
                <a:lnTo>
                  <a:pt x="717878" y="564961"/>
                </a:lnTo>
                <a:cubicBezTo>
                  <a:pt x="725005" y="564961"/>
                  <a:pt x="732131" y="570342"/>
                  <a:pt x="732131" y="579309"/>
                </a:cubicBezTo>
                <a:lnTo>
                  <a:pt x="732131" y="722791"/>
                </a:lnTo>
                <a:lnTo>
                  <a:pt x="748166" y="722791"/>
                </a:lnTo>
                <a:cubicBezTo>
                  <a:pt x="756183" y="722791"/>
                  <a:pt x="763309" y="729965"/>
                  <a:pt x="763309" y="737140"/>
                </a:cubicBezTo>
                <a:cubicBezTo>
                  <a:pt x="763309" y="746107"/>
                  <a:pt x="756183" y="752384"/>
                  <a:pt x="748166" y="752384"/>
                </a:cubicBezTo>
                <a:lnTo>
                  <a:pt x="717878" y="752384"/>
                </a:lnTo>
                <a:lnTo>
                  <a:pt x="622561" y="752384"/>
                </a:lnTo>
                <a:lnTo>
                  <a:pt x="594055" y="752384"/>
                </a:lnTo>
                <a:cubicBezTo>
                  <a:pt x="586038" y="752384"/>
                  <a:pt x="579802" y="746107"/>
                  <a:pt x="579802" y="737140"/>
                </a:cubicBezTo>
                <a:cubicBezTo>
                  <a:pt x="579802" y="729965"/>
                  <a:pt x="586038" y="722791"/>
                  <a:pt x="594055" y="722791"/>
                </a:cubicBezTo>
                <a:lnTo>
                  <a:pt x="608308" y="722791"/>
                </a:lnTo>
                <a:lnTo>
                  <a:pt x="608308" y="579309"/>
                </a:lnTo>
                <a:cubicBezTo>
                  <a:pt x="608308" y="570342"/>
                  <a:pt x="615435" y="564961"/>
                  <a:pt x="622561" y="564961"/>
                </a:cubicBezTo>
                <a:close/>
                <a:moveTo>
                  <a:pt x="406779" y="564961"/>
                </a:moveTo>
                <a:lnTo>
                  <a:pt x="501204" y="564961"/>
                </a:lnTo>
                <a:cubicBezTo>
                  <a:pt x="509221" y="564961"/>
                  <a:pt x="516347" y="570342"/>
                  <a:pt x="516347" y="579309"/>
                </a:cubicBezTo>
                <a:lnTo>
                  <a:pt x="516347" y="722791"/>
                </a:lnTo>
                <a:lnTo>
                  <a:pt x="533272" y="722791"/>
                </a:lnTo>
                <a:cubicBezTo>
                  <a:pt x="540399" y="722791"/>
                  <a:pt x="547525" y="729965"/>
                  <a:pt x="547525" y="737140"/>
                </a:cubicBezTo>
                <a:cubicBezTo>
                  <a:pt x="547525" y="746107"/>
                  <a:pt x="540399" y="752384"/>
                  <a:pt x="533272" y="752384"/>
                </a:cubicBezTo>
                <a:lnTo>
                  <a:pt x="501204" y="752384"/>
                </a:lnTo>
                <a:lnTo>
                  <a:pt x="406779" y="752384"/>
                </a:lnTo>
                <a:lnTo>
                  <a:pt x="378273" y="752384"/>
                </a:lnTo>
                <a:cubicBezTo>
                  <a:pt x="370256" y="752384"/>
                  <a:pt x="364020" y="746107"/>
                  <a:pt x="364020" y="737140"/>
                </a:cubicBezTo>
                <a:cubicBezTo>
                  <a:pt x="364020" y="729965"/>
                  <a:pt x="370256" y="722791"/>
                  <a:pt x="378273" y="722791"/>
                </a:cubicBezTo>
                <a:lnTo>
                  <a:pt x="392526" y="722791"/>
                </a:lnTo>
                <a:lnTo>
                  <a:pt x="392526" y="579309"/>
                </a:lnTo>
                <a:cubicBezTo>
                  <a:pt x="392526" y="570342"/>
                  <a:pt x="399652" y="564961"/>
                  <a:pt x="406779" y="564961"/>
                </a:cubicBezTo>
                <a:close/>
                <a:moveTo>
                  <a:pt x="187072" y="564961"/>
                </a:moveTo>
                <a:lnTo>
                  <a:pt x="282387" y="564961"/>
                </a:lnTo>
                <a:cubicBezTo>
                  <a:pt x="289514" y="564961"/>
                  <a:pt x="296640" y="570342"/>
                  <a:pt x="296640" y="579309"/>
                </a:cubicBezTo>
                <a:lnTo>
                  <a:pt x="296640" y="722791"/>
                </a:lnTo>
                <a:lnTo>
                  <a:pt x="313565" y="722791"/>
                </a:lnTo>
                <a:cubicBezTo>
                  <a:pt x="321583" y="722791"/>
                  <a:pt x="327818" y="729965"/>
                  <a:pt x="327818" y="737140"/>
                </a:cubicBezTo>
                <a:cubicBezTo>
                  <a:pt x="327818" y="746107"/>
                  <a:pt x="321583" y="752384"/>
                  <a:pt x="313565" y="752384"/>
                </a:cubicBezTo>
                <a:lnTo>
                  <a:pt x="282387" y="752384"/>
                </a:lnTo>
                <a:lnTo>
                  <a:pt x="187072" y="752384"/>
                </a:lnTo>
                <a:lnTo>
                  <a:pt x="159457" y="752384"/>
                </a:lnTo>
                <a:cubicBezTo>
                  <a:pt x="150549" y="752384"/>
                  <a:pt x="144313" y="746107"/>
                  <a:pt x="144313" y="737140"/>
                </a:cubicBezTo>
                <a:cubicBezTo>
                  <a:pt x="144313" y="729965"/>
                  <a:pt x="150549" y="722791"/>
                  <a:pt x="159457" y="722791"/>
                </a:cubicBezTo>
                <a:lnTo>
                  <a:pt x="172819" y="722791"/>
                </a:lnTo>
                <a:lnTo>
                  <a:pt x="172819" y="579309"/>
                </a:lnTo>
                <a:cubicBezTo>
                  <a:pt x="172819" y="570342"/>
                  <a:pt x="179945" y="564961"/>
                  <a:pt x="187072" y="564961"/>
                </a:cubicBezTo>
                <a:close/>
                <a:moveTo>
                  <a:pt x="639886" y="374847"/>
                </a:moveTo>
                <a:lnTo>
                  <a:pt x="639886" y="504878"/>
                </a:lnTo>
                <a:lnTo>
                  <a:pt x="706246" y="504878"/>
                </a:lnTo>
                <a:lnTo>
                  <a:pt x="706246" y="374847"/>
                </a:lnTo>
                <a:close/>
                <a:moveTo>
                  <a:pt x="421075" y="374847"/>
                </a:moveTo>
                <a:lnTo>
                  <a:pt x="421075" y="504878"/>
                </a:lnTo>
                <a:lnTo>
                  <a:pt x="486539" y="504878"/>
                </a:lnTo>
                <a:lnTo>
                  <a:pt x="486539" y="374847"/>
                </a:lnTo>
                <a:close/>
                <a:moveTo>
                  <a:pt x="205292" y="374847"/>
                </a:moveTo>
                <a:lnTo>
                  <a:pt x="205292" y="504878"/>
                </a:lnTo>
                <a:lnTo>
                  <a:pt x="270756" y="504878"/>
                </a:lnTo>
                <a:lnTo>
                  <a:pt x="270756" y="374847"/>
                </a:lnTo>
                <a:close/>
                <a:moveTo>
                  <a:pt x="625537" y="345254"/>
                </a:moveTo>
                <a:lnTo>
                  <a:pt x="721491" y="345254"/>
                </a:lnTo>
                <a:cubicBezTo>
                  <a:pt x="728665" y="345254"/>
                  <a:pt x="735839" y="352428"/>
                  <a:pt x="735839" y="359602"/>
                </a:cubicBezTo>
                <a:lnTo>
                  <a:pt x="735839" y="518329"/>
                </a:lnTo>
                <a:cubicBezTo>
                  <a:pt x="735839" y="526400"/>
                  <a:pt x="728665" y="532677"/>
                  <a:pt x="721491" y="532677"/>
                </a:cubicBezTo>
                <a:lnTo>
                  <a:pt x="625537" y="532677"/>
                </a:lnTo>
                <a:cubicBezTo>
                  <a:pt x="618363" y="532677"/>
                  <a:pt x="611189" y="526400"/>
                  <a:pt x="611189" y="518329"/>
                </a:cubicBezTo>
                <a:lnTo>
                  <a:pt x="611189" y="359602"/>
                </a:lnTo>
                <a:cubicBezTo>
                  <a:pt x="611189" y="352428"/>
                  <a:pt x="618363" y="345254"/>
                  <a:pt x="625537" y="345254"/>
                </a:cubicBezTo>
                <a:close/>
                <a:moveTo>
                  <a:pt x="405830" y="345254"/>
                </a:moveTo>
                <a:lnTo>
                  <a:pt x="500887" y="345254"/>
                </a:lnTo>
                <a:cubicBezTo>
                  <a:pt x="508958" y="345254"/>
                  <a:pt x="516132" y="352428"/>
                  <a:pt x="516132" y="359602"/>
                </a:cubicBezTo>
                <a:lnTo>
                  <a:pt x="516132" y="518329"/>
                </a:lnTo>
                <a:cubicBezTo>
                  <a:pt x="516132" y="526400"/>
                  <a:pt x="508958" y="532677"/>
                  <a:pt x="500887" y="532677"/>
                </a:cubicBezTo>
                <a:lnTo>
                  <a:pt x="405830" y="532677"/>
                </a:lnTo>
                <a:cubicBezTo>
                  <a:pt x="398656" y="532677"/>
                  <a:pt x="391482" y="526400"/>
                  <a:pt x="391482" y="518329"/>
                </a:cubicBezTo>
                <a:lnTo>
                  <a:pt x="391482" y="359602"/>
                </a:lnTo>
                <a:cubicBezTo>
                  <a:pt x="391482" y="352428"/>
                  <a:pt x="398656" y="345254"/>
                  <a:pt x="405830" y="345254"/>
                </a:cubicBezTo>
                <a:close/>
                <a:moveTo>
                  <a:pt x="190047" y="345254"/>
                </a:moveTo>
                <a:lnTo>
                  <a:pt x="286001" y="345254"/>
                </a:lnTo>
                <a:cubicBezTo>
                  <a:pt x="293175" y="345254"/>
                  <a:pt x="300349" y="352428"/>
                  <a:pt x="300349" y="359602"/>
                </a:cubicBezTo>
                <a:lnTo>
                  <a:pt x="300349" y="518329"/>
                </a:lnTo>
                <a:cubicBezTo>
                  <a:pt x="300349" y="526400"/>
                  <a:pt x="293175" y="532677"/>
                  <a:pt x="286001" y="532677"/>
                </a:cubicBezTo>
                <a:lnTo>
                  <a:pt x="190047" y="532677"/>
                </a:lnTo>
                <a:cubicBezTo>
                  <a:pt x="182873" y="532677"/>
                  <a:pt x="175699" y="526400"/>
                  <a:pt x="175699" y="518329"/>
                </a:cubicBezTo>
                <a:lnTo>
                  <a:pt x="175699" y="359602"/>
                </a:lnTo>
                <a:cubicBezTo>
                  <a:pt x="175699" y="352428"/>
                  <a:pt x="182873" y="345254"/>
                  <a:pt x="190047" y="345254"/>
                </a:cubicBezTo>
                <a:close/>
                <a:moveTo>
                  <a:pt x="639886" y="153780"/>
                </a:moveTo>
                <a:lnTo>
                  <a:pt x="639886" y="281710"/>
                </a:lnTo>
                <a:lnTo>
                  <a:pt x="706246" y="281710"/>
                </a:lnTo>
                <a:lnTo>
                  <a:pt x="706246" y="153780"/>
                </a:lnTo>
                <a:close/>
                <a:moveTo>
                  <a:pt x="421075" y="153780"/>
                </a:moveTo>
                <a:lnTo>
                  <a:pt x="421075" y="281710"/>
                </a:lnTo>
                <a:lnTo>
                  <a:pt x="486539" y="281710"/>
                </a:lnTo>
                <a:lnTo>
                  <a:pt x="486539" y="153780"/>
                </a:lnTo>
                <a:close/>
                <a:moveTo>
                  <a:pt x="205292" y="153780"/>
                </a:moveTo>
                <a:lnTo>
                  <a:pt x="205292" y="281710"/>
                </a:lnTo>
                <a:lnTo>
                  <a:pt x="270756" y="281710"/>
                </a:lnTo>
                <a:lnTo>
                  <a:pt x="270756" y="153780"/>
                </a:lnTo>
                <a:close/>
                <a:moveTo>
                  <a:pt x="625537" y="125547"/>
                </a:moveTo>
                <a:lnTo>
                  <a:pt x="721491" y="125547"/>
                </a:lnTo>
                <a:cubicBezTo>
                  <a:pt x="728665" y="125547"/>
                  <a:pt x="735839" y="131723"/>
                  <a:pt x="735839" y="139664"/>
                </a:cubicBezTo>
                <a:lnTo>
                  <a:pt x="735839" y="294945"/>
                </a:lnTo>
                <a:cubicBezTo>
                  <a:pt x="735839" y="303767"/>
                  <a:pt x="728665" y="309061"/>
                  <a:pt x="721491" y="309061"/>
                </a:cubicBezTo>
                <a:lnTo>
                  <a:pt x="625537" y="309061"/>
                </a:lnTo>
                <a:cubicBezTo>
                  <a:pt x="618363" y="309061"/>
                  <a:pt x="611189" y="303767"/>
                  <a:pt x="611189" y="294945"/>
                </a:cubicBezTo>
                <a:lnTo>
                  <a:pt x="611189" y="139664"/>
                </a:lnTo>
                <a:cubicBezTo>
                  <a:pt x="611189" y="131723"/>
                  <a:pt x="618363" y="125547"/>
                  <a:pt x="625537" y="125547"/>
                </a:cubicBezTo>
                <a:close/>
                <a:moveTo>
                  <a:pt x="405830" y="125547"/>
                </a:moveTo>
                <a:lnTo>
                  <a:pt x="500887" y="125547"/>
                </a:lnTo>
                <a:cubicBezTo>
                  <a:pt x="508958" y="125547"/>
                  <a:pt x="516132" y="131723"/>
                  <a:pt x="516132" y="139664"/>
                </a:cubicBezTo>
                <a:lnTo>
                  <a:pt x="516132" y="294945"/>
                </a:lnTo>
                <a:cubicBezTo>
                  <a:pt x="516132" y="303767"/>
                  <a:pt x="508958" y="309061"/>
                  <a:pt x="500887" y="309061"/>
                </a:cubicBezTo>
                <a:lnTo>
                  <a:pt x="405830" y="309061"/>
                </a:lnTo>
                <a:cubicBezTo>
                  <a:pt x="398656" y="309061"/>
                  <a:pt x="391482" y="303767"/>
                  <a:pt x="391482" y="294945"/>
                </a:cubicBezTo>
                <a:lnTo>
                  <a:pt x="391482" y="139664"/>
                </a:lnTo>
                <a:cubicBezTo>
                  <a:pt x="391482" y="131723"/>
                  <a:pt x="398656" y="125547"/>
                  <a:pt x="405830" y="125547"/>
                </a:cubicBezTo>
                <a:close/>
                <a:moveTo>
                  <a:pt x="190047" y="125547"/>
                </a:moveTo>
                <a:lnTo>
                  <a:pt x="286001" y="125547"/>
                </a:lnTo>
                <a:cubicBezTo>
                  <a:pt x="293175" y="125547"/>
                  <a:pt x="300349" y="131723"/>
                  <a:pt x="300349" y="139664"/>
                </a:cubicBezTo>
                <a:lnTo>
                  <a:pt x="300349" y="294945"/>
                </a:lnTo>
                <a:cubicBezTo>
                  <a:pt x="300349" y="303767"/>
                  <a:pt x="293175" y="309061"/>
                  <a:pt x="286001" y="309061"/>
                </a:cubicBezTo>
                <a:lnTo>
                  <a:pt x="190047" y="309061"/>
                </a:lnTo>
                <a:cubicBezTo>
                  <a:pt x="182873" y="309061"/>
                  <a:pt x="175699" y="303767"/>
                  <a:pt x="175699" y="294945"/>
                </a:cubicBezTo>
                <a:lnTo>
                  <a:pt x="175699" y="139664"/>
                </a:lnTo>
                <a:cubicBezTo>
                  <a:pt x="175699" y="131723"/>
                  <a:pt x="182873" y="125547"/>
                  <a:pt x="190047" y="125547"/>
                </a:cubicBezTo>
                <a:close/>
                <a:moveTo>
                  <a:pt x="107486" y="91653"/>
                </a:moveTo>
                <a:lnTo>
                  <a:pt x="107486" y="912076"/>
                </a:lnTo>
                <a:lnTo>
                  <a:pt x="330378" y="912076"/>
                </a:lnTo>
                <a:lnTo>
                  <a:pt x="330378" y="817754"/>
                </a:lnTo>
                <a:cubicBezTo>
                  <a:pt x="330378" y="799957"/>
                  <a:pt x="343698" y="786610"/>
                  <a:pt x="361458" y="786610"/>
                </a:cubicBezTo>
                <a:lnTo>
                  <a:pt x="547053" y="786610"/>
                </a:lnTo>
                <a:cubicBezTo>
                  <a:pt x="563925" y="786610"/>
                  <a:pt x="578134" y="799957"/>
                  <a:pt x="578134" y="817754"/>
                </a:cubicBezTo>
                <a:lnTo>
                  <a:pt x="578134" y="912076"/>
                </a:lnTo>
                <a:lnTo>
                  <a:pt x="801025" y="912076"/>
                </a:lnTo>
                <a:lnTo>
                  <a:pt x="801025" y="91653"/>
                </a:lnTo>
                <a:close/>
                <a:moveTo>
                  <a:pt x="75517" y="29365"/>
                </a:moveTo>
                <a:lnTo>
                  <a:pt x="75517" y="63178"/>
                </a:lnTo>
                <a:lnTo>
                  <a:pt x="92390" y="63178"/>
                </a:lnTo>
                <a:lnTo>
                  <a:pt x="814346" y="63178"/>
                </a:lnTo>
                <a:lnTo>
                  <a:pt x="832106" y="63178"/>
                </a:lnTo>
                <a:lnTo>
                  <a:pt x="832106" y="29365"/>
                </a:lnTo>
                <a:close/>
                <a:moveTo>
                  <a:pt x="61309" y="0"/>
                </a:moveTo>
                <a:lnTo>
                  <a:pt x="846314" y="0"/>
                </a:lnTo>
                <a:cubicBezTo>
                  <a:pt x="853418" y="0"/>
                  <a:pt x="859634" y="7119"/>
                  <a:pt x="859634" y="15127"/>
                </a:cubicBezTo>
                <a:lnTo>
                  <a:pt x="859634" y="77415"/>
                </a:lnTo>
                <a:cubicBezTo>
                  <a:pt x="859634" y="85424"/>
                  <a:pt x="853418" y="91653"/>
                  <a:pt x="846314" y="91653"/>
                </a:cubicBezTo>
                <a:lnTo>
                  <a:pt x="829442" y="91653"/>
                </a:lnTo>
                <a:lnTo>
                  <a:pt x="829442" y="912076"/>
                </a:lnTo>
                <a:lnTo>
                  <a:pt x="864962" y="912076"/>
                </a:lnTo>
                <a:cubicBezTo>
                  <a:pt x="870291" y="912076"/>
                  <a:pt x="876507" y="916525"/>
                  <a:pt x="878283" y="922754"/>
                </a:cubicBezTo>
                <a:lnTo>
                  <a:pt x="906699" y="1017076"/>
                </a:lnTo>
                <a:cubicBezTo>
                  <a:pt x="908475" y="1021525"/>
                  <a:pt x="907587" y="1025974"/>
                  <a:pt x="904923" y="1029533"/>
                </a:cubicBezTo>
                <a:cubicBezTo>
                  <a:pt x="902259" y="1033983"/>
                  <a:pt x="896931" y="1034872"/>
                  <a:pt x="892491" y="1034872"/>
                </a:cubicBezTo>
                <a:lnTo>
                  <a:pt x="563925" y="1034872"/>
                </a:lnTo>
                <a:lnTo>
                  <a:pt x="343698" y="1034872"/>
                </a:lnTo>
                <a:lnTo>
                  <a:pt x="14244" y="1034872"/>
                </a:lnTo>
                <a:cubicBezTo>
                  <a:pt x="9804" y="1034872"/>
                  <a:pt x="5364" y="1033983"/>
                  <a:pt x="2700" y="1029533"/>
                </a:cubicBezTo>
                <a:cubicBezTo>
                  <a:pt x="36" y="1025974"/>
                  <a:pt x="-852" y="1021525"/>
                  <a:pt x="924" y="1017076"/>
                </a:cubicBezTo>
                <a:lnTo>
                  <a:pt x="29341" y="922754"/>
                </a:lnTo>
                <a:cubicBezTo>
                  <a:pt x="31117" y="916525"/>
                  <a:pt x="36445" y="912076"/>
                  <a:pt x="42661" y="912076"/>
                </a:cubicBezTo>
                <a:lnTo>
                  <a:pt x="78181" y="912076"/>
                </a:lnTo>
                <a:lnTo>
                  <a:pt x="78181" y="91653"/>
                </a:lnTo>
                <a:lnTo>
                  <a:pt x="61309" y="91653"/>
                </a:lnTo>
                <a:cubicBezTo>
                  <a:pt x="54205" y="91653"/>
                  <a:pt x="47101" y="85424"/>
                  <a:pt x="47101" y="77415"/>
                </a:cubicBezTo>
                <a:lnTo>
                  <a:pt x="47101" y="15127"/>
                </a:lnTo>
                <a:cubicBezTo>
                  <a:pt x="47101" y="7119"/>
                  <a:pt x="54205" y="0"/>
                  <a:pt x="613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42" name="Freeform 67">
            <a:extLst>
              <a:ext uri="{FF2B5EF4-FFF2-40B4-BE49-F238E27FC236}">
                <a16:creationId xmlns:a16="http://schemas.microsoft.com/office/drawing/2014/main" id="{07F21F4C-C23C-43D5-8BCA-BFCA21BCC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363" y="10875501"/>
            <a:ext cx="1855739" cy="1855739"/>
          </a:xfrm>
          <a:custGeom>
            <a:avLst/>
            <a:gdLst>
              <a:gd name="T0" fmla="*/ 2087 w 2088"/>
              <a:gd name="T1" fmla="*/ 1044 h 2088"/>
              <a:gd name="T2" fmla="*/ 2087 w 2088"/>
              <a:gd name="T3" fmla="*/ 1044 h 2088"/>
              <a:gd name="T4" fmla="*/ 1044 w 2088"/>
              <a:gd name="T5" fmla="*/ 2087 h 2088"/>
              <a:gd name="T6" fmla="*/ 1044 w 2088"/>
              <a:gd name="T7" fmla="*/ 2087 h 2088"/>
              <a:gd name="T8" fmla="*/ 0 w 2088"/>
              <a:gd name="T9" fmla="*/ 1044 h 2088"/>
              <a:gd name="T10" fmla="*/ 0 w 2088"/>
              <a:gd name="T11" fmla="*/ 1044 h 2088"/>
              <a:gd name="T12" fmla="*/ 1044 w 2088"/>
              <a:gd name="T13" fmla="*/ 0 h 2088"/>
              <a:gd name="T14" fmla="*/ 1044 w 2088"/>
              <a:gd name="T15" fmla="*/ 0 h 2088"/>
              <a:gd name="T16" fmla="*/ 2087 w 2088"/>
              <a:gd name="T17" fmla="*/ 1044 h 2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8" h="2088">
                <a:moveTo>
                  <a:pt x="2087" y="1044"/>
                </a:moveTo>
                <a:lnTo>
                  <a:pt x="2087" y="1044"/>
                </a:lnTo>
                <a:cubicBezTo>
                  <a:pt x="2087" y="1620"/>
                  <a:pt x="1621" y="2087"/>
                  <a:pt x="1044" y="2087"/>
                </a:cubicBezTo>
                <a:lnTo>
                  <a:pt x="1044" y="2087"/>
                </a:lnTo>
                <a:cubicBezTo>
                  <a:pt x="468" y="2087"/>
                  <a:pt x="0" y="1620"/>
                  <a:pt x="0" y="1044"/>
                </a:cubicBezTo>
                <a:lnTo>
                  <a:pt x="0" y="1044"/>
                </a:lnTo>
                <a:cubicBezTo>
                  <a:pt x="0" y="467"/>
                  <a:pt x="468" y="0"/>
                  <a:pt x="1044" y="0"/>
                </a:cubicBezTo>
                <a:lnTo>
                  <a:pt x="1044" y="0"/>
                </a:lnTo>
                <a:cubicBezTo>
                  <a:pt x="1621" y="0"/>
                  <a:pt x="2087" y="467"/>
                  <a:pt x="2087" y="104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43" name="Freeform: Shape 242">
            <a:extLst>
              <a:ext uri="{FF2B5EF4-FFF2-40B4-BE49-F238E27FC236}">
                <a16:creationId xmlns:a16="http://schemas.microsoft.com/office/drawing/2014/main" id="{173004D4-2F71-4735-9635-90C284BB4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926" y="11331370"/>
            <a:ext cx="1101570" cy="943873"/>
          </a:xfrm>
          <a:custGeom>
            <a:avLst/>
            <a:gdLst>
              <a:gd name="connsiteX0" fmla="*/ 238466 w 1101570"/>
              <a:gd name="connsiteY0" fmla="*/ 707978 h 943873"/>
              <a:gd name="connsiteX1" fmla="*/ 205543 w 1101570"/>
              <a:gd name="connsiteY1" fmla="*/ 740024 h 943873"/>
              <a:gd name="connsiteX2" fmla="*/ 238466 w 1101570"/>
              <a:gd name="connsiteY2" fmla="*/ 773851 h 943873"/>
              <a:gd name="connsiteX3" fmla="*/ 271388 w 1101570"/>
              <a:gd name="connsiteY3" fmla="*/ 740024 h 943873"/>
              <a:gd name="connsiteX4" fmla="*/ 238466 w 1101570"/>
              <a:gd name="connsiteY4" fmla="*/ 707978 h 943873"/>
              <a:gd name="connsiteX5" fmla="*/ 395521 w 1101570"/>
              <a:gd name="connsiteY5" fmla="*/ 692740 h 943873"/>
              <a:gd name="connsiteX6" fmla="*/ 395521 w 1101570"/>
              <a:gd name="connsiteY6" fmla="*/ 739011 h 943873"/>
              <a:gd name="connsiteX7" fmla="*/ 418898 w 1101570"/>
              <a:gd name="connsiteY7" fmla="*/ 739011 h 943873"/>
              <a:gd name="connsiteX8" fmla="*/ 428788 w 1101570"/>
              <a:gd name="connsiteY8" fmla="*/ 738121 h 943873"/>
              <a:gd name="connsiteX9" fmla="*/ 435981 w 1101570"/>
              <a:gd name="connsiteY9" fmla="*/ 732782 h 943873"/>
              <a:gd name="connsiteX10" fmla="*/ 441375 w 1101570"/>
              <a:gd name="connsiteY10" fmla="*/ 724774 h 943873"/>
              <a:gd name="connsiteX11" fmla="*/ 443174 w 1101570"/>
              <a:gd name="connsiteY11" fmla="*/ 716765 h 943873"/>
              <a:gd name="connsiteX12" fmla="*/ 441375 w 1101570"/>
              <a:gd name="connsiteY12" fmla="*/ 706977 h 943873"/>
              <a:gd name="connsiteX13" fmla="*/ 435981 w 1101570"/>
              <a:gd name="connsiteY13" fmla="*/ 699858 h 943873"/>
              <a:gd name="connsiteX14" fmla="*/ 428788 w 1101570"/>
              <a:gd name="connsiteY14" fmla="*/ 694519 h 943873"/>
              <a:gd name="connsiteX15" fmla="*/ 418898 w 1101570"/>
              <a:gd name="connsiteY15" fmla="*/ 692740 h 943873"/>
              <a:gd name="connsiteX16" fmla="*/ 376640 w 1101570"/>
              <a:gd name="connsiteY16" fmla="*/ 674053 h 943873"/>
              <a:gd name="connsiteX17" fmla="*/ 418898 w 1101570"/>
              <a:gd name="connsiteY17" fmla="*/ 674053 h 943873"/>
              <a:gd name="connsiteX18" fmla="*/ 435082 w 1101570"/>
              <a:gd name="connsiteY18" fmla="*/ 676723 h 943873"/>
              <a:gd name="connsiteX19" fmla="*/ 449467 w 1101570"/>
              <a:gd name="connsiteY19" fmla="*/ 686511 h 943873"/>
              <a:gd name="connsiteX20" fmla="*/ 458458 w 1101570"/>
              <a:gd name="connsiteY20" fmla="*/ 699858 h 943873"/>
              <a:gd name="connsiteX21" fmla="*/ 462055 w 1101570"/>
              <a:gd name="connsiteY21" fmla="*/ 716765 h 943873"/>
              <a:gd name="connsiteX22" fmla="*/ 458458 w 1101570"/>
              <a:gd name="connsiteY22" fmla="*/ 732782 h 943873"/>
              <a:gd name="connsiteX23" fmla="*/ 449467 w 1101570"/>
              <a:gd name="connsiteY23" fmla="*/ 746130 h 943873"/>
              <a:gd name="connsiteX24" fmla="*/ 435082 w 1101570"/>
              <a:gd name="connsiteY24" fmla="*/ 755028 h 943873"/>
              <a:gd name="connsiteX25" fmla="*/ 418898 w 1101570"/>
              <a:gd name="connsiteY25" fmla="*/ 759477 h 943873"/>
              <a:gd name="connsiteX26" fmla="*/ 376640 w 1101570"/>
              <a:gd name="connsiteY26" fmla="*/ 759477 h 943873"/>
              <a:gd name="connsiteX27" fmla="*/ 367020 w 1101570"/>
              <a:gd name="connsiteY27" fmla="*/ 653623 h 943873"/>
              <a:gd name="connsiteX28" fmla="*/ 359841 w 1101570"/>
              <a:gd name="connsiteY28" fmla="*/ 656309 h 943873"/>
              <a:gd name="connsiteX29" fmla="*/ 357149 w 1101570"/>
              <a:gd name="connsiteY29" fmla="*/ 664367 h 943873"/>
              <a:gd name="connsiteX30" fmla="*/ 357149 w 1101570"/>
              <a:gd name="connsiteY30" fmla="*/ 819265 h 943873"/>
              <a:gd name="connsiteX31" fmla="*/ 359841 w 1101570"/>
              <a:gd name="connsiteY31" fmla="*/ 827324 h 943873"/>
              <a:gd name="connsiteX32" fmla="*/ 375096 w 1101570"/>
              <a:gd name="connsiteY32" fmla="*/ 827324 h 943873"/>
              <a:gd name="connsiteX33" fmla="*/ 378686 w 1101570"/>
              <a:gd name="connsiteY33" fmla="*/ 819265 h 943873"/>
              <a:gd name="connsiteX34" fmla="*/ 378686 w 1101570"/>
              <a:gd name="connsiteY34" fmla="*/ 783451 h 943873"/>
              <a:gd name="connsiteX35" fmla="*/ 416375 w 1101570"/>
              <a:gd name="connsiteY35" fmla="*/ 783451 h 943873"/>
              <a:gd name="connsiteX36" fmla="*/ 461244 w 1101570"/>
              <a:gd name="connsiteY36" fmla="*/ 827324 h 943873"/>
              <a:gd name="connsiteX37" fmla="*/ 475601 w 1101570"/>
              <a:gd name="connsiteY37" fmla="*/ 827324 h 943873"/>
              <a:gd name="connsiteX38" fmla="*/ 479191 w 1101570"/>
              <a:gd name="connsiteY38" fmla="*/ 819265 h 943873"/>
              <a:gd name="connsiteX39" fmla="*/ 476499 w 1101570"/>
              <a:gd name="connsiteY39" fmla="*/ 810312 h 943873"/>
              <a:gd name="connsiteX40" fmla="*/ 445091 w 1101570"/>
              <a:gd name="connsiteY40" fmla="*/ 779869 h 943873"/>
              <a:gd name="connsiteX41" fmla="*/ 454962 w 1101570"/>
              <a:gd name="connsiteY41" fmla="*/ 773602 h 943873"/>
              <a:gd name="connsiteX42" fmla="*/ 477396 w 1101570"/>
              <a:gd name="connsiteY42" fmla="*/ 750322 h 943873"/>
              <a:gd name="connsiteX43" fmla="*/ 485472 w 1101570"/>
              <a:gd name="connsiteY43" fmla="*/ 718984 h 943873"/>
              <a:gd name="connsiteX44" fmla="*/ 480986 w 1101570"/>
              <a:gd name="connsiteY44" fmla="*/ 693914 h 943873"/>
              <a:gd name="connsiteX45" fmla="*/ 467525 w 1101570"/>
              <a:gd name="connsiteY45" fmla="*/ 672425 h 943873"/>
              <a:gd name="connsiteX46" fmla="*/ 446886 w 1101570"/>
              <a:gd name="connsiteY46" fmla="*/ 658995 h 943873"/>
              <a:gd name="connsiteX47" fmla="*/ 420862 w 1101570"/>
              <a:gd name="connsiteY47" fmla="*/ 653623 h 943873"/>
              <a:gd name="connsiteX48" fmla="*/ 904937 w 1101570"/>
              <a:gd name="connsiteY48" fmla="*/ 653358 h 943873"/>
              <a:gd name="connsiteX49" fmla="*/ 896988 w 1101570"/>
              <a:gd name="connsiteY49" fmla="*/ 656006 h 943873"/>
              <a:gd name="connsiteX50" fmla="*/ 893455 w 1101570"/>
              <a:gd name="connsiteY50" fmla="*/ 663951 h 943873"/>
              <a:gd name="connsiteX51" fmla="*/ 896988 w 1101570"/>
              <a:gd name="connsiteY51" fmla="*/ 671896 h 943873"/>
              <a:gd name="connsiteX52" fmla="*/ 904937 w 1101570"/>
              <a:gd name="connsiteY52" fmla="*/ 675426 h 943873"/>
              <a:gd name="connsiteX53" fmla="*/ 948217 w 1101570"/>
              <a:gd name="connsiteY53" fmla="*/ 675426 h 943873"/>
              <a:gd name="connsiteX54" fmla="*/ 948217 w 1101570"/>
              <a:gd name="connsiteY54" fmla="*/ 815784 h 943873"/>
              <a:gd name="connsiteX55" fmla="*/ 950866 w 1101570"/>
              <a:gd name="connsiteY55" fmla="*/ 823728 h 943873"/>
              <a:gd name="connsiteX56" fmla="*/ 965882 w 1101570"/>
              <a:gd name="connsiteY56" fmla="*/ 823728 h 943873"/>
              <a:gd name="connsiteX57" fmla="*/ 970298 w 1101570"/>
              <a:gd name="connsiteY57" fmla="*/ 815784 h 943873"/>
              <a:gd name="connsiteX58" fmla="*/ 970298 w 1101570"/>
              <a:gd name="connsiteY58" fmla="*/ 675426 h 943873"/>
              <a:gd name="connsiteX59" fmla="*/ 1012694 w 1101570"/>
              <a:gd name="connsiteY59" fmla="*/ 675426 h 943873"/>
              <a:gd name="connsiteX60" fmla="*/ 1020644 w 1101570"/>
              <a:gd name="connsiteY60" fmla="*/ 671896 h 943873"/>
              <a:gd name="connsiteX61" fmla="*/ 1024177 w 1101570"/>
              <a:gd name="connsiteY61" fmla="*/ 663951 h 943873"/>
              <a:gd name="connsiteX62" fmla="*/ 1020644 w 1101570"/>
              <a:gd name="connsiteY62" fmla="*/ 656006 h 943873"/>
              <a:gd name="connsiteX63" fmla="*/ 1012694 w 1101570"/>
              <a:gd name="connsiteY63" fmla="*/ 653358 h 943873"/>
              <a:gd name="connsiteX64" fmla="*/ 556080 w 1101570"/>
              <a:gd name="connsiteY64" fmla="*/ 653358 h 943873"/>
              <a:gd name="connsiteX65" fmla="*/ 548938 w 1101570"/>
              <a:gd name="connsiteY65" fmla="*/ 656006 h 943873"/>
              <a:gd name="connsiteX66" fmla="*/ 545367 w 1101570"/>
              <a:gd name="connsiteY66" fmla="*/ 663951 h 943873"/>
              <a:gd name="connsiteX67" fmla="*/ 545367 w 1101570"/>
              <a:gd name="connsiteY67" fmla="*/ 815784 h 943873"/>
              <a:gd name="connsiteX68" fmla="*/ 548938 w 1101570"/>
              <a:gd name="connsiteY68" fmla="*/ 823728 h 943873"/>
              <a:gd name="connsiteX69" fmla="*/ 556080 w 1101570"/>
              <a:gd name="connsiteY69" fmla="*/ 827260 h 943873"/>
              <a:gd name="connsiteX70" fmla="*/ 643568 w 1101570"/>
              <a:gd name="connsiteY70" fmla="*/ 827260 h 943873"/>
              <a:gd name="connsiteX71" fmla="*/ 651603 w 1101570"/>
              <a:gd name="connsiteY71" fmla="*/ 823728 h 943873"/>
              <a:gd name="connsiteX72" fmla="*/ 654281 w 1101570"/>
              <a:gd name="connsiteY72" fmla="*/ 815784 h 943873"/>
              <a:gd name="connsiteX73" fmla="*/ 651603 w 1101570"/>
              <a:gd name="connsiteY73" fmla="*/ 808722 h 943873"/>
              <a:gd name="connsiteX74" fmla="*/ 643568 w 1101570"/>
              <a:gd name="connsiteY74" fmla="*/ 805191 h 943873"/>
              <a:gd name="connsiteX75" fmla="*/ 566793 w 1101570"/>
              <a:gd name="connsiteY75" fmla="*/ 805191 h 943873"/>
              <a:gd name="connsiteX76" fmla="*/ 566793 w 1101570"/>
              <a:gd name="connsiteY76" fmla="*/ 750460 h 943873"/>
              <a:gd name="connsiteX77" fmla="*/ 623035 w 1101570"/>
              <a:gd name="connsiteY77" fmla="*/ 750460 h 943873"/>
              <a:gd name="connsiteX78" fmla="*/ 631070 w 1101570"/>
              <a:gd name="connsiteY78" fmla="*/ 746929 h 943873"/>
              <a:gd name="connsiteX79" fmla="*/ 633748 w 1101570"/>
              <a:gd name="connsiteY79" fmla="*/ 738984 h 943873"/>
              <a:gd name="connsiteX80" fmla="*/ 631070 w 1101570"/>
              <a:gd name="connsiteY80" fmla="*/ 731922 h 943873"/>
              <a:gd name="connsiteX81" fmla="*/ 623035 w 1101570"/>
              <a:gd name="connsiteY81" fmla="*/ 728392 h 943873"/>
              <a:gd name="connsiteX82" fmla="*/ 566793 w 1101570"/>
              <a:gd name="connsiteY82" fmla="*/ 728392 h 943873"/>
              <a:gd name="connsiteX83" fmla="*/ 566793 w 1101570"/>
              <a:gd name="connsiteY83" fmla="*/ 675426 h 943873"/>
              <a:gd name="connsiteX84" fmla="*/ 643568 w 1101570"/>
              <a:gd name="connsiteY84" fmla="*/ 675426 h 943873"/>
              <a:gd name="connsiteX85" fmla="*/ 651603 w 1101570"/>
              <a:gd name="connsiteY85" fmla="*/ 671896 h 943873"/>
              <a:gd name="connsiteX86" fmla="*/ 654281 w 1101570"/>
              <a:gd name="connsiteY86" fmla="*/ 663951 h 943873"/>
              <a:gd name="connsiteX87" fmla="*/ 651603 w 1101570"/>
              <a:gd name="connsiteY87" fmla="*/ 656006 h 943873"/>
              <a:gd name="connsiteX88" fmla="*/ 643568 w 1101570"/>
              <a:gd name="connsiteY88" fmla="*/ 653358 h 943873"/>
              <a:gd name="connsiteX89" fmla="*/ 833174 w 1101570"/>
              <a:gd name="connsiteY89" fmla="*/ 652330 h 943873"/>
              <a:gd name="connsiteX90" fmla="*/ 823481 w 1101570"/>
              <a:gd name="connsiteY90" fmla="*/ 662154 h 943873"/>
              <a:gd name="connsiteX91" fmla="*/ 823481 w 1101570"/>
              <a:gd name="connsiteY91" fmla="*/ 788084 h 943873"/>
              <a:gd name="connsiteX92" fmla="*/ 735364 w 1101570"/>
              <a:gd name="connsiteY92" fmla="*/ 656795 h 943873"/>
              <a:gd name="connsiteX93" fmla="*/ 723908 w 1101570"/>
              <a:gd name="connsiteY93" fmla="*/ 653223 h 943873"/>
              <a:gd name="connsiteX94" fmla="*/ 716859 w 1101570"/>
              <a:gd name="connsiteY94" fmla="*/ 662154 h 943873"/>
              <a:gd name="connsiteX95" fmla="*/ 716859 w 1101570"/>
              <a:gd name="connsiteY95" fmla="*/ 820236 h 943873"/>
              <a:gd name="connsiteX96" fmla="*/ 727433 w 1101570"/>
              <a:gd name="connsiteY96" fmla="*/ 830953 h 943873"/>
              <a:gd name="connsiteX97" fmla="*/ 737126 w 1101570"/>
              <a:gd name="connsiteY97" fmla="*/ 820236 h 943873"/>
              <a:gd name="connsiteX98" fmla="*/ 737126 w 1101570"/>
              <a:gd name="connsiteY98" fmla="*/ 695199 h 943873"/>
              <a:gd name="connsiteX99" fmla="*/ 825244 w 1101570"/>
              <a:gd name="connsiteY99" fmla="*/ 826488 h 943873"/>
              <a:gd name="connsiteX100" fmla="*/ 835818 w 1101570"/>
              <a:gd name="connsiteY100" fmla="*/ 830060 h 943873"/>
              <a:gd name="connsiteX101" fmla="*/ 842867 w 1101570"/>
              <a:gd name="connsiteY101" fmla="*/ 820236 h 943873"/>
              <a:gd name="connsiteX102" fmla="*/ 842867 w 1101570"/>
              <a:gd name="connsiteY102" fmla="*/ 662154 h 943873"/>
              <a:gd name="connsiteX103" fmla="*/ 833174 w 1101570"/>
              <a:gd name="connsiteY103" fmla="*/ 652330 h 943873"/>
              <a:gd name="connsiteX104" fmla="*/ 904937 w 1101570"/>
              <a:gd name="connsiteY104" fmla="*/ 634820 h 943873"/>
              <a:gd name="connsiteX105" fmla="*/ 1012694 w 1101570"/>
              <a:gd name="connsiteY105" fmla="*/ 634820 h 943873"/>
              <a:gd name="connsiteX106" fmla="*/ 1033892 w 1101570"/>
              <a:gd name="connsiteY106" fmla="*/ 643648 h 943873"/>
              <a:gd name="connsiteX107" fmla="*/ 1042725 w 1101570"/>
              <a:gd name="connsiteY107" fmla="*/ 663951 h 943873"/>
              <a:gd name="connsiteX108" fmla="*/ 1033892 w 1101570"/>
              <a:gd name="connsiteY108" fmla="*/ 686020 h 943873"/>
              <a:gd name="connsiteX109" fmla="*/ 1012694 w 1101570"/>
              <a:gd name="connsiteY109" fmla="*/ 693964 h 943873"/>
              <a:gd name="connsiteX110" fmla="*/ 988846 w 1101570"/>
              <a:gd name="connsiteY110" fmla="*/ 693964 h 943873"/>
              <a:gd name="connsiteX111" fmla="*/ 988846 w 1101570"/>
              <a:gd name="connsiteY111" fmla="*/ 815784 h 943873"/>
              <a:gd name="connsiteX112" fmla="*/ 980014 w 1101570"/>
              <a:gd name="connsiteY112" fmla="*/ 836970 h 943873"/>
              <a:gd name="connsiteX113" fmla="*/ 958816 w 1101570"/>
              <a:gd name="connsiteY113" fmla="*/ 845797 h 943873"/>
              <a:gd name="connsiteX114" fmla="*/ 937617 w 1101570"/>
              <a:gd name="connsiteY114" fmla="*/ 836970 h 943873"/>
              <a:gd name="connsiteX115" fmla="*/ 928785 w 1101570"/>
              <a:gd name="connsiteY115" fmla="*/ 815784 h 943873"/>
              <a:gd name="connsiteX116" fmla="*/ 928785 w 1101570"/>
              <a:gd name="connsiteY116" fmla="*/ 693964 h 943873"/>
              <a:gd name="connsiteX117" fmla="*/ 904937 w 1101570"/>
              <a:gd name="connsiteY117" fmla="*/ 693964 h 943873"/>
              <a:gd name="connsiteX118" fmla="*/ 883739 w 1101570"/>
              <a:gd name="connsiteY118" fmla="*/ 686020 h 943873"/>
              <a:gd name="connsiteX119" fmla="*/ 874906 w 1101570"/>
              <a:gd name="connsiteY119" fmla="*/ 663951 h 943873"/>
              <a:gd name="connsiteX120" fmla="*/ 883739 w 1101570"/>
              <a:gd name="connsiteY120" fmla="*/ 643648 h 943873"/>
              <a:gd name="connsiteX121" fmla="*/ 904937 w 1101570"/>
              <a:gd name="connsiteY121" fmla="*/ 634820 h 943873"/>
              <a:gd name="connsiteX122" fmla="*/ 556080 w 1101570"/>
              <a:gd name="connsiteY122" fmla="*/ 634820 h 943873"/>
              <a:gd name="connsiteX123" fmla="*/ 643568 w 1101570"/>
              <a:gd name="connsiteY123" fmla="*/ 634820 h 943873"/>
              <a:gd name="connsiteX124" fmla="*/ 664101 w 1101570"/>
              <a:gd name="connsiteY124" fmla="*/ 643648 h 943873"/>
              <a:gd name="connsiteX125" fmla="*/ 673921 w 1101570"/>
              <a:gd name="connsiteY125" fmla="*/ 663951 h 943873"/>
              <a:gd name="connsiteX126" fmla="*/ 664101 w 1101570"/>
              <a:gd name="connsiteY126" fmla="*/ 686020 h 943873"/>
              <a:gd name="connsiteX127" fmla="*/ 643568 w 1101570"/>
              <a:gd name="connsiteY127" fmla="*/ 693964 h 943873"/>
              <a:gd name="connsiteX128" fmla="*/ 585540 w 1101570"/>
              <a:gd name="connsiteY128" fmla="*/ 693964 h 943873"/>
              <a:gd name="connsiteX129" fmla="*/ 585540 w 1101570"/>
              <a:gd name="connsiteY129" fmla="*/ 708971 h 943873"/>
              <a:gd name="connsiteX130" fmla="*/ 623035 w 1101570"/>
              <a:gd name="connsiteY130" fmla="*/ 708971 h 943873"/>
              <a:gd name="connsiteX131" fmla="*/ 643568 w 1101570"/>
              <a:gd name="connsiteY131" fmla="*/ 718681 h 943873"/>
              <a:gd name="connsiteX132" fmla="*/ 652495 w 1101570"/>
              <a:gd name="connsiteY132" fmla="*/ 738984 h 943873"/>
              <a:gd name="connsiteX133" fmla="*/ 643568 w 1101570"/>
              <a:gd name="connsiteY133" fmla="*/ 760170 h 943873"/>
              <a:gd name="connsiteX134" fmla="*/ 623035 w 1101570"/>
              <a:gd name="connsiteY134" fmla="*/ 768998 h 943873"/>
              <a:gd name="connsiteX135" fmla="*/ 585540 w 1101570"/>
              <a:gd name="connsiteY135" fmla="*/ 768998 h 943873"/>
              <a:gd name="connsiteX136" fmla="*/ 585540 w 1101570"/>
              <a:gd name="connsiteY136" fmla="*/ 785770 h 943873"/>
              <a:gd name="connsiteX137" fmla="*/ 643568 w 1101570"/>
              <a:gd name="connsiteY137" fmla="*/ 785770 h 943873"/>
              <a:gd name="connsiteX138" fmla="*/ 664101 w 1101570"/>
              <a:gd name="connsiteY138" fmla="*/ 795480 h 943873"/>
              <a:gd name="connsiteX139" fmla="*/ 673921 w 1101570"/>
              <a:gd name="connsiteY139" fmla="*/ 815784 h 943873"/>
              <a:gd name="connsiteX140" fmla="*/ 664101 w 1101570"/>
              <a:gd name="connsiteY140" fmla="*/ 836970 h 943873"/>
              <a:gd name="connsiteX141" fmla="*/ 643568 w 1101570"/>
              <a:gd name="connsiteY141" fmla="*/ 845797 h 943873"/>
              <a:gd name="connsiteX142" fmla="*/ 556080 w 1101570"/>
              <a:gd name="connsiteY142" fmla="*/ 845797 h 943873"/>
              <a:gd name="connsiteX143" fmla="*/ 535547 w 1101570"/>
              <a:gd name="connsiteY143" fmla="*/ 836970 h 943873"/>
              <a:gd name="connsiteX144" fmla="*/ 525727 w 1101570"/>
              <a:gd name="connsiteY144" fmla="*/ 815784 h 943873"/>
              <a:gd name="connsiteX145" fmla="*/ 525727 w 1101570"/>
              <a:gd name="connsiteY145" fmla="*/ 663951 h 943873"/>
              <a:gd name="connsiteX146" fmla="*/ 534654 w 1101570"/>
              <a:gd name="connsiteY146" fmla="*/ 643648 h 943873"/>
              <a:gd name="connsiteX147" fmla="*/ 556080 w 1101570"/>
              <a:gd name="connsiteY147" fmla="*/ 634820 h 943873"/>
              <a:gd name="connsiteX148" fmla="*/ 367020 w 1101570"/>
              <a:gd name="connsiteY148" fmla="*/ 634820 h 943873"/>
              <a:gd name="connsiteX149" fmla="*/ 420862 w 1101570"/>
              <a:gd name="connsiteY149" fmla="*/ 634820 h 943873"/>
              <a:gd name="connsiteX150" fmla="*/ 453167 w 1101570"/>
              <a:gd name="connsiteY150" fmla="*/ 641088 h 943873"/>
              <a:gd name="connsiteX151" fmla="*/ 480088 w 1101570"/>
              <a:gd name="connsiteY151" fmla="*/ 658995 h 943873"/>
              <a:gd name="connsiteX152" fmla="*/ 498933 w 1101570"/>
              <a:gd name="connsiteY152" fmla="*/ 685856 h 943873"/>
              <a:gd name="connsiteX153" fmla="*/ 505215 w 1101570"/>
              <a:gd name="connsiteY153" fmla="*/ 718984 h 943873"/>
              <a:gd name="connsiteX154" fmla="*/ 494446 w 1101570"/>
              <a:gd name="connsiteY154" fmla="*/ 760171 h 943873"/>
              <a:gd name="connsiteX155" fmla="*/ 475601 w 1101570"/>
              <a:gd name="connsiteY155" fmla="*/ 782555 h 943873"/>
              <a:gd name="connsiteX156" fmla="*/ 490857 w 1101570"/>
              <a:gd name="connsiteY156" fmla="*/ 797776 h 943873"/>
              <a:gd name="connsiteX157" fmla="*/ 498933 w 1101570"/>
              <a:gd name="connsiteY157" fmla="*/ 819265 h 943873"/>
              <a:gd name="connsiteX158" fmla="*/ 490857 w 1101570"/>
              <a:gd name="connsiteY158" fmla="*/ 840754 h 943873"/>
              <a:gd name="connsiteX159" fmla="*/ 469320 w 1101570"/>
              <a:gd name="connsiteY159" fmla="*/ 848812 h 943873"/>
              <a:gd name="connsiteX160" fmla="*/ 446886 w 1101570"/>
              <a:gd name="connsiteY160" fmla="*/ 840754 h 943873"/>
              <a:gd name="connsiteX161" fmla="*/ 409196 w 1101570"/>
              <a:gd name="connsiteY161" fmla="*/ 802253 h 943873"/>
              <a:gd name="connsiteX162" fmla="*/ 397530 w 1101570"/>
              <a:gd name="connsiteY162" fmla="*/ 802253 h 943873"/>
              <a:gd name="connsiteX163" fmla="*/ 397530 w 1101570"/>
              <a:gd name="connsiteY163" fmla="*/ 819265 h 943873"/>
              <a:gd name="connsiteX164" fmla="*/ 388557 w 1101570"/>
              <a:gd name="connsiteY164" fmla="*/ 840754 h 943873"/>
              <a:gd name="connsiteX165" fmla="*/ 367020 w 1101570"/>
              <a:gd name="connsiteY165" fmla="*/ 849708 h 943873"/>
              <a:gd name="connsiteX166" fmla="*/ 346381 w 1101570"/>
              <a:gd name="connsiteY166" fmla="*/ 840754 h 943873"/>
              <a:gd name="connsiteX167" fmla="*/ 337407 w 1101570"/>
              <a:gd name="connsiteY167" fmla="*/ 819265 h 943873"/>
              <a:gd name="connsiteX168" fmla="*/ 337407 w 1101570"/>
              <a:gd name="connsiteY168" fmla="*/ 664367 h 943873"/>
              <a:gd name="connsiteX169" fmla="*/ 346381 w 1101570"/>
              <a:gd name="connsiteY169" fmla="*/ 643774 h 943873"/>
              <a:gd name="connsiteX170" fmla="*/ 367020 w 1101570"/>
              <a:gd name="connsiteY170" fmla="*/ 634820 h 943873"/>
              <a:gd name="connsiteX171" fmla="*/ 833174 w 1101570"/>
              <a:gd name="connsiteY171" fmla="*/ 633574 h 943873"/>
              <a:gd name="connsiteX172" fmla="*/ 862253 w 1101570"/>
              <a:gd name="connsiteY172" fmla="*/ 662154 h 943873"/>
              <a:gd name="connsiteX173" fmla="*/ 862253 w 1101570"/>
              <a:gd name="connsiteY173" fmla="*/ 820236 h 943873"/>
              <a:gd name="connsiteX174" fmla="*/ 841105 w 1101570"/>
              <a:gd name="connsiteY174" fmla="*/ 847923 h 943873"/>
              <a:gd name="connsiteX175" fmla="*/ 833174 w 1101570"/>
              <a:gd name="connsiteY175" fmla="*/ 849709 h 943873"/>
              <a:gd name="connsiteX176" fmla="*/ 809382 w 1101570"/>
              <a:gd name="connsiteY176" fmla="*/ 837205 h 943873"/>
              <a:gd name="connsiteX177" fmla="*/ 755631 w 1101570"/>
              <a:gd name="connsiteY177" fmla="*/ 756825 h 943873"/>
              <a:gd name="connsiteX178" fmla="*/ 755631 w 1101570"/>
              <a:gd name="connsiteY178" fmla="*/ 820236 h 943873"/>
              <a:gd name="connsiteX179" fmla="*/ 727433 w 1101570"/>
              <a:gd name="connsiteY179" fmla="*/ 849709 h 943873"/>
              <a:gd name="connsiteX180" fmla="*/ 698354 w 1101570"/>
              <a:gd name="connsiteY180" fmla="*/ 820236 h 943873"/>
              <a:gd name="connsiteX181" fmla="*/ 698354 w 1101570"/>
              <a:gd name="connsiteY181" fmla="*/ 662154 h 943873"/>
              <a:gd name="connsiteX182" fmla="*/ 718621 w 1101570"/>
              <a:gd name="connsiteY182" fmla="*/ 635361 h 943873"/>
              <a:gd name="connsiteX183" fmla="*/ 751225 w 1101570"/>
              <a:gd name="connsiteY183" fmla="*/ 646078 h 943873"/>
              <a:gd name="connsiteX184" fmla="*/ 804977 w 1101570"/>
              <a:gd name="connsiteY184" fmla="*/ 725565 h 943873"/>
              <a:gd name="connsiteX185" fmla="*/ 804977 w 1101570"/>
              <a:gd name="connsiteY185" fmla="*/ 662154 h 943873"/>
              <a:gd name="connsiteX186" fmla="*/ 833174 w 1101570"/>
              <a:gd name="connsiteY186" fmla="*/ 633574 h 943873"/>
              <a:gd name="connsiteX187" fmla="*/ 289184 w 1101570"/>
              <a:gd name="connsiteY187" fmla="*/ 566441 h 943873"/>
              <a:gd name="connsiteX188" fmla="*/ 265160 w 1101570"/>
              <a:gd name="connsiteY188" fmla="*/ 575343 h 943873"/>
              <a:gd name="connsiteX189" fmla="*/ 130800 w 1101570"/>
              <a:gd name="connsiteY189" fmla="*/ 690175 h 943873"/>
              <a:gd name="connsiteX190" fmla="*/ 182409 w 1101570"/>
              <a:gd name="connsiteY190" fmla="*/ 715990 h 943873"/>
              <a:gd name="connsiteX191" fmla="*/ 238466 w 1101570"/>
              <a:gd name="connsiteY191" fmla="*/ 679493 h 943873"/>
              <a:gd name="connsiteX192" fmla="*/ 299862 w 1101570"/>
              <a:gd name="connsiteY192" fmla="*/ 740024 h 943873"/>
              <a:gd name="connsiteX193" fmla="*/ 238466 w 1101570"/>
              <a:gd name="connsiteY193" fmla="*/ 802336 h 943873"/>
              <a:gd name="connsiteX194" fmla="*/ 177960 w 1101570"/>
              <a:gd name="connsiteY194" fmla="*/ 745365 h 943873"/>
              <a:gd name="connsiteX195" fmla="*/ 107665 w 1101570"/>
              <a:gd name="connsiteY195" fmla="*/ 708868 h 943873"/>
              <a:gd name="connsiteX196" fmla="*/ 104106 w 1101570"/>
              <a:gd name="connsiteY196" fmla="*/ 713319 h 943873"/>
              <a:gd name="connsiteX197" fmla="*/ 91649 w 1101570"/>
              <a:gd name="connsiteY197" fmla="*/ 740024 h 943873"/>
              <a:gd name="connsiteX198" fmla="*/ 104106 w 1101570"/>
              <a:gd name="connsiteY198" fmla="*/ 768510 h 943873"/>
              <a:gd name="connsiteX199" fmla="*/ 265160 w 1101570"/>
              <a:gd name="connsiteY199" fmla="*/ 906486 h 943873"/>
              <a:gd name="connsiteX200" fmla="*/ 289184 w 1101570"/>
              <a:gd name="connsiteY200" fmla="*/ 915387 h 943873"/>
              <a:gd name="connsiteX201" fmla="*/ 1051742 w 1101570"/>
              <a:gd name="connsiteY201" fmla="*/ 915387 h 943873"/>
              <a:gd name="connsiteX202" fmla="*/ 1073097 w 1101570"/>
              <a:gd name="connsiteY202" fmla="*/ 893133 h 943873"/>
              <a:gd name="connsiteX203" fmla="*/ 1073097 w 1101570"/>
              <a:gd name="connsiteY203" fmla="*/ 587805 h 943873"/>
              <a:gd name="connsiteX204" fmla="*/ 1051742 w 1101570"/>
              <a:gd name="connsiteY204" fmla="*/ 566441 h 943873"/>
              <a:gd name="connsiteX205" fmla="*/ 62286 w 1101570"/>
              <a:gd name="connsiteY205" fmla="*/ 376835 h 943873"/>
              <a:gd name="connsiteX206" fmla="*/ 28473 w 1101570"/>
              <a:gd name="connsiteY206" fmla="*/ 497898 h 943873"/>
              <a:gd name="connsiteX207" fmla="*/ 107665 w 1101570"/>
              <a:gd name="connsiteY207" fmla="*/ 672371 h 943873"/>
              <a:gd name="connsiteX208" fmla="*/ 245584 w 1101570"/>
              <a:gd name="connsiteY208" fmla="*/ 553089 h 943873"/>
              <a:gd name="connsiteX209" fmla="*/ 289184 w 1101570"/>
              <a:gd name="connsiteY209" fmla="*/ 537956 h 943873"/>
              <a:gd name="connsiteX210" fmla="*/ 487609 w 1101570"/>
              <a:gd name="connsiteY210" fmla="*/ 537956 h 943873"/>
              <a:gd name="connsiteX211" fmla="*/ 491168 w 1101570"/>
              <a:gd name="connsiteY211" fmla="*/ 497898 h 943873"/>
              <a:gd name="connsiteX212" fmla="*/ 483160 w 1101570"/>
              <a:gd name="connsiteY212" fmla="*/ 438257 h 943873"/>
              <a:gd name="connsiteX213" fmla="*/ 293633 w 1101570"/>
              <a:gd name="connsiteY213" fmla="*/ 518372 h 943873"/>
              <a:gd name="connsiteX214" fmla="*/ 237576 w 1101570"/>
              <a:gd name="connsiteY214" fmla="*/ 513031 h 943873"/>
              <a:gd name="connsiteX215" fmla="*/ 62286 w 1101570"/>
              <a:gd name="connsiteY215" fmla="*/ 376835 h 943873"/>
              <a:gd name="connsiteX216" fmla="*/ 245584 w 1101570"/>
              <a:gd name="connsiteY216" fmla="*/ 267344 h 943873"/>
              <a:gd name="connsiteX217" fmla="*/ 142368 w 1101570"/>
              <a:gd name="connsiteY217" fmla="*/ 298500 h 943873"/>
              <a:gd name="connsiteX218" fmla="*/ 153935 w 1101570"/>
              <a:gd name="connsiteY218" fmla="*/ 311853 h 943873"/>
              <a:gd name="connsiteX219" fmla="*/ 194866 w 1101570"/>
              <a:gd name="connsiteY219" fmla="*/ 324315 h 943873"/>
              <a:gd name="connsiteX220" fmla="*/ 232237 w 1101570"/>
              <a:gd name="connsiteY220" fmla="*/ 303841 h 943873"/>
              <a:gd name="connsiteX221" fmla="*/ 245584 w 1101570"/>
              <a:gd name="connsiteY221" fmla="*/ 267344 h 943873"/>
              <a:gd name="connsiteX222" fmla="*/ 603988 w 1101570"/>
              <a:gd name="connsiteY222" fmla="*/ 215920 h 943873"/>
              <a:gd name="connsiteX223" fmla="*/ 619004 w 1101570"/>
              <a:gd name="connsiteY223" fmla="*/ 229407 h 943873"/>
              <a:gd name="connsiteX224" fmla="*/ 605755 w 1101570"/>
              <a:gd name="connsiteY224" fmla="*/ 245591 h 943873"/>
              <a:gd name="connsiteX225" fmla="*/ 467083 w 1101570"/>
              <a:gd name="connsiteY225" fmla="*/ 257280 h 943873"/>
              <a:gd name="connsiteX226" fmla="*/ 466200 w 1101570"/>
              <a:gd name="connsiteY226" fmla="*/ 257280 h 943873"/>
              <a:gd name="connsiteX227" fmla="*/ 452068 w 1101570"/>
              <a:gd name="connsiteY227" fmla="*/ 244692 h 943873"/>
              <a:gd name="connsiteX228" fmla="*/ 465317 w 1101570"/>
              <a:gd name="connsiteY228" fmla="*/ 229407 h 943873"/>
              <a:gd name="connsiteX229" fmla="*/ 189527 w 1101570"/>
              <a:gd name="connsiteY229" fmla="*/ 213044 h 943873"/>
              <a:gd name="connsiteX230" fmla="*/ 185078 w 1101570"/>
              <a:gd name="connsiteY230" fmla="*/ 213934 h 943873"/>
              <a:gd name="connsiteX231" fmla="*/ 146817 w 1101570"/>
              <a:gd name="connsiteY231" fmla="*/ 233518 h 943873"/>
              <a:gd name="connsiteX232" fmla="*/ 134359 w 1101570"/>
              <a:gd name="connsiteY232" fmla="*/ 270015 h 943873"/>
              <a:gd name="connsiteX233" fmla="*/ 236686 w 1101570"/>
              <a:gd name="connsiteY233" fmla="*/ 238859 h 943873"/>
              <a:gd name="connsiteX234" fmla="*/ 225119 w 1101570"/>
              <a:gd name="connsiteY234" fmla="*/ 225506 h 943873"/>
              <a:gd name="connsiteX235" fmla="*/ 189527 w 1101570"/>
              <a:gd name="connsiteY235" fmla="*/ 213044 h 943873"/>
              <a:gd name="connsiteX236" fmla="*/ 274058 w 1101570"/>
              <a:gd name="connsiteY236" fmla="*/ 28779 h 943873"/>
              <a:gd name="connsiteX237" fmla="*/ 109445 w 1101570"/>
              <a:gd name="connsiteY237" fmla="*/ 121357 h 943873"/>
              <a:gd name="connsiteX238" fmla="*/ 68514 w 1101570"/>
              <a:gd name="connsiteY238" fmla="*/ 305622 h 943873"/>
              <a:gd name="connsiteX239" fmla="*/ 243805 w 1101570"/>
              <a:gd name="connsiteY239" fmla="*/ 485436 h 943873"/>
              <a:gd name="connsiteX240" fmla="*/ 472483 w 1101570"/>
              <a:gd name="connsiteY240" fmla="*/ 407101 h 943873"/>
              <a:gd name="connsiteX241" fmla="*/ 274058 w 1101570"/>
              <a:gd name="connsiteY241" fmla="*/ 267344 h 943873"/>
              <a:gd name="connsiteX242" fmla="*/ 254482 w 1101570"/>
              <a:gd name="connsiteY242" fmla="*/ 322535 h 943873"/>
              <a:gd name="connsiteX243" fmla="*/ 197535 w 1101570"/>
              <a:gd name="connsiteY243" fmla="*/ 353691 h 943873"/>
              <a:gd name="connsiteX244" fmla="*/ 189527 w 1101570"/>
              <a:gd name="connsiteY244" fmla="*/ 353691 h 943873"/>
              <a:gd name="connsiteX245" fmla="*/ 136139 w 1101570"/>
              <a:gd name="connsiteY245" fmla="*/ 333217 h 943873"/>
              <a:gd name="connsiteX246" fmla="*/ 105886 w 1101570"/>
              <a:gd name="connsiteY246" fmla="*/ 276246 h 943873"/>
              <a:gd name="connsiteX247" fmla="*/ 124572 w 1101570"/>
              <a:gd name="connsiteY247" fmla="*/ 215715 h 943873"/>
              <a:gd name="connsiteX248" fmla="*/ 182409 w 1101570"/>
              <a:gd name="connsiteY248" fmla="*/ 184559 h 943873"/>
              <a:gd name="connsiteX249" fmla="*/ 243805 w 1101570"/>
              <a:gd name="connsiteY249" fmla="*/ 204142 h 943873"/>
              <a:gd name="connsiteX250" fmla="*/ 267829 w 1101570"/>
              <a:gd name="connsiteY250" fmla="*/ 237969 h 943873"/>
              <a:gd name="connsiteX251" fmla="*/ 491168 w 1101570"/>
              <a:gd name="connsiteY251" fmla="*/ 380396 h 943873"/>
              <a:gd name="connsiteX252" fmla="*/ 511634 w 1101570"/>
              <a:gd name="connsiteY252" fmla="*/ 336778 h 943873"/>
              <a:gd name="connsiteX253" fmla="*/ 546336 w 1101570"/>
              <a:gd name="connsiteY253" fmla="*/ 310072 h 943873"/>
              <a:gd name="connsiteX254" fmla="*/ 990346 w 1101570"/>
              <a:gd name="connsiteY254" fmla="*/ 270015 h 943873"/>
              <a:gd name="connsiteX255" fmla="*/ 994795 w 1101570"/>
              <a:gd name="connsiteY255" fmla="*/ 268235 h 943873"/>
              <a:gd name="connsiteX256" fmla="*/ 1058860 w 1101570"/>
              <a:gd name="connsiteY256" fmla="*/ 204142 h 943873"/>
              <a:gd name="connsiteX257" fmla="*/ 749210 w 1101570"/>
              <a:gd name="connsiteY257" fmla="*/ 232628 h 943873"/>
              <a:gd name="connsiteX258" fmla="*/ 747431 w 1101570"/>
              <a:gd name="connsiteY258" fmla="*/ 232628 h 943873"/>
              <a:gd name="connsiteX259" fmla="*/ 734084 w 1101570"/>
              <a:gd name="connsiteY259" fmla="*/ 219275 h 943873"/>
              <a:gd name="connsiteX260" fmla="*/ 746541 w 1101570"/>
              <a:gd name="connsiteY260" fmla="*/ 204142 h 943873"/>
              <a:gd name="connsiteX261" fmla="*/ 1056191 w 1101570"/>
              <a:gd name="connsiteY261" fmla="*/ 176547 h 943873"/>
              <a:gd name="connsiteX262" fmla="*/ 983227 w 1101570"/>
              <a:gd name="connsiteY262" fmla="*/ 125808 h 943873"/>
              <a:gd name="connsiteX263" fmla="*/ 976999 w 1101570"/>
              <a:gd name="connsiteY263" fmla="*/ 124917 h 943873"/>
              <a:gd name="connsiteX264" fmla="*/ 906705 w 1101570"/>
              <a:gd name="connsiteY264" fmla="*/ 130258 h 943873"/>
              <a:gd name="connsiteX265" fmla="*/ 872002 w 1101570"/>
              <a:gd name="connsiteY265" fmla="*/ 143611 h 943873"/>
              <a:gd name="connsiteX266" fmla="*/ 823953 w 1101570"/>
              <a:gd name="connsiteY266" fmla="*/ 160524 h 943873"/>
              <a:gd name="connsiteX267" fmla="*/ 773235 w 1101570"/>
              <a:gd name="connsiteY267" fmla="*/ 151622 h 943873"/>
              <a:gd name="connsiteX268" fmla="*/ 753659 w 1101570"/>
              <a:gd name="connsiteY268" fmla="*/ 145391 h 943873"/>
              <a:gd name="connsiteX269" fmla="*/ 734974 w 1101570"/>
              <a:gd name="connsiteY269" fmla="*/ 154293 h 943873"/>
              <a:gd name="connsiteX270" fmla="*/ 734084 w 1101570"/>
              <a:gd name="connsiteY270" fmla="*/ 155183 h 943873"/>
              <a:gd name="connsiteX271" fmla="*/ 684255 w 1101570"/>
              <a:gd name="connsiteY271" fmla="*/ 204142 h 943873"/>
              <a:gd name="connsiteX272" fmla="*/ 668238 w 1101570"/>
              <a:gd name="connsiteY272" fmla="*/ 205033 h 943873"/>
              <a:gd name="connsiteX273" fmla="*/ 609512 w 1101570"/>
              <a:gd name="connsiteY273" fmla="*/ 165865 h 943873"/>
              <a:gd name="connsiteX274" fmla="*/ 596165 w 1101570"/>
              <a:gd name="connsiteY274" fmla="*/ 158744 h 943873"/>
              <a:gd name="connsiteX275" fmla="*/ 539218 w 1101570"/>
              <a:gd name="connsiteY275" fmla="*/ 164085 h 943873"/>
              <a:gd name="connsiteX276" fmla="*/ 494728 w 1101570"/>
              <a:gd name="connsiteY276" fmla="*/ 144501 h 943873"/>
              <a:gd name="connsiteX277" fmla="*/ 274058 w 1101570"/>
              <a:gd name="connsiteY277" fmla="*/ 28779 h 943873"/>
              <a:gd name="connsiteX278" fmla="*/ 271388 w 1101570"/>
              <a:gd name="connsiteY278" fmla="*/ 1184 h 943873"/>
              <a:gd name="connsiteX279" fmla="*/ 519642 w 1101570"/>
              <a:gd name="connsiteY279" fmla="*/ 130258 h 943873"/>
              <a:gd name="connsiteX280" fmla="*/ 536548 w 1101570"/>
              <a:gd name="connsiteY280" fmla="*/ 134709 h 943873"/>
              <a:gd name="connsiteX281" fmla="*/ 594385 w 1101570"/>
              <a:gd name="connsiteY281" fmla="*/ 129368 h 943873"/>
              <a:gd name="connsiteX282" fmla="*/ 635316 w 1101570"/>
              <a:gd name="connsiteY282" fmla="*/ 154293 h 943873"/>
              <a:gd name="connsiteX283" fmla="*/ 666459 w 1101570"/>
              <a:gd name="connsiteY283" fmla="*/ 176547 h 943873"/>
              <a:gd name="connsiteX284" fmla="*/ 681585 w 1101570"/>
              <a:gd name="connsiteY284" fmla="*/ 174767 h 943873"/>
              <a:gd name="connsiteX285" fmla="*/ 707390 w 1101570"/>
              <a:gd name="connsiteY285" fmla="*/ 147172 h 943873"/>
              <a:gd name="connsiteX286" fmla="*/ 710949 w 1101570"/>
              <a:gd name="connsiteY286" fmla="*/ 139160 h 943873"/>
              <a:gd name="connsiteX287" fmla="*/ 757219 w 1101570"/>
              <a:gd name="connsiteY287" fmla="*/ 117796 h 943873"/>
              <a:gd name="connsiteX288" fmla="*/ 783912 w 1101570"/>
              <a:gd name="connsiteY288" fmla="*/ 124917 h 943873"/>
              <a:gd name="connsiteX289" fmla="*/ 821284 w 1101570"/>
              <a:gd name="connsiteY289" fmla="*/ 131149 h 943873"/>
              <a:gd name="connsiteX290" fmla="*/ 856876 w 1101570"/>
              <a:gd name="connsiteY290" fmla="*/ 119576 h 943873"/>
              <a:gd name="connsiteX291" fmla="*/ 904035 w 1101570"/>
              <a:gd name="connsiteY291" fmla="*/ 102663 h 943873"/>
              <a:gd name="connsiteX292" fmla="*/ 974329 w 1101570"/>
              <a:gd name="connsiteY292" fmla="*/ 95542 h 943873"/>
              <a:gd name="connsiteX293" fmla="*/ 999244 w 1101570"/>
              <a:gd name="connsiteY293" fmla="*/ 102663 h 943873"/>
              <a:gd name="connsiteX294" fmla="*/ 1073987 w 1101570"/>
              <a:gd name="connsiteY294" fmla="*/ 154293 h 943873"/>
              <a:gd name="connsiteX295" fmla="*/ 1093562 w 1101570"/>
              <a:gd name="connsiteY295" fmla="*/ 187229 h 943873"/>
              <a:gd name="connsiteX296" fmla="*/ 1080215 w 1101570"/>
              <a:gd name="connsiteY296" fmla="*/ 223726 h 943873"/>
              <a:gd name="connsiteX297" fmla="*/ 1015260 w 1101570"/>
              <a:gd name="connsiteY297" fmla="*/ 287818 h 943873"/>
              <a:gd name="connsiteX298" fmla="*/ 993015 w 1101570"/>
              <a:gd name="connsiteY298" fmla="*/ 298500 h 943873"/>
              <a:gd name="connsiteX299" fmla="*/ 549005 w 1101570"/>
              <a:gd name="connsiteY299" fmla="*/ 338558 h 943873"/>
              <a:gd name="connsiteX300" fmla="*/ 539218 w 1101570"/>
              <a:gd name="connsiteY300" fmla="*/ 346569 h 943873"/>
              <a:gd name="connsiteX301" fmla="*/ 505405 w 1101570"/>
              <a:gd name="connsiteY301" fmla="*/ 411552 h 943873"/>
              <a:gd name="connsiteX302" fmla="*/ 519642 w 1101570"/>
              <a:gd name="connsiteY302" fmla="*/ 497898 h 943873"/>
              <a:gd name="connsiteX303" fmla="*/ 516973 w 1101570"/>
              <a:gd name="connsiteY303" fmla="*/ 537956 h 943873"/>
              <a:gd name="connsiteX304" fmla="*/ 1051742 w 1101570"/>
              <a:gd name="connsiteY304" fmla="*/ 537956 h 943873"/>
              <a:gd name="connsiteX305" fmla="*/ 1101570 w 1101570"/>
              <a:gd name="connsiteY305" fmla="*/ 587805 h 943873"/>
              <a:gd name="connsiteX306" fmla="*/ 1101570 w 1101570"/>
              <a:gd name="connsiteY306" fmla="*/ 893133 h 943873"/>
              <a:gd name="connsiteX307" fmla="*/ 1051742 w 1101570"/>
              <a:gd name="connsiteY307" fmla="*/ 943873 h 943873"/>
              <a:gd name="connsiteX308" fmla="*/ 289184 w 1101570"/>
              <a:gd name="connsiteY308" fmla="*/ 943873 h 943873"/>
              <a:gd name="connsiteX309" fmla="*/ 245584 w 1101570"/>
              <a:gd name="connsiteY309" fmla="*/ 927850 h 943873"/>
              <a:gd name="connsiteX310" fmla="*/ 85421 w 1101570"/>
              <a:gd name="connsiteY310" fmla="*/ 789874 h 943873"/>
              <a:gd name="connsiteX311" fmla="*/ 62286 w 1101570"/>
              <a:gd name="connsiteY311" fmla="*/ 740024 h 943873"/>
              <a:gd name="connsiteX312" fmla="*/ 85421 w 1101570"/>
              <a:gd name="connsiteY312" fmla="*/ 691065 h 943873"/>
              <a:gd name="connsiteX313" fmla="*/ 86310 w 1101570"/>
              <a:gd name="connsiteY313" fmla="*/ 691065 h 943873"/>
              <a:gd name="connsiteX314" fmla="*/ 0 w 1101570"/>
              <a:gd name="connsiteY314" fmla="*/ 497898 h 943873"/>
              <a:gd name="connsiteX315" fmla="*/ 48939 w 1101570"/>
              <a:gd name="connsiteY315" fmla="*/ 345679 h 943873"/>
              <a:gd name="connsiteX316" fmla="*/ 40041 w 1101570"/>
              <a:gd name="connsiteY316" fmla="*/ 311853 h 943873"/>
              <a:gd name="connsiteX317" fmla="*/ 87200 w 1101570"/>
              <a:gd name="connsiteY317" fmla="*/ 104443 h 943873"/>
              <a:gd name="connsiteX318" fmla="*/ 271388 w 1101570"/>
              <a:gd name="connsiteY318" fmla="*/ 1184 h 943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</a:cxnLst>
            <a:rect l="l" t="t" r="r" b="b"/>
            <a:pathLst>
              <a:path w="1101570" h="943873">
                <a:moveTo>
                  <a:pt x="238466" y="707978"/>
                </a:moveTo>
                <a:cubicBezTo>
                  <a:pt x="219780" y="707978"/>
                  <a:pt x="205543" y="723111"/>
                  <a:pt x="205543" y="740024"/>
                </a:cubicBezTo>
                <a:cubicBezTo>
                  <a:pt x="205543" y="758718"/>
                  <a:pt x="219780" y="773851"/>
                  <a:pt x="238466" y="773851"/>
                </a:cubicBezTo>
                <a:cubicBezTo>
                  <a:pt x="257152" y="773851"/>
                  <a:pt x="271388" y="758718"/>
                  <a:pt x="271388" y="740024"/>
                </a:cubicBezTo>
                <a:cubicBezTo>
                  <a:pt x="271388" y="723111"/>
                  <a:pt x="257152" y="707978"/>
                  <a:pt x="238466" y="707978"/>
                </a:cubicBezTo>
                <a:close/>
                <a:moveTo>
                  <a:pt x="395521" y="692740"/>
                </a:moveTo>
                <a:lnTo>
                  <a:pt x="395521" y="739011"/>
                </a:lnTo>
                <a:lnTo>
                  <a:pt x="418898" y="739011"/>
                </a:lnTo>
                <a:cubicBezTo>
                  <a:pt x="422494" y="739011"/>
                  <a:pt x="425191" y="739011"/>
                  <a:pt x="428788" y="738121"/>
                </a:cubicBezTo>
                <a:cubicBezTo>
                  <a:pt x="430586" y="736341"/>
                  <a:pt x="434183" y="734562"/>
                  <a:pt x="435981" y="732782"/>
                </a:cubicBezTo>
                <a:cubicBezTo>
                  <a:pt x="437779" y="731002"/>
                  <a:pt x="440476" y="728333"/>
                  <a:pt x="441375" y="724774"/>
                </a:cubicBezTo>
                <a:cubicBezTo>
                  <a:pt x="442274" y="722104"/>
                  <a:pt x="443174" y="719435"/>
                  <a:pt x="443174" y="716765"/>
                </a:cubicBezTo>
                <a:cubicBezTo>
                  <a:pt x="443174" y="713206"/>
                  <a:pt x="442274" y="709646"/>
                  <a:pt x="441375" y="706977"/>
                </a:cubicBezTo>
                <a:cubicBezTo>
                  <a:pt x="440476" y="704307"/>
                  <a:pt x="437779" y="701638"/>
                  <a:pt x="435981" y="699858"/>
                </a:cubicBezTo>
                <a:cubicBezTo>
                  <a:pt x="434183" y="698079"/>
                  <a:pt x="431485" y="696299"/>
                  <a:pt x="428788" y="694519"/>
                </a:cubicBezTo>
                <a:cubicBezTo>
                  <a:pt x="425191" y="692740"/>
                  <a:pt x="422494" y="692740"/>
                  <a:pt x="418898" y="692740"/>
                </a:cubicBezTo>
                <a:close/>
                <a:moveTo>
                  <a:pt x="376640" y="674053"/>
                </a:moveTo>
                <a:lnTo>
                  <a:pt x="418898" y="674053"/>
                </a:lnTo>
                <a:cubicBezTo>
                  <a:pt x="424292" y="674053"/>
                  <a:pt x="430586" y="674943"/>
                  <a:pt x="435082" y="676723"/>
                </a:cubicBezTo>
                <a:cubicBezTo>
                  <a:pt x="441375" y="679392"/>
                  <a:pt x="444972" y="682062"/>
                  <a:pt x="449467" y="686511"/>
                </a:cubicBezTo>
                <a:cubicBezTo>
                  <a:pt x="453064" y="690070"/>
                  <a:pt x="456660" y="694519"/>
                  <a:pt x="458458" y="699858"/>
                </a:cubicBezTo>
                <a:cubicBezTo>
                  <a:pt x="461156" y="705197"/>
                  <a:pt x="462055" y="710536"/>
                  <a:pt x="462055" y="716765"/>
                </a:cubicBezTo>
                <a:cubicBezTo>
                  <a:pt x="462055" y="722104"/>
                  <a:pt x="461156" y="728333"/>
                  <a:pt x="458458" y="732782"/>
                </a:cubicBezTo>
                <a:cubicBezTo>
                  <a:pt x="456660" y="738121"/>
                  <a:pt x="453064" y="742570"/>
                  <a:pt x="449467" y="746130"/>
                </a:cubicBezTo>
                <a:cubicBezTo>
                  <a:pt x="444972" y="750579"/>
                  <a:pt x="441375" y="753248"/>
                  <a:pt x="435082" y="755028"/>
                </a:cubicBezTo>
                <a:cubicBezTo>
                  <a:pt x="430586" y="757697"/>
                  <a:pt x="424292" y="759477"/>
                  <a:pt x="418898" y="759477"/>
                </a:cubicBezTo>
                <a:lnTo>
                  <a:pt x="376640" y="759477"/>
                </a:lnTo>
                <a:close/>
                <a:moveTo>
                  <a:pt x="367020" y="653623"/>
                </a:moveTo>
                <a:cubicBezTo>
                  <a:pt x="364328" y="653623"/>
                  <a:pt x="361636" y="654518"/>
                  <a:pt x="359841" y="656309"/>
                </a:cubicBezTo>
                <a:cubicBezTo>
                  <a:pt x="357149" y="658995"/>
                  <a:pt x="357149" y="661681"/>
                  <a:pt x="357149" y="664367"/>
                </a:cubicBezTo>
                <a:lnTo>
                  <a:pt x="357149" y="819265"/>
                </a:lnTo>
                <a:cubicBezTo>
                  <a:pt x="357149" y="822847"/>
                  <a:pt x="357149" y="825533"/>
                  <a:pt x="359841" y="827324"/>
                </a:cubicBezTo>
                <a:cubicBezTo>
                  <a:pt x="364328" y="831800"/>
                  <a:pt x="370609" y="831800"/>
                  <a:pt x="375096" y="827324"/>
                </a:cubicBezTo>
                <a:cubicBezTo>
                  <a:pt x="377788" y="825533"/>
                  <a:pt x="378686" y="822847"/>
                  <a:pt x="378686" y="819265"/>
                </a:cubicBezTo>
                <a:lnTo>
                  <a:pt x="378686" y="783451"/>
                </a:lnTo>
                <a:lnTo>
                  <a:pt x="416375" y="783451"/>
                </a:lnTo>
                <a:lnTo>
                  <a:pt x="461244" y="827324"/>
                </a:lnTo>
                <a:cubicBezTo>
                  <a:pt x="465730" y="831800"/>
                  <a:pt x="472012" y="831800"/>
                  <a:pt x="475601" y="827324"/>
                </a:cubicBezTo>
                <a:cubicBezTo>
                  <a:pt x="479191" y="824637"/>
                  <a:pt x="479191" y="821951"/>
                  <a:pt x="479191" y="819265"/>
                </a:cubicBezTo>
                <a:cubicBezTo>
                  <a:pt x="479191" y="815684"/>
                  <a:pt x="479191" y="812998"/>
                  <a:pt x="476499" y="810312"/>
                </a:cubicBezTo>
                <a:lnTo>
                  <a:pt x="445091" y="779869"/>
                </a:lnTo>
                <a:lnTo>
                  <a:pt x="454962" y="773602"/>
                </a:lnTo>
                <a:cubicBezTo>
                  <a:pt x="463936" y="768229"/>
                  <a:pt x="472012" y="760171"/>
                  <a:pt x="477396" y="750322"/>
                </a:cubicBezTo>
                <a:cubicBezTo>
                  <a:pt x="482780" y="741368"/>
                  <a:pt x="485472" y="730624"/>
                  <a:pt x="485472" y="718984"/>
                </a:cubicBezTo>
                <a:cubicBezTo>
                  <a:pt x="485472" y="709135"/>
                  <a:pt x="484575" y="701077"/>
                  <a:pt x="480986" y="693914"/>
                </a:cubicBezTo>
                <a:cubicBezTo>
                  <a:pt x="477396" y="684960"/>
                  <a:pt x="472909" y="677798"/>
                  <a:pt x="467525" y="672425"/>
                </a:cubicBezTo>
                <a:cubicBezTo>
                  <a:pt x="461244" y="667053"/>
                  <a:pt x="454065" y="661681"/>
                  <a:pt x="446886" y="658995"/>
                </a:cubicBezTo>
                <a:cubicBezTo>
                  <a:pt x="437912" y="655413"/>
                  <a:pt x="429836" y="653623"/>
                  <a:pt x="420862" y="653623"/>
                </a:cubicBezTo>
                <a:close/>
                <a:moveTo>
                  <a:pt x="904937" y="653358"/>
                </a:moveTo>
                <a:cubicBezTo>
                  <a:pt x="902287" y="653358"/>
                  <a:pt x="898754" y="654240"/>
                  <a:pt x="896988" y="656006"/>
                </a:cubicBezTo>
                <a:cubicBezTo>
                  <a:pt x="895221" y="658654"/>
                  <a:pt x="893455" y="660420"/>
                  <a:pt x="893455" y="663951"/>
                </a:cubicBezTo>
                <a:cubicBezTo>
                  <a:pt x="893455" y="667482"/>
                  <a:pt x="895221" y="670130"/>
                  <a:pt x="896988" y="671896"/>
                </a:cubicBezTo>
                <a:cubicBezTo>
                  <a:pt x="898754" y="674544"/>
                  <a:pt x="901404" y="675426"/>
                  <a:pt x="904937" y="675426"/>
                </a:cubicBezTo>
                <a:lnTo>
                  <a:pt x="948217" y="675426"/>
                </a:lnTo>
                <a:lnTo>
                  <a:pt x="948217" y="815784"/>
                </a:lnTo>
                <a:cubicBezTo>
                  <a:pt x="948217" y="819315"/>
                  <a:pt x="949100" y="821963"/>
                  <a:pt x="950866" y="823728"/>
                </a:cubicBezTo>
                <a:cubicBezTo>
                  <a:pt x="955283" y="828142"/>
                  <a:pt x="962349" y="828142"/>
                  <a:pt x="965882" y="823728"/>
                </a:cubicBezTo>
                <a:cubicBezTo>
                  <a:pt x="968531" y="821963"/>
                  <a:pt x="970298" y="819315"/>
                  <a:pt x="970298" y="815784"/>
                </a:cubicBezTo>
                <a:lnTo>
                  <a:pt x="970298" y="675426"/>
                </a:lnTo>
                <a:lnTo>
                  <a:pt x="1012694" y="675426"/>
                </a:lnTo>
                <a:cubicBezTo>
                  <a:pt x="1016227" y="675426"/>
                  <a:pt x="1018877" y="674544"/>
                  <a:pt x="1020644" y="671896"/>
                </a:cubicBezTo>
                <a:cubicBezTo>
                  <a:pt x="1023293" y="670130"/>
                  <a:pt x="1024177" y="667482"/>
                  <a:pt x="1024177" y="663951"/>
                </a:cubicBezTo>
                <a:cubicBezTo>
                  <a:pt x="1024177" y="660420"/>
                  <a:pt x="1023293" y="658654"/>
                  <a:pt x="1020644" y="656006"/>
                </a:cubicBezTo>
                <a:cubicBezTo>
                  <a:pt x="1018877" y="654240"/>
                  <a:pt x="1016227" y="653358"/>
                  <a:pt x="1012694" y="653358"/>
                </a:cubicBezTo>
                <a:close/>
                <a:moveTo>
                  <a:pt x="556080" y="653358"/>
                </a:moveTo>
                <a:cubicBezTo>
                  <a:pt x="552509" y="653358"/>
                  <a:pt x="550723" y="654240"/>
                  <a:pt x="548938" y="656006"/>
                </a:cubicBezTo>
                <a:cubicBezTo>
                  <a:pt x="546260" y="659537"/>
                  <a:pt x="545367" y="661302"/>
                  <a:pt x="545367" y="663951"/>
                </a:cubicBezTo>
                <a:lnTo>
                  <a:pt x="545367" y="815784"/>
                </a:lnTo>
                <a:cubicBezTo>
                  <a:pt x="545367" y="818432"/>
                  <a:pt x="546260" y="821963"/>
                  <a:pt x="548938" y="823728"/>
                </a:cubicBezTo>
                <a:cubicBezTo>
                  <a:pt x="551616" y="825494"/>
                  <a:pt x="553402" y="827260"/>
                  <a:pt x="556080" y="827260"/>
                </a:cubicBezTo>
                <a:lnTo>
                  <a:pt x="643568" y="827260"/>
                </a:lnTo>
                <a:cubicBezTo>
                  <a:pt x="647139" y="827260"/>
                  <a:pt x="648925" y="825494"/>
                  <a:pt x="651603" y="823728"/>
                </a:cubicBezTo>
                <a:cubicBezTo>
                  <a:pt x="652495" y="821963"/>
                  <a:pt x="654281" y="818432"/>
                  <a:pt x="654281" y="815784"/>
                </a:cubicBezTo>
                <a:cubicBezTo>
                  <a:pt x="654281" y="812253"/>
                  <a:pt x="652495" y="810487"/>
                  <a:pt x="651603" y="808722"/>
                </a:cubicBezTo>
                <a:cubicBezTo>
                  <a:pt x="648925" y="806074"/>
                  <a:pt x="647139" y="805191"/>
                  <a:pt x="643568" y="805191"/>
                </a:cubicBezTo>
                <a:lnTo>
                  <a:pt x="566793" y="805191"/>
                </a:lnTo>
                <a:lnTo>
                  <a:pt x="566793" y="750460"/>
                </a:lnTo>
                <a:lnTo>
                  <a:pt x="623035" y="750460"/>
                </a:lnTo>
                <a:cubicBezTo>
                  <a:pt x="626606" y="750460"/>
                  <a:pt x="628392" y="748695"/>
                  <a:pt x="631070" y="746929"/>
                </a:cubicBezTo>
                <a:cubicBezTo>
                  <a:pt x="632855" y="745164"/>
                  <a:pt x="633748" y="742516"/>
                  <a:pt x="633748" y="738984"/>
                </a:cubicBezTo>
                <a:cubicBezTo>
                  <a:pt x="633748" y="736336"/>
                  <a:pt x="632855" y="733688"/>
                  <a:pt x="631070" y="731922"/>
                </a:cubicBezTo>
                <a:cubicBezTo>
                  <a:pt x="628392" y="729274"/>
                  <a:pt x="626606" y="728392"/>
                  <a:pt x="623035" y="728392"/>
                </a:cubicBezTo>
                <a:lnTo>
                  <a:pt x="566793" y="728392"/>
                </a:lnTo>
                <a:lnTo>
                  <a:pt x="566793" y="675426"/>
                </a:lnTo>
                <a:lnTo>
                  <a:pt x="643568" y="675426"/>
                </a:lnTo>
                <a:cubicBezTo>
                  <a:pt x="647139" y="675426"/>
                  <a:pt x="648925" y="674544"/>
                  <a:pt x="651603" y="671896"/>
                </a:cubicBezTo>
                <a:cubicBezTo>
                  <a:pt x="653388" y="670130"/>
                  <a:pt x="654281" y="667482"/>
                  <a:pt x="654281" y="663951"/>
                </a:cubicBezTo>
                <a:cubicBezTo>
                  <a:pt x="654281" y="660420"/>
                  <a:pt x="652495" y="658654"/>
                  <a:pt x="651603" y="656006"/>
                </a:cubicBezTo>
                <a:cubicBezTo>
                  <a:pt x="648925" y="654240"/>
                  <a:pt x="647139" y="653358"/>
                  <a:pt x="643568" y="653358"/>
                </a:cubicBezTo>
                <a:close/>
                <a:moveTo>
                  <a:pt x="833174" y="652330"/>
                </a:moveTo>
                <a:cubicBezTo>
                  <a:pt x="827887" y="652330"/>
                  <a:pt x="823481" y="656795"/>
                  <a:pt x="823481" y="662154"/>
                </a:cubicBezTo>
                <a:lnTo>
                  <a:pt x="823481" y="788084"/>
                </a:lnTo>
                <a:lnTo>
                  <a:pt x="735364" y="656795"/>
                </a:lnTo>
                <a:cubicBezTo>
                  <a:pt x="732720" y="653223"/>
                  <a:pt x="728314" y="651437"/>
                  <a:pt x="723908" y="653223"/>
                </a:cubicBezTo>
                <a:cubicBezTo>
                  <a:pt x="719502" y="654116"/>
                  <a:pt x="716859" y="657689"/>
                  <a:pt x="716859" y="662154"/>
                </a:cubicBezTo>
                <a:lnTo>
                  <a:pt x="716859" y="820236"/>
                </a:lnTo>
                <a:cubicBezTo>
                  <a:pt x="716859" y="826488"/>
                  <a:pt x="722146" y="830953"/>
                  <a:pt x="727433" y="830953"/>
                </a:cubicBezTo>
                <a:cubicBezTo>
                  <a:pt x="731839" y="830953"/>
                  <a:pt x="737126" y="826488"/>
                  <a:pt x="737126" y="820236"/>
                </a:cubicBezTo>
                <a:lnTo>
                  <a:pt x="737126" y="695199"/>
                </a:lnTo>
                <a:lnTo>
                  <a:pt x="825244" y="826488"/>
                </a:lnTo>
                <a:cubicBezTo>
                  <a:pt x="827006" y="830060"/>
                  <a:pt x="832293" y="831847"/>
                  <a:pt x="835818" y="830060"/>
                </a:cubicBezTo>
                <a:cubicBezTo>
                  <a:pt x="841105" y="829167"/>
                  <a:pt x="842867" y="824702"/>
                  <a:pt x="842867" y="820236"/>
                </a:cubicBezTo>
                <a:lnTo>
                  <a:pt x="842867" y="662154"/>
                </a:lnTo>
                <a:cubicBezTo>
                  <a:pt x="842867" y="656795"/>
                  <a:pt x="838461" y="652330"/>
                  <a:pt x="833174" y="652330"/>
                </a:cubicBezTo>
                <a:close/>
                <a:moveTo>
                  <a:pt x="904937" y="634820"/>
                </a:moveTo>
                <a:lnTo>
                  <a:pt x="1012694" y="634820"/>
                </a:lnTo>
                <a:cubicBezTo>
                  <a:pt x="1021527" y="634820"/>
                  <a:pt x="1028593" y="637468"/>
                  <a:pt x="1033892" y="643648"/>
                </a:cubicBezTo>
                <a:cubicBezTo>
                  <a:pt x="1039192" y="648944"/>
                  <a:pt x="1042725" y="656006"/>
                  <a:pt x="1042725" y="663951"/>
                </a:cubicBezTo>
                <a:cubicBezTo>
                  <a:pt x="1042725" y="672778"/>
                  <a:pt x="1039192" y="679840"/>
                  <a:pt x="1033892" y="686020"/>
                </a:cubicBezTo>
                <a:cubicBezTo>
                  <a:pt x="1028593" y="690433"/>
                  <a:pt x="1021527" y="693964"/>
                  <a:pt x="1012694" y="693964"/>
                </a:cubicBezTo>
                <a:lnTo>
                  <a:pt x="988846" y="693964"/>
                </a:lnTo>
                <a:lnTo>
                  <a:pt x="988846" y="815784"/>
                </a:lnTo>
                <a:cubicBezTo>
                  <a:pt x="988846" y="823728"/>
                  <a:pt x="986197" y="831673"/>
                  <a:pt x="980014" y="836970"/>
                </a:cubicBezTo>
                <a:cubicBezTo>
                  <a:pt x="974714" y="843149"/>
                  <a:pt x="966765" y="845797"/>
                  <a:pt x="958816" y="845797"/>
                </a:cubicBezTo>
                <a:cubicBezTo>
                  <a:pt x="950866" y="845797"/>
                  <a:pt x="943800" y="843149"/>
                  <a:pt x="937617" y="836970"/>
                </a:cubicBezTo>
                <a:cubicBezTo>
                  <a:pt x="932318" y="831673"/>
                  <a:pt x="928785" y="823728"/>
                  <a:pt x="928785" y="815784"/>
                </a:cubicBezTo>
                <a:lnTo>
                  <a:pt x="928785" y="693964"/>
                </a:lnTo>
                <a:lnTo>
                  <a:pt x="904937" y="693964"/>
                </a:lnTo>
                <a:cubicBezTo>
                  <a:pt x="896988" y="693964"/>
                  <a:pt x="889038" y="690433"/>
                  <a:pt x="883739" y="686020"/>
                </a:cubicBezTo>
                <a:cubicBezTo>
                  <a:pt x="877556" y="679840"/>
                  <a:pt x="874906" y="672778"/>
                  <a:pt x="874906" y="663951"/>
                </a:cubicBezTo>
                <a:cubicBezTo>
                  <a:pt x="874906" y="656006"/>
                  <a:pt x="877556" y="648944"/>
                  <a:pt x="883739" y="643648"/>
                </a:cubicBezTo>
                <a:cubicBezTo>
                  <a:pt x="889038" y="637468"/>
                  <a:pt x="896988" y="634820"/>
                  <a:pt x="904937" y="634820"/>
                </a:cubicBezTo>
                <a:close/>
                <a:moveTo>
                  <a:pt x="556080" y="634820"/>
                </a:moveTo>
                <a:lnTo>
                  <a:pt x="643568" y="634820"/>
                </a:lnTo>
                <a:cubicBezTo>
                  <a:pt x="651603" y="634820"/>
                  <a:pt x="658745" y="637468"/>
                  <a:pt x="664101" y="643648"/>
                </a:cubicBezTo>
                <a:cubicBezTo>
                  <a:pt x="670350" y="648944"/>
                  <a:pt x="673921" y="656006"/>
                  <a:pt x="673921" y="663951"/>
                </a:cubicBezTo>
                <a:cubicBezTo>
                  <a:pt x="673921" y="672778"/>
                  <a:pt x="670350" y="679840"/>
                  <a:pt x="664101" y="686020"/>
                </a:cubicBezTo>
                <a:cubicBezTo>
                  <a:pt x="658745" y="690433"/>
                  <a:pt x="651603" y="693964"/>
                  <a:pt x="643568" y="693964"/>
                </a:cubicBezTo>
                <a:lnTo>
                  <a:pt x="585540" y="693964"/>
                </a:lnTo>
                <a:lnTo>
                  <a:pt x="585540" y="708971"/>
                </a:lnTo>
                <a:lnTo>
                  <a:pt x="623035" y="708971"/>
                </a:lnTo>
                <a:cubicBezTo>
                  <a:pt x="631070" y="708971"/>
                  <a:pt x="638212" y="712502"/>
                  <a:pt x="643568" y="718681"/>
                </a:cubicBezTo>
                <a:cubicBezTo>
                  <a:pt x="649817" y="723978"/>
                  <a:pt x="652495" y="731040"/>
                  <a:pt x="652495" y="738984"/>
                </a:cubicBezTo>
                <a:cubicBezTo>
                  <a:pt x="652495" y="747812"/>
                  <a:pt x="649817" y="753991"/>
                  <a:pt x="643568" y="760170"/>
                </a:cubicBezTo>
                <a:cubicBezTo>
                  <a:pt x="638212" y="765467"/>
                  <a:pt x="631070" y="768998"/>
                  <a:pt x="623035" y="768998"/>
                </a:cubicBezTo>
                <a:lnTo>
                  <a:pt x="585540" y="768998"/>
                </a:lnTo>
                <a:lnTo>
                  <a:pt x="585540" y="785770"/>
                </a:lnTo>
                <a:lnTo>
                  <a:pt x="643568" y="785770"/>
                </a:lnTo>
                <a:cubicBezTo>
                  <a:pt x="651603" y="785770"/>
                  <a:pt x="658745" y="789301"/>
                  <a:pt x="664101" y="795480"/>
                </a:cubicBezTo>
                <a:cubicBezTo>
                  <a:pt x="670350" y="800777"/>
                  <a:pt x="673921" y="808722"/>
                  <a:pt x="673921" y="815784"/>
                </a:cubicBezTo>
                <a:cubicBezTo>
                  <a:pt x="673921" y="823728"/>
                  <a:pt x="670350" y="831673"/>
                  <a:pt x="664101" y="836970"/>
                </a:cubicBezTo>
                <a:cubicBezTo>
                  <a:pt x="658745" y="843149"/>
                  <a:pt x="651603" y="845797"/>
                  <a:pt x="643568" y="845797"/>
                </a:cubicBezTo>
                <a:lnTo>
                  <a:pt x="556080" y="845797"/>
                </a:lnTo>
                <a:cubicBezTo>
                  <a:pt x="548045" y="845797"/>
                  <a:pt x="540903" y="843149"/>
                  <a:pt x="535547" y="836970"/>
                </a:cubicBezTo>
                <a:cubicBezTo>
                  <a:pt x="529298" y="831673"/>
                  <a:pt x="525727" y="823728"/>
                  <a:pt x="525727" y="815784"/>
                </a:cubicBezTo>
                <a:lnTo>
                  <a:pt x="525727" y="663951"/>
                </a:lnTo>
                <a:cubicBezTo>
                  <a:pt x="525727" y="656889"/>
                  <a:pt x="529298" y="649827"/>
                  <a:pt x="534654" y="643648"/>
                </a:cubicBezTo>
                <a:cubicBezTo>
                  <a:pt x="540903" y="637468"/>
                  <a:pt x="547153" y="634820"/>
                  <a:pt x="556080" y="634820"/>
                </a:cubicBezTo>
                <a:close/>
                <a:moveTo>
                  <a:pt x="367020" y="634820"/>
                </a:moveTo>
                <a:lnTo>
                  <a:pt x="420862" y="634820"/>
                </a:lnTo>
                <a:cubicBezTo>
                  <a:pt x="432528" y="634820"/>
                  <a:pt x="443296" y="636611"/>
                  <a:pt x="453167" y="641088"/>
                </a:cubicBezTo>
                <a:cubicBezTo>
                  <a:pt x="463936" y="644669"/>
                  <a:pt x="472909" y="650937"/>
                  <a:pt x="480088" y="658995"/>
                </a:cubicBezTo>
                <a:cubicBezTo>
                  <a:pt x="488165" y="667053"/>
                  <a:pt x="494446" y="676007"/>
                  <a:pt x="498933" y="685856"/>
                </a:cubicBezTo>
                <a:cubicBezTo>
                  <a:pt x="502522" y="695705"/>
                  <a:pt x="505215" y="707345"/>
                  <a:pt x="505215" y="718984"/>
                </a:cubicBezTo>
                <a:cubicBezTo>
                  <a:pt x="505215" y="733310"/>
                  <a:pt x="501625" y="747636"/>
                  <a:pt x="494446" y="760171"/>
                </a:cubicBezTo>
                <a:cubicBezTo>
                  <a:pt x="489062" y="768229"/>
                  <a:pt x="482780" y="776288"/>
                  <a:pt x="475601" y="782555"/>
                </a:cubicBezTo>
                <a:lnTo>
                  <a:pt x="490857" y="797776"/>
                </a:lnTo>
                <a:cubicBezTo>
                  <a:pt x="496241" y="804044"/>
                  <a:pt x="498933" y="810312"/>
                  <a:pt x="498933" y="819265"/>
                </a:cubicBezTo>
                <a:cubicBezTo>
                  <a:pt x="498933" y="827324"/>
                  <a:pt x="496241" y="834486"/>
                  <a:pt x="490857" y="840754"/>
                </a:cubicBezTo>
                <a:cubicBezTo>
                  <a:pt x="484575" y="846126"/>
                  <a:pt x="477396" y="848812"/>
                  <a:pt x="469320" y="848812"/>
                </a:cubicBezTo>
                <a:cubicBezTo>
                  <a:pt x="461244" y="848812"/>
                  <a:pt x="453167" y="846126"/>
                  <a:pt x="446886" y="840754"/>
                </a:cubicBezTo>
                <a:lnTo>
                  <a:pt x="409196" y="802253"/>
                </a:lnTo>
                <a:lnTo>
                  <a:pt x="397530" y="802253"/>
                </a:lnTo>
                <a:lnTo>
                  <a:pt x="397530" y="819265"/>
                </a:lnTo>
                <a:cubicBezTo>
                  <a:pt x="397530" y="827324"/>
                  <a:pt x="393941" y="835382"/>
                  <a:pt x="388557" y="840754"/>
                </a:cubicBezTo>
                <a:cubicBezTo>
                  <a:pt x="383173" y="847022"/>
                  <a:pt x="375994" y="849708"/>
                  <a:pt x="367020" y="849708"/>
                </a:cubicBezTo>
                <a:cubicBezTo>
                  <a:pt x="358944" y="849708"/>
                  <a:pt x="351765" y="847022"/>
                  <a:pt x="346381" y="840754"/>
                </a:cubicBezTo>
                <a:cubicBezTo>
                  <a:pt x="340099" y="835382"/>
                  <a:pt x="337407" y="827324"/>
                  <a:pt x="337407" y="819265"/>
                </a:cubicBezTo>
                <a:lnTo>
                  <a:pt x="337407" y="664367"/>
                </a:lnTo>
                <a:cubicBezTo>
                  <a:pt x="337407" y="656309"/>
                  <a:pt x="340099" y="649146"/>
                  <a:pt x="346381" y="643774"/>
                </a:cubicBezTo>
                <a:cubicBezTo>
                  <a:pt x="351765" y="637506"/>
                  <a:pt x="358944" y="634820"/>
                  <a:pt x="367020" y="634820"/>
                </a:cubicBezTo>
                <a:close/>
                <a:moveTo>
                  <a:pt x="833174" y="633574"/>
                </a:moveTo>
                <a:cubicBezTo>
                  <a:pt x="849035" y="633574"/>
                  <a:pt x="862253" y="646078"/>
                  <a:pt x="862253" y="662154"/>
                </a:cubicBezTo>
                <a:lnTo>
                  <a:pt x="862253" y="820236"/>
                </a:lnTo>
                <a:cubicBezTo>
                  <a:pt x="862253" y="832740"/>
                  <a:pt x="854322" y="844350"/>
                  <a:pt x="841105" y="847923"/>
                </a:cubicBezTo>
                <a:cubicBezTo>
                  <a:pt x="839342" y="848816"/>
                  <a:pt x="835818" y="849709"/>
                  <a:pt x="833174" y="849709"/>
                </a:cubicBezTo>
                <a:cubicBezTo>
                  <a:pt x="823481" y="849709"/>
                  <a:pt x="815551" y="845243"/>
                  <a:pt x="809382" y="837205"/>
                </a:cubicBezTo>
                <a:lnTo>
                  <a:pt x="755631" y="756825"/>
                </a:lnTo>
                <a:lnTo>
                  <a:pt x="755631" y="820236"/>
                </a:lnTo>
                <a:cubicBezTo>
                  <a:pt x="755631" y="837205"/>
                  <a:pt x="742413" y="849709"/>
                  <a:pt x="727433" y="849709"/>
                </a:cubicBezTo>
                <a:cubicBezTo>
                  <a:pt x="710691" y="849709"/>
                  <a:pt x="698354" y="837205"/>
                  <a:pt x="698354" y="820236"/>
                </a:cubicBezTo>
                <a:lnTo>
                  <a:pt x="698354" y="662154"/>
                </a:lnTo>
                <a:cubicBezTo>
                  <a:pt x="698354" y="649650"/>
                  <a:pt x="706285" y="638933"/>
                  <a:pt x="718621" y="635361"/>
                </a:cubicBezTo>
                <a:cubicBezTo>
                  <a:pt x="730958" y="630895"/>
                  <a:pt x="743294" y="635361"/>
                  <a:pt x="751225" y="646078"/>
                </a:cubicBezTo>
                <a:lnTo>
                  <a:pt x="804977" y="725565"/>
                </a:lnTo>
                <a:lnTo>
                  <a:pt x="804977" y="662154"/>
                </a:lnTo>
                <a:cubicBezTo>
                  <a:pt x="804977" y="646078"/>
                  <a:pt x="817313" y="633574"/>
                  <a:pt x="833174" y="633574"/>
                </a:cubicBezTo>
                <a:close/>
                <a:moveTo>
                  <a:pt x="289184" y="566441"/>
                </a:moveTo>
                <a:cubicBezTo>
                  <a:pt x="279397" y="566441"/>
                  <a:pt x="271388" y="570002"/>
                  <a:pt x="265160" y="575343"/>
                </a:cubicBezTo>
                <a:lnTo>
                  <a:pt x="130800" y="690175"/>
                </a:lnTo>
                <a:cubicBezTo>
                  <a:pt x="145927" y="700857"/>
                  <a:pt x="163723" y="709758"/>
                  <a:pt x="182409" y="715990"/>
                </a:cubicBezTo>
                <a:cubicBezTo>
                  <a:pt x="191306" y="694626"/>
                  <a:pt x="213551" y="679493"/>
                  <a:pt x="238466" y="679493"/>
                </a:cubicBezTo>
                <a:cubicBezTo>
                  <a:pt x="272278" y="679493"/>
                  <a:pt x="299862" y="707088"/>
                  <a:pt x="299862" y="740024"/>
                </a:cubicBezTo>
                <a:cubicBezTo>
                  <a:pt x="299862" y="774741"/>
                  <a:pt x="272278" y="802336"/>
                  <a:pt x="238466" y="802336"/>
                </a:cubicBezTo>
                <a:cubicBezTo>
                  <a:pt x="205543" y="802336"/>
                  <a:pt x="178849" y="777411"/>
                  <a:pt x="177960" y="745365"/>
                </a:cubicBezTo>
                <a:cubicBezTo>
                  <a:pt x="152155" y="736463"/>
                  <a:pt x="128131" y="724891"/>
                  <a:pt x="107665" y="708868"/>
                </a:cubicBezTo>
                <a:lnTo>
                  <a:pt x="104106" y="713319"/>
                </a:lnTo>
                <a:cubicBezTo>
                  <a:pt x="96098" y="719550"/>
                  <a:pt x="91649" y="729342"/>
                  <a:pt x="91649" y="740024"/>
                </a:cubicBezTo>
                <a:cubicBezTo>
                  <a:pt x="91649" y="751596"/>
                  <a:pt x="96098" y="761388"/>
                  <a:pt x="104106" y="768510"/>
                </a:cubicBezTo>
                <a:lnTo>
                  <a:pt x="265160" y="906486"/>
                </a:lnTo>
                <a:cubicBezTo>
                  <a:pt x="271388" y="911827"/>
                  <a:pt x="279397" y="915387"/>
                  <a:pt x="289184" y="915387"/>
                </a:cubicBezTo>
                <a:lnTo>
                  <a:pt x="1051742" y="915387"/>
                </a:lnTo>
                <a:cubicBezTo>
                  <a:pt x="1064199" y="915387"/>
                  <a:pt x="1073097" y="905596"/>
                  <a:pt x="1073097" y="893133"/>
                </a:cubicBezTo>
                <a:lnTo>
                  <a:pt x="1073097" y="587805"/>
                </a:lnTo>
                <a:cubicBezTo>
                  <a:pt x="1073097" y="576233"/>
                  <a:pt x="1064199" y="566441"/>
                  <a:pt x="1051742" y="566441"/>
                </a:cubicBezTo>
                <a:close/>
                <a:moveTo>
                  <a:pt x="62286" y="376835"/>
                </a:moveTo>
                <a:cubicBezTo>
                  <a:pt x="40041" y="413332"/>
                  <a:pt x="28473" y="454280"/>
                  <a:pt x="28473" y="497898"/>
                </a:cubicBezTo>
                <a:cubicBezTo>
                  <a:pt x="28473" y="565551"/>
                  <a:pt x="58727" y="628753"/>
                  <a:pt x="107665" y="672371"/>
                </a:cubicBezTo>
                <a:lnTo>
                  <a:pt x="245584" y="553089"/>
                </a:lnTo>
                <a:cubicBezTo>
                  <a:pt x="258041" y="543297"/>
                  <a:pt x="273168" y="537956"/>
                  <a:pt x="289184" y="537956"/>
                </a:cubicBezTo>
                <a:lnTo>
                  <a:pt x="487609" y="537956"/>
                </a:lnTo>
                <a:cubicBezTo>
                  <a:pt x="490279" y="524603"/>
                  <a:pt x="491168" y="512141"/>
                  <a:pt x="491168" y="497898"/>
                </a:cubicBezTo>
                <a:cubicBezTo>
                  <a:pt x="491168" y="477424"/>
                  <a:pt x="488499" y="457841"/>
                  <a:pt x="483160" y="438257"/>
                </a:cubicBezTo>
                <a:cubicBezTo>
                  <a:pt x="435111" y="488996"/>
                  <a:pt x="365707" y="518372"/>
                  <a:pt x="293633" y="518372"/>
                </a:cubicBezTo>
                <a:cubicBezTo>
                  <a:pt x="274948" y="518372"/>
                  <a:pt x="256262" y="517482"/>
                  <a:pt x="237576" y="513031"/>
                </a:cubicBezTo>
                <a:cubicBezTo>
                  <a:pt x="161053" y="497008"/>
                  <a:pt x="97878" y="445378"/>
                  <a:pt x="62286" y="376835"/>
                </a:cubicBezTo>
                <a:close/>
                <a:moveTo>
                  <a:pt x="245584" y="267344"/>
                </a:moveTo>
                <a:cubicBezTo>
                  <a:pt x="209102" y="269125"/>
                  <a:pt x="174400" y="279807"/>
                  <a:pt x="142368" y="298500"/>
                </a:cubicBezTo>
                <a:cubicBezTo>
                  <a:pt x="145927" y="303841"/>
                  <a:pt x="149486" y="308292"/>
                  <a:pt x="153935" y="311853"/>
                </a:cubicBezTo>
                <a:cubicBezTo>
                  <a:pt x="165502" y="321645"/>
                  <a:pt x="179739" y="325205"/>
                  <a:pt x="194866" y="324315"/>
                </a:cubicBezTo>
                <a:cubicBezTo>
                  <a:pt x="209992" y="323425"/>
                  <a:pt x="223339" y="315414"/>
                  <a:pt x="232237" y="303841"/>
                </a:cubicBezTo>
                <a:cubicBezTo>
                  <a:pt x="242025" y="294049"/>
                  <a:pt x="245584" y="280697"/>
                  <a:pt x="245584" y="267344"/>
                </a:cubicBezTo>
                <a:close/>
                <a:moveTo>
                  <a:pt x="603988" y="215920"/>
                </a:moveTo>
                <a:cubicBezTo>
                  <a:pt x="611054" y="215021"/>
                  <a:pt x="618120" y="221315"/>
                  <a:pt x="619004" y="229407"/>
                </a:cubicBezTo>
                <a:cubicBezTo>
                  <a:pt x="619004" y="237499"/>
                  <a:pt x="613704" y="244692"/>
                  <a:pt x="605755" y="245591"/>
                </a:cubicBezTo>
                <a:lnTo>
                  <a:pt x="467083" y="257280"/>
                </a:lnTo>
                <a:cubicBezTo>
                  <a:pt x="467083" y="257280"/>
                  <a:pt x="467083" y="257280"/>
                  <a:pt x="466200" y="257280"/>
                </a:cubicBezTo>
                <a:cubicBezTo>
                  <a:pt x="459134" y="257280"/>
                  <a:pt x="452068" y="251885"/>
                  <a:pt x="452068" y="244692"/>
                </a:cubicBezTo>
                <a:cubicBezTo>
                  <a:pt x="451185" y="236600"/>
                  <a:pt x="456484" y="230306"/>
                  <a:pt x="465317" y="229407"/>
                </a:cubicBezTo>
                <a:close/>
                <a:moveTo>
                  <a:pt x="189527" y="213044"/>
                </a:moveTo>
                <a:cubicBezTo>
                  <a:pt x="188637" y="213044"/>
                  <a:pt x="186857" y="213044"/>
                  <a:pt x="185078" y="213934"/>
                </a:cubicBezTo>
                <a:cubicBezTo>
                  <a:pt x="169951" y="213934"/>
                  <a:pt x="156604" y="221946"/>
                  <a:pt x="146817" y="233518"/>
                </a:cubicBezTo>
                <a:cubicBezTo>
                  <a:pt x="137919" y="243310"/>
                  <a:pt x="134359" y="256662"/>
                  <a:pt x="134359" y="270015"/>
                </a:cubicBezTo>
                <a:cubicBezTo>
                  <a:pt x="166392" y="253102"/>
                  <a:pt x="200204" y="242420"/>
                  <a:pt x="236686" y="238859"/>
                </a:cubicBezTo>
                <a:cubicBezTo>
                  <a:pt x="234017" y="234408"/>
                  <a:pt x="230458" y="229957"/>
                  <a:pt x="225119" y="225506"/>
                </a:cubicBezTo>
                <a:cubicBezTo>
                  <a:pt x="215331" y="217495"/>
                  <a:pt x="202874" y="213044"/>
                  <a:pt x="189527" y="213044"/>
                </a:cubicBezTo>
                <a:close/>
                <a:moveTo>
                  <a:pt x="274058" y="28779"/>
                </a:moveTo>
                <a:cubicBezTo>
                  <a:pt x="209102" y="35010"/>
                  <a:pt x="148596" y="68837"/>
                  <a:pt x="109445" y="121357"/>
                </a:cubicBezTo>
                <a:cubicBezTo>
                  <a:pt x="69404" y="174767"/>
                  <a:pt x="55167" y="239749"/>
                  <a:pt x="68514" y="305622"/>
                </a:cubicBezTo>
                <a:cubicBezTo>
                  <a:pt x="86310" y="395529"/>
                  <a:pt x="155715" y="465852"/>
                  <a:pt x="243805" y="485436"/>
                </a:cubicBezTo>
                <a:cubicBezTo>
                  <a:pt x="338123" y="505910"/>
                  <a:pt x="421764" y="466742"/>
                  <a:pt x="472483" y="407101"/>
                </a:cubicBezTo>
                <a:cubicBezTo>
                  <a:pt x="438670" y="328766"/>
                  <a:pt x="363038" y="271795"/>
                  <a:pt x="274058" y="267344"/>
                </a:cubicBezTo>
                <a:cubicBezTo>
                  <a:pt x="274058" y="287818"/>
                  <a:pt x="267829" y="307402"/>
                  <a:pt x="254482" y="322535"/>
                </a:cubicBezTo>
                <a:cubicBezTo>
                  <a:pt x="240245" y="340338"/>
                  <a:pt x="219780" y="351020"/>
                  <a:pt x="197535" y="353691"/>
                </a:cubicBezTo>
                <a:cubicBezTo>
                  <a:pt x="194866" y="353691"/>
                  <a:pt x="192196" y="353691"/>
                  <a:pt x="189527" y="353691"/>
                </a:cubicBezTo>
                <a:cubicBezTo>
                  <a:pt x="169951" y="353691"/>
                  <a:pt x="151266" y="346569"/>
                  <a:pt x="136139" y="333217"/>
                </a:cubicBezTo>
                <a:cubicBezTo>
                  <a:pt x="119233" y="319864"/>
                  <a:pt x="107665" y="298500"/>
                  <a:pt x="105886" y="276246"/>
                </a:cubicBezTo>
                <a:cubicBezTo>
                  <a:pt x="104106" y="253992"/>
                  <a:pt x="110335" y="231738"/>
                  <a:pt x="124572" y="215715"/>
                </a:cubicBezTo>
                <a:cubicBezTo>
                  <a:pt x="139698" y="197911"/>
                  <a:pt x="160164" y="187229"/>
                  <a:pt x="182409" y="184559"/>
                </a:cubicBezTo>
                <a:cubicBezTo>
                  <a:pt x="204653" y="183668"/>
                  <a:pt x="226009" y="189900"/>
                  <a:pt x="243805" y="204142"/>
                </a:cubicBezTo>
                <a:cubicBezTo>
                  <a:pt x="255372" y="213934"/>
                  <a:pt x="263380" y="224616"/>
                  <a:pt x="267829" y="237969"/>
                </a:cubicBezTo>
                <a:cubicBezTo>
                  <a:pt x="365707" y="241529"/>
                  <a:pt x="450238" y="298500"/>
                  <a:pt x="491168" y="380396"/>
                </a:cubicBezTo>
                <a:cubicBezTo>
                  <a:pt x="500066" y="367043"/>
                  <a:pt x="507185" y="352801"/>
                  <a:pt x="511634" y="336778"/>
                </a:cubicBezTo>
                <a:cubicBezTo>
                  <a:pt x="516973" y="322535"/>
                  <a:pt x="530320" y="311853"/>
                  <a:pt x="546336" y="310072"/>
                </a:cubicBezTo>
                <a:lnTo>
                  <a:pt x="990346" y="270015"/>
                </a:lnTo>
                <a:cubicBezTo>
                  <a:pt x="992125" y="270015"/>
                  <a:pt x="994795" y="269125"/>
                  <a:pt x="994795" y="268235"/>
                </a:cubicBezTo>
                <a:lnTo>
                  <a:pt x="1058860" y="204142"/>
                </a:lnTo>
                <a:lnTo>
                  <a:pt x="749210" y="232628"/>
                </a:lnTo>
                <a:cubicBezTo>
                  <a:pt x="748321" y="232628"/>
                  <a:pt x="748321" y="232628"/>
                  <a:pt x="747431" y="232628"/>
                </a:cubicBezTo>
                <a:cubicBezTo>
                  <a:pt x="740312" y="232628"/>
                  <a:pt x="734084" y="227287"/>
                  <a:pt x="734084" y="219275"/>
                </a:cubicBezTo>
                <a:cubicBezTo>
                  <a:pt x="733194" y="212154"/>
                  <a:pt x="738533" y="205033"/>
                  <a:pt x="746541" y="204142"/>
                </a:cubicBezTo>
                <a:lnTo>
                  <a:pt x="1056191" y="176547"/>
                </a:lnTo>
                <a:lnTo>
                  <a:pt x="983227" y="125808"/>
                </a:lnTo>
                <a:cubicBezTo>
                  <a:pt x="980558" y="124917"/>
                  <a:pt x="979668" y="124027"/>
                  <a:pt x="976999" y="124917"/>
                </a:cubicBezTo>
                <a:lnTo>
                  <a:pt x="906705" y="130258"/>
                </a:lnTo>
                <a:cubicBezTo>
                  <a:pt x="888909" y="132039"/>
                  <a:pt x="881790" y="136490"/>
                  <a:pt x="872002" y="143611"/>
                </a:cubicBezTo>
                <a:cubicBezTo>
                  <a:pt x="861325" y="150732"/>
                  <a:pt x="847978" y="157854"/>
                  <a:pt x="823953" y="160524"/>
                </a:cubicBezTo>
                <a:cubicBezTo>
                  <a:pt x="799039" y="162304"/>
                  <a:pt x="785692" y="156963"/>
                  <a:pt x="773235" y="151622"/>
                </a:cubicBezTo>
                <a:cubicBezTo>
                  <a:pt x="767006" y="149842"/>
                  <a:pt x="760778" y="147172"/>
                  <a:pt x="753659" y="145391"/>
                </a:cubicBezTo>
                <a:cubicBezTo>
                  <a:pt x="745651" y="145391"/>
                  <a:pt x="739423" y="148062"/>
                  <a:pt x="734974" y="154293"/>
                </a:cubicBezTo>
                <a:cubicBezTo>
                  <a:pt x="734084" y="154293"/>
                  <a:pt x="734084" y="155183"/>
                  <a:pt x="734084" y="155183"/>
                </a:cubicBezTo>
                <a:cubicBezTo>
                  <a:pt x="728745" y="177437"/>
                  <a:pt x="710949" y="200582"/>
                  <a:pt x="684255" y="204142"/>
                </a:cubicBezTo>
                <a:lnTo>
                  <a:pt x="668238" y="205033"/>
                </a:lnTo>
                <a:cubicBezTo>
                  <a:pt x="641544" y="207703"/>
                  <a:pt x="619299" y="187229"/>
                  <a:pt x="609512" y="165865"/>
                </a:cubicBezTo>
                <a:cubicBezTo>
                  <a:pt x="607732" y="160524"/>
                  <a:pt x="602393" y="157854"/>
                  <a:pt x="596165" y="158744"/>
                </a:cubicBezTo>
                <a:lnTo>
                  <a:pt x="539218" y="164085"/>
                </a:lnTo>
                <a:cubicBezTo>
                  <a:pt x="512524" y="166755"/>
                  <a:pt x="500066" y="155183"/>
                  <a:pt x="494728" y="144501"/>
                </a:cubicBezTo>
                <a:cubicBezTo>
                  <a:pt x="449348" y="66166"/>
                  <a:pt x="363038" y="21658"/>
                  <a:pt x="274058" y="28779"/>
                </a:cubicBezTo>
                <a:close/>
                <a:moveTo>
                  <a:pt x="271388" y="1184"/>
                </a:moveTo>
                <a:cubicBezTo>
                  <a:pt x="371936" y="-8608"/>
                  <a:pt x="469813" y="43022"/>
                  <a:pt x="519642" y="130258"/>
                </a:cubicBezTo>
                <a:cubicBezTo>
                  <a:pt x="520532" y="132039"/>
                  <a:pt x="523201" y="136490"/>
                  <a:pt x="536548" y="134709"/>
                </a:cubicBezTo>
                <a:lnTo>
                  <a:pt x="594385" y="129368"/>
                </a:lnTo>
                <a:cubicBezTo>
                  <a:pt x="611291" y="128478"/>
                  <a:pt x="629087" y="138270"/>
                  <a:pt x="635316" y="154293"/>
                </a:cubicBezTo>
                <a:cubicBezTo>
                  <a:pt x="641544" y="165865"/>
                  <a:pt x="654002" y="177437"/>
                  <a:pt x="666459" y="176547"/>
                </a:cubicBezTo>
                <a:lnTo>
                  <a:pt x="681585" y="174767"/>
                </a:lnTo>
                <a:cubicBezTo>
                  <a:pt x="694042" y="173877"/>
                  <a:pt x="702941" y="160524"/>
                  <a:pt x="707390" y="147172"/>
                </a:cubicBezTo>
                <a:cubicBezTo>
                  <a:pt x="708280" y="145391"/>
                  <a:pt x="708280" y="141831"/>
                  <a:pt x="710949" y="139160"/>
                </a:cubicBezTo>
                <a:cubicBezTo>
                  <a:pt x="720737" y="124027"/>
                  <a:pt x="738533" y="115125"/>
                  <a:pt x="757219" y="117796"/>
                </a:cubicBezTo>
                <a:cubicBezTo>
                  <a:pt x="768786" y="119576"/>
                  <a:pt x="777684" y="122247"/>
                  <a:pt x="783912" y="124917"/>
                </a:cubicBezTo>
                <a:cubicBezTo>
                  <a:pt x="794590" y="129368"/>
                  <a:pt x="803488" y="132929"/>
                  <a:pt x="821284" y="131149"/>
                </a:cubicBezTo>
                <a:cubicBezTo>
                  <a:pt x="839080" y="129368"/>
                  <a:pt x="846198" y="124917"/>
                  <a:pt x="856876" y="119576"/>
                </a:cubicBezTo>
                <a:cubicBezTo>
                  <a:pt x="866664" y="112455"/>
                  <a:pt x="879121" y="104443"/>
                  <a:pt x="904035" y="102663"/>
                </a:cubicBezTo>
                <a:lnTo>
                  <a:pt x="974329" y="95542"/>
                </a:lnTo>
                <a:cubicBezTo>
                  <a:pt x="983227" y="94652"/>
                  <a:pt x="992125" y="96432"/>
                  <a:pt x="999244" y="102663"/>
                </a:cubicBezTo>
                <a:lnTo>
                  <a:pt x="1073987" y="154293"/>
                </a:lnTo>
                <a:cubicBezTo>
                  <a:pt x="1085554" y="161414"/>
                  <a:pt x="1091783" y="173877"/>
                  <a:pt x="1093562" y="187229"/>
                </a:cubicBezTo>
                <a:cubicBezTo>
                  <a:pt x="1094452" y="200582"/>
                  <a:pt x="1090003" y="213934"/>
                  <a:pt x="1080215" y="223726"/>
                </a:cubicBezTo>
                <a:lnTo>
                  <a:pt x="1015260" y="287818"/>
                </a:lnTo>
                <a:cubicBezTo>
                  <a:pt x="1009921" y="294049"/>
                  <a:pt x="1001023" y="297610"/>
                  <a:pt x="993015" y="298500"/>
                </a:cubicBezTo>
                <a:lnTo>
                  <a:pt x="549005" y="338558"/>
                </a:lnTo>
                <a:cubicBezTo>
                  <a:pt x="544556" y="339448"/>
                  <a:pt x="540997" y="342119"/>
                  <a:pt x="539218" y="346569"/>
                </a:cubicBezTo>
                <a:cubicBezTo>
                  <a:pt x="531209" y="370604"/>
                  <a:pt x="519642" y="391968"/>
                  <a:pt x="505405" y="411552"/>
                </a:cubicBezTo>
                <a:cubicBezTo>
                  <a:pt x="515193" y="439147"/>
                  <a:pt x="519642" y="468523"/>
                  <a:pt x="519642" y="497898"/>
                </a:cubicBezTo>
                <a:cubicBezTo>
                  <a:pt x="519642" y="512141"/>
                  <a:pt x="518752" y="524603"/>
                  <a:pt x="516973" y="537956"/>
                </a:cubicBezTo>
                <a:lnTo>
                  <a:pt x="1051742" y="537956"/>
                </a:lnTo>
                <a:cubicBezTo>
                  <a:pt x="1079325" y="537956"/>
                  <a:pt x="1101570" y="560210"/>
                  <a:pt x="1101570" y="587805"/>
                </a:cubicBezTo>
                <a:lnTo>
                  <a:pt x="1101570" y="893133"/>
                </a:lnTo>
                <a:cubicBezTo>
                  <a:pt x="1101570" y="921619"/>
                  <a:pt x="1079325" y="943873"/>
                  <a:pt x="1051742" y="943873"/>
                </a:cubicBezTo>
                <a:lnTo>
                  <a:pt x="289184" y="943873"/>
                </a:lnTo>
                <a:cubicBezTo>
                  <a:pt x="273168" y="943873"/>
                  <a:pt x="258041" y="937642"/>
                  <a:pt x="245584" y="927850"/>
                </a:cubicBezTo>
                <a:lnTo>
                  <a:pt x="85421" y="789874"/>
                </a:lnTo>
                <a:cubicBezTo>
                  <a:pt x="71184" y="778301"/>
                  <a:pt x="62286" y="759608"/>
                  <a:pt x="62286" y="740024"/>
                </a:cubicBezTo>
                <a:cubicBezTo>
                  <a:pt x="62286" y="721331"/>
                  <a:pt x="71184" y="703527"/>
                  <a:pt x="85421" y="691065"/>
                </a:cubicBezTo>
                <a:lnTo>
                  <a:pt x="86310" y="691065"/>
                </a:lnTo>
                <a:cubicBezTo>
                  <a:pt x="32922" y="642996"/>
                  <a:pt x="0" y="573562"/>
                  <a:pt x="0" y="497898"/>
                </a:cubicBezTo>
                <a:cubicBezTo>
                  <a:pt x="0" y="441818"/>
                  <a:pt x="16906" y="389298"/>
                  <a:pt x="48939" y="345679"/>
                </a:cubicBezTo>
                <a:cubicBezTo>
                  <a:pt x="45380" y="334107"/>
                  <a:pt x="42710" y="323425"/>
                  <a:pt x="40041" y="311853"/>
                </a:cubicBezTo>
                <a:cubicBezTo>
                  <a:pt x="24914" y="237969"/>
                  <a:pt x="41820" y="164085"/>
                  <a:pt x="87200" y="104443"/>
                </a:cubicBezTo>
                <a:cubicBezTo>
                  <a:pt x="130800" y="45692"/>
                  <a:pt x="198425" y="8305"/>
                  <a:pt x="271388" y="11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44" name="Freeform 75">
            <a:extLst>
              <a:ext uri="{FF2B5EF4-FFF2-40B4-BE49-F238E27FC236}">
                <a16:creationId xmlns:a16="http://schemas.microsoft.com/office/drawing/2014/main" id="{FA2D0939-EA4F-447F-B8F4-A39D2D631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363" y="5979172"/>
            <a:ext cx="1855739" cy="1855739"/>
          </a:xfrm>
          <a:custGeom>
            <a:avLst/>
            <a:gdLst>
              <a:gd name="T0" fmla="*/ 2087 w 2088"/>
              <a:gd name="T1" fmla="*/ 1042 h 2087"/>
              <a:gd name="T2" fmla="*/ 2087 w 2088"/>
              <a:gd name="T3" fmla="*/ 1042 h 2087"/>
              <a:gd name="T4" fmla="*/ 1044 w 2088"/>
              <a:gd name="T5" fmla="*/ 2086 h 2087"/>
              <a:gd name="T6" fmla="*/ 1044 w 2088"/>
              <a:gd name="T7" fmla="*/ 2086 h 2087"/>
              <a:gd name="T8" fmla="*/ 0 w 2088"/>
              <a:gd name="T9" fmla="*/ 1042 h 2087"/>
              <a:gd name="T10" fmla="*/ 0 w 2088"/>
              <a:gd name="T11" fmla="*/ 1042 h 2087"/>
              <a:gd name="T12" fmla="*/ 1044 w 2088"/>
              <a:gd name="T13" fmla="*/ 0 h 2087"/>
              <a:gd name="T14" fmla="*/ 1044 w 2088"/>
              <a:gd name="T15" fmla="*/ 0 h 2087"/>
              <a:gd name="T16" fmla="*/ 2087 w 2088"/>
              <a:gd name="T17" fmla="*/ 1042 h 2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8" h="2087">
                <a:moveTo>
                  <a:pt x="2087" y="1042"/>
                </a:moveTo>
                <a:lnTo>
                  <a:pt x="2087" y="1042"/>
                </a:lnTo>
                <a:cubicBezTo>
                  <a:pt x="2087" y="1618"/>
                  <a:pt x="1621" y="2086"/>
                  <a:pt x="1044" y="2086"/>
                </a:cubicBezTo>
                <a:lnTo>
                  <a:pt x="1044" y="2086"/>
                </a:lnTo>
                <a:cubicBezTo>
                  <a:pt x="468" y="2086"/>
                  <a:pt x="0" y="1618"/>
                  <a:pt x="0" y="1042"/>
                </a:cubicBezTo>
                <a:lnTo>
                  <a:pt x="0" y="1042"/>
                </a:lnTo>
                <a:cubicBezTo>
                  <a:pt x="0" y="468"/>
                  <a:pt x="468" y="0"/>
                  <a:pt x="1044" y="0"/>
                </a:cubicBezTo>
                <a:lnTo>
                  <a:pt x="1044" y="0"/>
                </a:lnTo>
                <a:cubicBezTo>
                  <a:pt x="1621" y="0"/>
                  <a:pt x="2087" y="468"/>
                  <a:pt x="2087" y="104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45" name="Freeform 19">
            <a:extLst>
              <a:ext uri="{FF2B5EF4-FFF2-40B4-BE49-F238E27FC236}">
                <a16:creationId xmlns:a16="http://schemas.microsoft.com/office/drawing/2014/main" id="{0F9DA1B5-DD0A-49F1-8786-3EE3C3ECB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339" y="6410739"/>
            <a:ext cx="1098122" cy="984758"/>
          </a:xfrm>
          <a:custGeom>
            <a:avLst/>
            <a:gdLst>
              <a:gd name="connsiteX0" fmla="*/ 19621 w 546893"/>
              <a:gd name="connsiteY0" fmla="*/ 452434 h 493451"/>
              <a:gd name="connsiteX1" fmla="*/ 14194 w 546893"/>
              <a:gd name="connsiteY1" fmla="*/ 457875 h 493451"/>
              <a:gd name="connsiteX2" fmla="*/ 14194 w 546893"/>
              <a:gd name="connsiteY2" fmla="*/ 473361 h 493451"/>
              <a:gd name="connsiteX3" fmla="*/ 19621 w 546893"/>
              <a:gd name="connsiteY3" fmla="*/ 478802 h 493451"/>
              <a:gd name="connsiteX4" fmla="*/ 526854 w 546893"/>
              <a:gd name="connsiteY4" fmla="*/ 478802 h 493451"/>
              <a:gd name="connsiteX5" fmla="*/ 532281 w 546893"/>
              <a:gd name="connsiteY5" fmla="*/ 473361 h 493451"/>
              <a:gd name="connsiteX6" fmla="*/ 532281 w 546893"/>
              <a:gd name="connsiteY6" fmla="*/ 457875 h 493451"/>
              <a:gd name="connsiteX7" fmla="*/ 526854 w 546893"/>
              <a:gd name="connsiteY7" fmla="*/ 452434 h 493451"/>
              <a:gd name="connsiteX8" fmla="*/ 500553 w 546893"/>
              <a:gd name="connsiteY8" fmla="*/ 452434 h 493451"/>
              <a:gd name="connsiteX9" fmla="*/ 46340 w 546893"/>
              <a:gd name="connsiteY9" fmla="*/ 452434 h 493451"/>
              <a:gd name="connsiteX10" fmla="*/ 46340 w 546893"/>
              <a:gd name="connsiteY10" fmla="*/ 411000 h 493451"/>
              <a:gd name="connsiteX11" fmla="*/ 41747 w 546893"/>
              <a:gd name="connsiteY11" fmla="*/ 416022 h 493451"/>
              <a:gd name="connsiteX12" fmla="*/ 41747 w 546893"/>
              <a:gd name="connsiteY12" fmla="*/ 433182 h 493451"/>
              <a:gd name="connsiteX13" fmla="*/ 46340 w 546893"/>
              <a:gd name="connsiteY13" fmla="*/ 437786 h 493451"/>
              <a:gd name="connsiteX14" fmla="*/ 500553 w 546893"/>
              <a:gd name="connsiteY14" fmla="*/ 437786 h 493451"/>
              <a:gd name="connsiteX15" fmla="*/ 505145 w 546893"/>
              <a:gd name="connsiteY15" fmla="*/ 433182 h 493451"/>
              <a:gd name="connsiteX16" fmla="*/ 505145 w 546893"/>
              <a:gd name="connsiteY16" fmla="*/ 416022 h 493451"/>
              <a:gd name="connsiteX17" fmla="*/ 500553 w 546893"/>
              <a:gd name="connsiteY17" fmla="*/ 411000 h 493451"/>
              <a:gd name="connsiteX18" fmla="*/ 485106 w 546893"/>
              <a:gd name="connsiteY18" fmla="*/ 411000 h 493451"/>
              <a:gd name="connsiteX19" fmla="*/ 444194 w 546893"/>
              <a:gd name="connsiteY19" fmla="*/ 411000 h 493451"/>
              <a:gd name="connsiteX20" fmla="*/ 338155 w 546893"/>
              <a:gd name="connsiteY20" fmla="*/ 411000 h 493451"/>
              <a:gd name="connsiteX21" fmla="*/ 222097 w 546893"/>
              <a:gd name="connsiteY21" fmla="*/ 411000 h 493451"/>
              <a:gd name="connsiteX22" fmla="*/ 102699 w 546893"/>
              <a:gd name="connsiteY22" fmla="*/ 411000 h 493451"/>
              <a:gd name="connsiteX23" fmla="*/ 61786 w 546893"/>
              <a:gd name="connsiteY23" fmla="*/ 411000 h 493451"/>
              <a:gd name="connsiteX24" fmla="*/ 280126 w 546893"/>
              <a:gd name="connsiteY24" fmla="*/ 278743 h 493451"/>
              <a:gd name="connsiteX25" fmla="*/ 251737 w 546893"/>
              <a:gd name="connsiteY25" fmla="*/ 375424 h 493451"/>
              <a:gd name="connsiteX26" fmla="*/ 261339 w 546893"/>
              <a:gd name="connsiteY26" fmla="*/ 396351 h 493451"/>
              <a:gd name="connsiteX27" fmla="*/ 261339 w 546893"/>
              <a:gd name="connsiteY27" fmla="*/ 396770 h 493451"/>
              <a:gd name="connsiteX28" fmla="*/ 298912 w 546893"/>
              <a:gd name="connsiteY28" fmla="*/ 396770 h 493451"/>
              <a:gd name="connsiteX29" fmla="*/ 299747 w 546893"/>
              <a:gd name="connsiteY29" fmla="*/ 395514 h 493451"/>
              <a:gd name="connsiteX30" fmla="*/ 308514 w 546893"/>
              <a:gd name="connsiteY30" fmla="*/ 375424 h 493451"/>
              <a:gd name="connsiteX31" fmla="*/ 280126 w 546893"/>
              <a:gd name="connsiteY31" fmla="*/ 278743 h 493451"/>
              <a:gd name="connsiteX32" fmla="*/ 280126 w 546893"/>
              <a:gd name="connsiteY32" fmla="*/ 190851 h 493451"/>
              <a:gd name="connsiteX33" fmla="*/ 251320 w 546893"/>
              <a:gd name="connsiteY33" fmla="*/ 261165 h 493451"/>
              <a:gd name="connsiteX34" fmla="*/ 245893 w 546893"/>
              <a:gd name="connsiteY34" fmla="*/ 265769 h 493451"/>
              <a:gd name="connsiteX35" fmla="*/ 239213 w 546893"/>
              <a:gd name="connsiteY35" fmla="*/ 263258 h 493451"/>
              <a:gd name="connsiteX36" fmla="*/ 231281 w 546893"/>
              <a:gd name="connsiteY36" fmla="*/ 253213 h 493451"/>
              <a:gd name="connsiteX37" fmla="*/ 184941 w 546893"/>
              <a:gd name="connsiteY37" fmla="*/ 345290 h 493451"/>
              <a:gd name="connsiteX38" fmla="*/ 193708 w 546893"/>
              <a:gd name="connsiteY38" fmla="*/ 380865 h 493451"/>
              <a:gd name="connsiteX39" fmla="*/ 222097 w 546893"/>
              <a:gd name="connsiteY39" fmla="*/ 396770 h 493451"/>
              <a:gd name="connsiteX40" fmla="*/ 243805 w 546893"/>
              <a:gd name="connsiteY40" fmla="*/ 396770 h 493451"/>
              <a:gd name="connsiteX41" fmla="*/ 237543 w 546893"/>
              <a:gd name="connsiteY41" fmla="*/ 375424 h 493451"/>
              <a:gd name="connsiteX42" fmla="*/ 271359 w 546893"/>
              <a:gd name="connsiteY42" fmla="*/ 263258 h 493451"/>
              <a:gd name="connsiteX43" fmla="*/ 280126 w 546893"/>
              <a:gd name="connsiteY43" fmla="*/ 257398 h 493451"/>
              <a:gd name="connsiteX44" fmla="*/ 289310 w 546893"/>
              <a:gd name="connsiteY44" fmla="*/ 263258 h 493451"/>
              <a:gd name="connsiteX45" fmla="*/ 322708 w 546893"/>
              <a:gd name="connsiteY45" fmla="*/ 375424 h 493451"/>
              <a:gd name="connsiteX46" fmla="*/ 316864 w 546893"/>
              <a:gd name="connsiteY46" fmla="*/ 396770 h 493451"/>
              <a:gd name="connsiteX47" fmla="*/ 338155 w 546893"/>
              <a:gd name="connsiteY47" fmla="*/ 396770 h 493451"/>
              <a:gd name="connsiteX48" fmla="*/ 367378 w 546893"/>
              <a:gd name="connsiteY48" fmla="*/ 380447 h 493451"/>
              <a:gd name="connsiteX49" fmla="*/ 369044 w 546893"/>
              <a:gd name="connsiteY49" fmla="*/ 377506 h 493451"/>
              <a:gd name="connsiteX50" fmla="*/ 376093 w 546893"/>
              <a:gd name="connsiteY50" fmla="*/ 365066 h 493451"/>
              <a:gd name="connsiteX51" fmla="*/ 375728 w 546893"/>
              <a:gd name="connsiteY51" fmla="*/ 345290 h 493451"/>
              <a:gd name="connsiteX52" fmla="*/ 328970 w 546893"/>
              <a:gd name="connsiteY52" fmla="*/ 228938 h 493451"/>
              <a:gd name="connsiteX53" fmla="*/ 316864 w 546893"/>
              <a:gd name="connsiteY53" fmla="*/ 249446 h 493451"/>
              <a:gd name="connsiteX54" fmla="*/ 310184 w 546893"/>
              <a:gd name="connsiteY54" fmla="*/ 253213 h 493451"/>
              <a:gd name="connsiteX55" fmla="*/ 303922 w 546893"/>
              <a:gd name="connsiteY55" fmla="*/ 248609 h 493451"/>
              <a:gd name="connsiteX56" fmla="*/ 280126 w 546893"/>
              <a:gd name="connsiteY56" fmla="*/ 190851 h 493451"/>
              <a:gd name="connsiteX57" fmla="*/ 273290 w 546893"/>
              <a:gd name="connsiteY57" fmla="*/ 109133 h 493451"/>
              <a:gd name="connsiteX58" fmla="*/ 220009 w 546893"/>
              <a:gd name="connsiteY58" fmla="*/ 120119 h 493451"/>
              <a:gd name="connsiteX59" fmla="*/ 214165 w 546893"/>
              <a:gd name="connsiteY59" fmla="*/ 122212 h 493451"/>
              <a:gd name="connsiteX60" fmla="*/ 141107 w 546893"/>
              <a:gd name="connsiteY60" fmla="*/ 137279 h 493451"/>
              <a:gd name="connsiteX61" fmla="*/ 109378 w 546893"/>
              <a:gd name="connsiteY61" fmla="*/ 137279 h 493451"/>
              <a:gd name="connsiteX62" fmla="*/ 109378 w 546893"/>
              <a:gd name="connsiteY62" fmla="*/ 396770 h 493451"/>
              <a:gd name="connsiteX63" fmla="*/ 189116 w 546893"/>
              <a:gd name="connsiteY63" fmla="*/ 396770 h 493451"/>
              <a:gd name="connsiteX64" fmla="*/ 182437 w 546893"/>
              <a:gd name="connsiteY64" fmla="*/ 390073 h 493451"/>
              <a:gd name="connsiteX65" fmla="*/ 182019 w 546893"/>
              <a:gd name="connsiteY65" fmla="*/ 389655 h 493451"/>
              <a:gd name="connsiteX66" fmla="*/ 170747 w 546893"/>
              <a:gd name="connsiteY66" fmla="*/ 342360 h 493451"/>
              <a:gd name="connsiteX67" fmla="*/ 221262 w 546893"/>
              <a:gd name="connsiteY67" fmla="*/ 243586 h 493451"/>
              <a:gd name="connsiteX68" fmla="*/ 231281 w 546893"/>
              <a:gd name="connsiteY68" fmla="*/ 238983 h 493451"/>
              <a:gd name="connsiteX69" fmla="*/ 241718 w 546893"/>
              <a:gd name="connsiteY69" fmla="*/ 243586 h 493451"/>
              <a:gd name="connsiteX70" fmla="*/ 242553 w 546893"/>
              <a:gd name="connsiteY70" fmla="*/ 244424 h 493451"/>
              <a:gd name="connsiteX71" fmla="*/ 269271 w 546893"/>
              <a:gd name="connsiteY71" fmla="*/ 179969 h 493451"/>
              <a:gd name="connsiteX72" fmla="*/ 280126 w 546893"/>
              <a:gd name="connsiteY72" fmla="*/ 172854 h 493451"/>
              <a:gd name="connsiteX73" fmla="*/ 290980 w 546893"/>
              <a:gd name="connsiteY73" fmla="*/ 179969 h 493451"/>
              <a:gd name="connsiteX74" fmla="*/ 311854 w 546893"/>
              <a:gd name="connsiteY74" fmla="*/ 229775 h 493451"/>
              <a:gd name="connsiteX75" fmla="*/ 317281 w 546893"/>
              <a:gd name="connsiteY75" fmla="*/ 220567 h 493451"/>
              <a:gd name="connsiteX76" fmla="*/ 328970 w 546893"/>
              <a:gd name="connsiteY76" fmla="*/ 214289 h 493451"/>
              <a:gd name="connsiteX77" fmla="*/ 340242 w 546893"/>
              <a:gd name="connsiteY77" fmla="*/ 220567 h 493451"/>
              <a:gd name="connsiteX78" fmla="*/ 389504 w 546893"/>
              <a:gd name="connsiteY78" fmla="*/ 342360 h 493451"/>
              <a:gd name="connsiteX79" fmla="*/ 377815 w 546893"/>
              <a:gd name="connsiteY79" fmla="*/ 390073 h 493451"/>
              <a:gd name="connsiteX80" fmla="*/ 370718 w 546893"/>
              <a:gd name="connsiteY80" fmla="*/ 396770 h 493451"/>
              <a:gd name="connsiteX81" fmla="*/ 436679 w 546893"/>
              <a:gd name="connsiteY81" fmla="*/ 396770 h 493451"/>
              <a:gd name="connsiteX82" fmla="*/ 436679 w 546893"/>
              <a:gd name="connsiteY82" fmla="*/ 137279 h 493451"/>
              <a:gd name="connsiteX83" fmla="*/ 405368 w 546893"/>
              <a:gd name="connsiteY83" fmla="*/ 137279 h 493451"/>
              <a:gd name="connsiteX84" fmla="*/ 332310 w 546893"/>
              <a:gd name="connsiteY84" fmla="*/ 122212 h 493451"/>
              <a:gd name="connsiteX85" fmla="*/ 326883 w 546893"/>
              <a:gd name="connsiteY85" fmla="*/ 120119 h 493451"/>
              <a:gd name="connsiteX86" fmla="*/ 273290 w 546893"/>
              <a:gd name="connsiteY86" fmla="*/ 109133 h 493451"/>
              <a:gd name="connsiteX87" fmla="*/ 68466 w 546893"/>
              <a:gd name="connsiteY87" fmla="*/ 69058 h 493451"/>
              <a:gd name="connsiteX88" fmla="*/ 68466 w 546893"/>
              <a:gd name="connsiteY88" fmla="*/ 396770 h 493451"/>
              <a:gd name="connsiteX89" fmla="*/ 95602 w 546893"/>
              <a:gd name="connsiteY89" fmla="*/ 396770 h 493451"/>
              <a:gd name="connsiteX90" fmla="*/ 95602 w 546893"/>
              <a:gd name="connsiteY90" fmla="*/ 130164 h 493451"/>
              <a:gd name="connsiteX91" fmla="*/ 102699 w 546893"/>
              <a:gd name="connsiteY91" fmla="*/ 123049 h 493451"/>
              <a:gd name="connsiteX92" fmla="*/ 141107 w 546893"/>
              <a:gd name="connsiteY92" fmla="*/ 123049 h 493451"/>
              <a:gd name="connsiteX93" fmla="*/ 208738 w 546893"/>
              <a:gd name="connsiteY93" fmla="*/ 109237 h 493451"/>
              <a:gd name="connsiteX94" fmla="*/ 214165 w 546893"/>
              <a:gd name="connsiteY94" fmla="*/ 106726 h 493451"/>
              <a:gd name="connsiteX95" fmla="*/ 332310 w 546893"/>
              <a:gd name="connsiteY95" fmla="*/ 106726 h 493451"/>
              <a:gd name="connsiteX96" fmla="*/ 338155 w 546893"/>
              <a:gd name="connsiteY96" fmla="*/ 109237 h 493451"/>
              <a:gd name="connsiteX97" fmla="*/ 405368 w 546893"/>
              <a:gd name="connsiteY97" fmla="*/ 123049 h 493451"/>
              <a:gd name="connsiteX98" fmla="*/ 444194 w 546893"/>
              <a:gd name="connsiteY98" fmla="*/ 123049 h 493451"/>
              <a:gd name="connsiteX99" fmla="*/ 451291 w 546893"/>
              <a:gd name="connsiteY99" fmla="*/ 130164 h 493451"/>
              <a:gd name="connsiteX100" fmla="*/ 451291 w 546893"/>
              <a:gd name="connsiteY100" fmla="*/ 396770 h 493451"/>
              <a:gd name="connsiteX101" fmla="*/ 477592 w 546893"/>
              <a:gd name="connsiteY101" fmla="*/ 396770 h 493451"/>
              <a:gd name="connsiteX102" fmla="*/ 477592 w 546893"/>
              <a:gd name="connsiteY102" fmla="*/ 69058 h 493451"/>
              <a:gd name="connsiteX103" fmla="*/ 471544 w 546893"/>
              <a:gd name="connsiteY103" fmla="*/ 20271 h 493451"/>
              <a:gd name="connsiteX104" fmla="*/ 478705 w 546893"/>
              <a:gd name="connsiteY104" fmla="*/ 27182 h 493451"/>
              <a:gd name="connsiteX105" fmla="*/ 478705 w 546893"/>
              <a:gd name="connsiteY105" fmla="*/ 40190 h 493451"/>
              <a:gd name="connsiteX106" fmla="*/ 471544 w 546893"/>
              <a:gd name="connsiteY106" fmla="*/ 47507 h 493451"/>
              <a:gd name="connsiteX107" fmla="*/ 464384 w 546893"/>
              <a:gd name="connsiteY107" fmla="*/ 40190 h 493451"/>
              <a:gd name="connsiteX108" fmla="*/ 464384 w 546893"/>
              <a:gd name="connsiteY108" fmla="*/ 27182 h 493451"/>
              <a:gd name="connsiteX109" fmla="*/ 471544 w 546893"/>
              <a:gd name="connsiteY109" fmla="*/ 20271 h 493451"/>
              <a:gd name="connsiteX110" fmla="*/ 432845 w 546893"/>
              <a:gd name="connsiteY110" fmla="*/ 20271 h 493451"/>
              <a:gd name="connsiteX111" fmla="*/ 440006 w 546893"/>
              <a:gd name="connsiteY111" fmla="*/ 27182 h 493451"/>
              <a:gd name="connsiteX112" fmla="*/ 440006 w 546893"/>
              <a:gd name="connsiteY112" fmla="*/ 40190 h 493451"/>
              <a:gd name="connsiteX113" fmla="*/ 432845 w 546893"/>
              <a:gd name="connsiteY113" fmla="*/ 47507 h 493451"/>
              <a:gd name="connsiteX114" fmla="*/ 425685 w 546893"/>
              <a:gd name="connsiteY114" fmla="*/ 40190 h 493451"/>
              <a:gd name="connsiteX115" fmla="*/ 425685 w 546893"/>
              <a:gd name="connsiteY115" fmla="*/ 27182 h 493451"/>
              <a:gd name="connsiteX116" fmla="*/ 432845 w 546893"/>
              <a:gd name="connsiteY116" fmla="*/ 20271 h 493451"/>
              <a:gd name="connsiteX117" fmla="*/ 392304 w 546893"/>
              <a:gd name="connsiteY117" fmla="*/ 20271 h 493451"/>
              <a:gd name="connsiteX118" fmla="*/ 399465 w 546893"/>
              <a:gd name="connsiteY118" fmla="*/ 27182 h 493451"/>
              <a:gd name="connsiteX119" fmla="*/ 399465 w 546893"/>
              <a:gd name="connsiteY119" fmla="*/ 40190 h 493451"/>
              <a:gd name="connsiteX120" fmla="*/ 392304 w 546893"/>
              <a:gd name="connsiteY120" fmla="*/ 47507 h 493451"/>
              <a:gd name="connsiteX121" fmla="*/ 385144 w 546893"/>
              <a:gd name="connsiteY121" fmla="*/ 40190 h 493451"/>
              <a:gd name="connsiteX122" fmla="*/ 385144 w 546893"/>
              <a:gd name="connsiteY122" fmla="*/ 27182 h 493451"/>
              <a:gd name="connsiteX123" fmla="*/ 392304 w 546893"/>
              <a:gd name="connsiteY123" fmla="*/ 20271 h 493451"/>
              <a:gd name="connsiteX124" fmla="*/ 353183 w 546893"/>
              <a:gd name="connsiteY124" fmla="*/ 20271 h 493451"/>
              <a:gd name="connsiteX125" fmla="*/ 360765 w 546893"/>
              <a:gd name="connsiteY125" fmla="*/ 27182 h 493451"/>
              <a:gd name="connsiteX126" fmla="*/ 360765 w 546893"/>
              <a:gd name="connsiteY126" fmla="*/ 40190 h 493451"/>
              <a:gd name="connsiteX127" fmla="*/ 353183 w 546893"/>
              <a:gd name="connsiteY127" fmla="*/ 47507 h 493451"/>
              <a:gd name="connsiteX128" fmla="*/ 346444 w 546893"/>
              <a:gd name="connsiteY128" fmla="*/ 40190 h 493451"/>
              <a:gd name="connsiteX129" fmla="*/ 346444 w 546893"/>
              <a:gd name="connsiteY129" fmla="*/ 27182 h 493451"/>
              <a:gd name="connsiteX130" fmla="*/ 353183 w 546893"/>
              <a:gd name="connsiteY130" fmla="*/ 20271 h 493451"/>
              <a:gd name="connsiteX131" fmla="*/ 313275 w 546893"/>
              <a:gd name="connsiteY131" fmla="*/ 20271 h 493451"/>
              <a:gd name="connsiteX132" fmla="*/ 320236 w 546893"/>
              <a:gd name="connsiteY132" fmla="*/ 27182 h 493451"/>
              <a:gd name="connsiteX133" fmla="*/ 320236 w 546893"/>
              <a:gd name="connsiteY133" fmla="*/ 40190 h 493451"/>
              <a:gd name="connsiteX134" fmla="*/ 313275 w 546893"/>
              <a:gd name="connsiteY134" fmla="*/ 47507 h 493451"/>
              <a:gd name="connsiteX135" fmla="*/ 305904 w 546893"/>
              <a:gd name="connsiteY135" fmla="*/ 40190 h 493451"/>
              <a:gd name="connsiteX136" fmla="*/ 305904 w 546893"/>
              <a:gd name="connsiteY136" fmla="*/ 27182 h 493451"/>
              <a:gd name="connsiteX137" fmla="*/ 313275 w 546893"/>
              <a:gd name="connsiteY137" fmla="*/ 20271 h 493451"/>
              <a:gd name="connsiteX138" fmla="*/ 272944 w 546893"/>
              <a:gd name="connsiteY138" fmla="*/ 20271 h 493451"/>
              <a:gd name="connsiteX139" fmla="*/ 279683 w 546893"/>
              <a:gd name="connsiteY139" fmla="*/ 27182 h 493451"/>
              <a:gd name="connsiteX140" fmla="*/ 279683 w 546893"/>
              <a:gd name="connsiteY140" fmla="*/ 40190 h 493451"/>
              <a:gd name="connsiteX141" fmla="*/ 272944 w 546893"/>
              <a:gd name="connsiteY141" fmla="*/ 47507 h 493451"/>
              <a:gd name="connsiteX142" fmla="*/ 265362 w 546893"/>
              <a:gd name="connsiteY142" fmla="*/ 40190 h 493451"/>
              <a:gd name="connsiteX143" fmla="*/ 265362 w 546893"/>
              <a:gd name="connsiteY143" fmla="*/ 27182 h 493451"/>
              <a:gd name="connsiteX144" fmla="*/ 272944 w 546893"/>
              <a:gd name="connsiteY144" fmla="*/ 20271 h 493451"/>
              <a:gd name="connsiteX145" fmla="*/ 233824 w 546893"/>
              <a:gd name="connsiteY145" fmla="*/ 20271 h 493451"/>
              <a:gd name="connsiteX146" fmla="*/ 240985 w 546893"/>
              <a:gd name="connsiteY146" fmla="*/ 27182 h 493451"/>
              <a:gd name="connsiteX147" fmla="*/ 240985 w 546893"/>
              <a:gd name="connsiteY147" fmla="*/ 40190 h 493451"/>
              <a:gd name="connsiteX148" fmla="*/ 233824 w 546893"/>
              <a:gd name="connsiteY148" fmla="*/ 47507 h 493451"/>
              <a:gd name="connsiteX149" fmla="*/ 226664 w 546893"/>
              <a:gd name="connsiteY149" fmla="*/ 40190 h 493451"/>
              <a:gd name="connsiteX150" fmla="*/ 226664 w 546893"/>
              <a:gd name="connsiteY150" fmla="*/ 27182 h 493451"/>
              <a:gd name="connsiteX151" fmla="*/ 233824 w 546893"/>
              <a:gd name="connsiteY151" fmla="*/ 20271 h 493451"/>
              <a:gd name="connsiteX152" fmla="*/ 194926 w 546893"/>
              <a:gd name="connsiteY152" fmla="*/ 20271 h 493451"/>
              <a:gd name="connsiteX153" fmla="*/ 202297 w 546893"/>
              <a:gd name="connsiteY153" fmla="*/ 27182 h 493451"/>
              <a:gd name="connsiteX154" fmla="*/ 202297 w 546893"/>
              <a:gd name="connsiteY154" fmla="*/ 40190 h 493451"/>
              <a:gd name="connsiteX155" fmla="*/ 194926 w 546893"/>
              <a:gd name="connsiteY155" fmla="*/ 47507 h 493451"/>
              <a:gd name="connsiteX156" fmla="*/ 187965 w 546893"/>
              <a:gd name="connsiteY156" fmla="*/ 40190 h 493451"/>
              <a:gd name="connsiteX157" fmla="*/ 187965 w 546893"/>
              <a:gd name="connsiteY157" fmla="*/ 27182 h 493451"/>
              <a:gd name="connsiteX158" fmla="*/ 194926 w 546893"/>
              <a:gd name="connsiteY158" fmla="*/ 20271 h 493451"/>
              <a:gd name="connsiteX159" fmla="*/ 154583 w 546893"/>
              <a:gd name="connsiteY159" fmla="*/ 20271 h 493451"/>
              <a:gd name="connsiteX160" fmla="*/ 161744 w 546893"/>
              <a:gd name="connsiteY160" fmla="*/ 27182 h 493451"/>
              <a:gd name="connsiteX161" fmla="*/ 161744 w 546893"/>
              <a:gd name="connsiteY161" fmla="*/ 40190 h 493451"/>
              <a:gd name="connsiteX162" fmla="*/ 154583 w 546893"/>
              <a:gd name="connsiteY162" fmla="*/ 47507 h 493451"/>
              <a:gd name="connsiteX163" fmla="*/ 147423 w 546893"/>
              <a:gd name="connsiteY163" fmla="*/ 40190 h 493451"/>
              <a:gd name="connsiteX164" fmla="*/ 147423 w 546893"/>
              <a:gd name="connsiteY164" fmla="*/ 27182 h 493451"/>
              <a:gd name="connsiteX165" fmla="*/ 154583 w 546893"/>
              <a:gd name="connsiteY165" fmla="*/ 20271 h 493451"/>
              <a:gd name="connsiteX166" fmla="*/ 114042 w 546893"/>
              <a:gd name="connsiteY166" fmla="*/ 20271 h 493451"/>
              <a:gd name="connsiteX167" fmla="*/ 121203 w 546893"/>
              <a:gd name="connsiteY167" fmla="*/ 27182 h 493451"/>
              <a:gd name="connsiteX168" fmla="*/ 121203 w 546893"/>
              <a:gd name="connsiteY168" fmla="*/ 40190 h 493451"/>
              <a:gd name="connsiteX169" fmla="*/ 114042 w 546893"/>
              <a:gd name="connsiteY169" fmla="*/ 47507 h 493451"/>
              <a:gd name="connsiteX170" fmla="*/ 106882 w 546893"/>
              <a:gd name="connsiteY170" fmla="*/ 40190 h 493451"/>
              <a:gd name="connsiteX171" fmla="*/ 106882 w 546893"/>
              <a:gd name="connsiteY171" fmla="*/ 27182 h 493451"/>
              <a:gd name="connsiteX172" fmla="*/ 114042 w 546893"/>
              <a:gd name="connsiteY172" fmla="*/ 20271 h 493451"/>
              <a:gd name="connsiteX173" fmla="*/ 75344 w 546893"/>
              <a:gd name="connsiteY173" fmla="*/ 20271 h 493451"/>
              <a:gd name="connsiteX174" fmla="*/ 82505 w 546893"/>
              <a:gd name="connsiteY174" fmla="*/ 27182 h 493451"/>
              <a:gd name="connsiteX175" fmla="*/ 82505 w 546893"/>
              <a:gd name="connsiteY175" fmla="*/ 40190 h 493451"/>
              <a:gd name="connsiteX176" fmla="*/ 75344 w 546893"/>
              <a:gd name="connsiteY176" fmla="*/ 47507 h 493451"/>
              <a:gd name="connsiteX177" fmla="*/ 68184 w 546893"/>
              <a:gd name="connsiteY177" fmla="*/ 40190 h 493451"/>
              <a:gd name="connsiteX178" fmla="*/ 68184 w 546893"/>
              <a:gd name="connsiteY178" fmla="*/ 27182 h 493451"/>
              <a:gd name="connsiteX179" fmla="*/ 75344 w 546893"/>
              <a:gd name="connsiteY179" fmla="*/ 20271 h 493451"/>
              <a:gd name="connsiteX180" fmla="*/ 53437 w 546893"/>
              <a:gd name="connsiteY180" fmla="*/ 14230 h 493451"/>
              <a:gd name="connsiteX181" fmla="*/ 41747 w 546893"/>
              <a:gd name="connsiteY181" fmla="*/ 25949 h 493451"/>
              <a:gd name="connsiteX182" fmla="*/ 41747 w 546893"/>
              <a:gd name="connsiteY182" fmla="*/ 42691 h 493451"/>
              <a:gd name="connsiteX183" fmla="*/ 53437 w 546893"/>
              <a:gd name="connsiteY183" fmla="*/ 54410 h 493451"/>
              <a:gd name="connsiteX184" fmla="*/ 61786 w 546893"/>
              <a:gd name="connsiteY184" fmla="*/ 54410 h 493451"/>
              <a:gd name="connsiteX185" fmla="*/ 485106 w 546893"/>
              <a:gd name="connsiteY185" fmla="*/ 54410 h 493451"/>
              <a:gd name="connsiteX186" fmla="*/ 493038 w 546893"/>
              <a:gd name="connsiteY186" fmla="*/ 54410 h 493451"/>
              <a:gd name="connsiteX187" fmla="*/ 505145 w 546893"/>
              <a:gd name="connsiteY187" fmla="*/ 42691 h 493451"/>
              <a:gd name="connsiteX188" fmla="*/ 505145 w 546893"/>
              <a:gd name="connsiteY188" fmla="*/ 25949 h 493451"/>
              <a:gd name="connsiteX189" fmla="*/ 493038 w 546893"/>
              <a:gd name="connsiteY189" fmla="*/ 14230 h 493451"/>
              <a:gd name="connsiteX190" fmla="*/ 53437 w 546893"/>
              <a:gd name="connsiteY190" fmla="*/ 0 h 493451"/>
              <a:gd name="connsiteX191" fmla="*/ 493038 w 546893"/>
              <a:gd name="connsiteY191" fmla="*/ 0 h 493451"/>
              <a:gd name="connsiteX192" fmla="*/ 519757 w 546893"/>
              <a:gd name="connsiteY192" fmla="*/ 25949 h 493451"/>
              <a:gd name="connsiteX193" fmla="*/ 519757 w 546893"/>
              <a:gd name="connsiteY193" fmla="*/ 42691 h 493451"/>
              <a:gd name="connsiteX194" fmla="*/ 493038 w 546893"/>
              <a:gd name="connsiteY194" fmla="*/ 69058 h 493451"/>
              <a:gd name="connsiteX195" fmla="*/ 491786 w 546893"/>
              <a:gd name="connsiteY195" fmla="*/ 69058 h 493451"/>
              <a:gd name="connsiteX196" fmla="*/ 491786 w 546893"/>
              <a:gd name="connsiteY196" fmla="*/ 396770 h 493451"/>
              <a:gd name="connsiteX197" fmla="*/ 500553 w 546893"/>
              <a:gd name="connsiteY197" fmla="*/ 396770 h 493451"/>
              <a:gd name="connsiteX198" fmla="*/ 519757 w 546893"/>
              <a:gd name="connsiteY198" fmla="*/ 416022 h 493451"/>
              <a:gd name="connsiteX199" fmla="*/ 519757 w 546893"/>
              <a:gd name="connsiteY199" fmla="*/ 433182 h 493451"/>
              <a:gd name="connsiteX200" fmla="*/ 518504 w 546893"/>
              <a:gd name="connsiteY200" fmla="*/ 437786 h 493451"/>
              <a:gd name="connsiteX201" fmla="*/ 526854 w 546893"/>
              <a:gd name="connsiteY201" fmla="*/ 437786 h 493451"/>
              <a:gd name="connsiteX202" fmla="*/ 546893 w 546893"/>
              <a:gd name="connsiteY202" fmla="*/ 457875 h 493451"/>
              <a:gd name="connsiteX203" fmla="*/ 546893 w 546893"/>
              <a:gd name="connsiteY203" fmla="*/ 473361 h 493451"/>
              <a:gd name="connsiteX204" fmla="*/ 526854 w 546893"/>
              <a:gd name="connsiteY204" fmla="*/ 493451 h 493451"/>
              <a:gd name="connsiteX205" fmla="*/ 19621 w 546893"/>
              <a:gd name="connsiteY205" fmla="*/ 493451 h 493451"/>
              <a:gd name="connsiteX206" fmla="*/ 0 w 546893"/>
              <a:gd name="connsiteY206" fmla="*/ 473361 h 493451"/>
              <a:gd name="connsiteX207" fmla="*/ 0 w 546893"/>
              <a:gd name="connsiteY207" fmla="*/ 457875 h 493451"/>
              <a:gd name="connsiteX208" fmla="*/ 19621 w 546893"/>
              <a:gd name="connsiteY208" fmla="*/ 437786 h 493451"/>
              <a:gd name="connsiteX209" fmla="*/ 27553 w 546893"/>
              <a:gd name="connsiteY209" fmla="*/ 437786 h 493451"/>
              <a:gd name="connsiteX210" fmla="*/ 27136 w 546893"/>
              <a:gd name="connsiteY210" fmla="*/ 433182 h 493451"/>
              <a:gd name="connsiteX211" fmla="*/ 27136 w 546893"/>
              <a:gd name="connsiteY211" fmla="*/ 416022 h 493451"/>
              <a:gd name="connsiteX212" fmla="*/ 46340 w 546893"/>
              <a:gd name="connsiteY212" fmla="*/ 396770 h 493451"/>
              <a:gd name="connsiteX213" fmla="*/ 54272 w 546893"/>
              <a:gd name="connsiteY213" fmla="*/ 396770 h 493451"/>
              <a:gd name="connsiteX214" fmla="*/ 54272 w 546893"/>
              <a:gd name="connsiteY214" fmla="*/ 69058 h 493451"/>
              <a:gd name="connsiteX215" fmla="*/ 53437 w 546893"/>
              <a:gd name="connsiteY215" fmla="*/ 69058 h 493451"/>
              <a:gd name="connsiteX216" fmla="*/ 27136 w 546893"/>
              <a:gd name="connsiteY216" fmla="*/ 42691 h 493451"/>
              <a:gd name="connsiteX217" fmla="*/ 27136 w 546893"/>
              <a:gd name="connsiteY217" fmla="*/ 25949 h 493451"/>
              <a:gd name="connsiteX218" fmla="*/ 53437 w 546893"/>
              <a:gd name="connsiteY218" fmla="*/ 0 h 49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46893" h="493451">
                <a:moveTo>
                  <a:pt x="19621" y="452434"/>
                </a:moveTo>
                <a:cubicBezTo>
                  <a:pt x="16699" y="452434"/>
                  <a:pt x="14194" y="454946"/>
                  <a:pt x="14194" y="457875"/>
                </a:cubicBezTo>
                <a:lnTo>
                  <a:pt x="14194" y="473361"/>
                </a:lnTo>
                <a:cubicBezTo>
                  <a:pt x="14194" y="476709"/>
                  <a:pt x="16699" y="478802"/>
                  <a:pt x="19621" y="478802"/>
                </a:cubicBezTo>
                <a:lnTo>
                  <a:pt x="526854" y="478802"/>
                </a:lnTo>
                <a:cubicBezTo>
                  <a:pt x="529776" y="478802"/>
                  <a:pt x="532281" y="476709"/>
                  <a:pt x="532281" y="473361"/>
                </a:cubicBezTo>
                <a:lnTo>
                  <a:pt x="532281" y="457875"/>
                </a:lnTo>
                <a:cubicBezTo>
                  <a:pt x="532281" y="454946"/>
                  <a:pt x="529776" y="452434"/>
                  <a:pt x="526854" y="452434"/>
                </a:cubicBezTo>
                <a:lnTo>
                  <a:pt x="500553" y="452434"/>
                </a:lnTo>
                <a:lnTo>
                  <a:pt x="46340" y="452434"/>
                </a:lnTo>
                <a:close/>
                <a:moveTo>
                  <a:pt x="46340" y="411000"/>
                </a:moveTo>
                <a:cubicBezTo>
                  <a:pt x="43835" y="411000"/>
                  <a:pt x="41747" y="413511"/>
                  <a:pt x="41747" y="416022"/>
                </a:cubicBezTo>
                <a:lnTo>
                  <a:pt x="41747" y="433182"/>
                </a:lnTo>
                <a:cubicBezTo>
                  <a:pt x="41747" y="435693"/>
                  <a:pt x="43835" y="437786"/>
                  <a:pt x="46340" y="437786"/>
                </a:cubicBezTo>
                <a:lnTo>
                  <a:pt x="500553" y="437786"/>
                </a:lnTo>
                <a:cubicBezTo>
                  <a:pt x="503058" y="437786"/>
                  <a:pt x="505145" y="435693"/>
                  <a:pt x="505145" y="433182"/>
                </a:cubicBezTo>
                <a:lnTo>
                  <a:pt x="505145" y="416022"/>
                </a:lnTo>
                <a:cubicBezTo>
                  <a:pt x="505145" y="413511"/>
                  <a:pt x="503058" y="411000"/>
                  <a:pt x="500553" y="411000"/>
                </a:cubicBezTo>
                <a:lnTo>
                  <a:pt x="485106" y="411000"/>
                </a:lnTo>
                <a:lnTo>
                  <a:pt x="444194" y="411000"/>
                </a:lnTo>
                <a:lnTo>
                  <a:pt x="338155" y="411000"/>
                </a:lnTo>
                <a:lnTo>
                  <a:pt x="222097" y="411000"/>
                </a:lnTo>
                <a:lnTo>
                  <a:pt x="102699" y="411000"/>
                </a:lnTo>
                <a:lnTo>
                  <a:pt x="61786" y="411000"/>
                </a:lnTo>
                <a:close/>
                <a:moveTo>
                  <a:pt x="280126" y="278743"/>
                </a:moveTo>
                <a:cubicBezTo>
                  <a:pt x="270106" y="305529"/>
                  <a:pt x="251737" y="362868"/>
                  <a:pt x="251737" y="375424"/>
                </a:cubicBezTo>
                <a:cubicBezTo>
                  <a:pt x="251737" y="383377"/>
                  <a:pt x="255077" y="390910"/>
                  <a:pt x="261339" y="396351"/>
                </a:cubicBezTo>
                <a:cubicBezTo>
                  <a:pt x="261339" y="396351"/>
                  <a:pt x="261339" y="396770"/>
                  <a:pt x="261339" y="396770"/>
                </a:cubicBezTo>
                <a:lnTo>
                  <a:pt x="298912" y="396770"/>
                </a:lnTo>
                <a:cubicBezTo>
                  <a:pt x="298912" y="396770"/>
                  <a:pt x="299330" y="395933"/>
                  <a:pt x="299747" y="395514"/>
                </a:cubicBezTo>
                <a:cubicBezTo>
                  <a:pt x="305592" y="390492"/>
                  <a:pt x="308514" y="383377"/>
                  <a:pt x="308514" y="375424"/>
                </a:cubicBezTo>
                <a:cubicBezTo>
                  <a:pt x="308514" y="362868"/>
                  <a:pt x="290145" y="305529"/>
                  <a:pt x="280126" y="278743"/>
                </a:cubicBezTo>
                <a:close/>
                <a:moveTo>
                  <a:pt x="280126" y="190851"/>
                </a:moveTo>
                <a:cubicBezTo>
                  <a:pt x="273446" y="205500"/>
                  <a:pt x="262592" y="232286"/>
                  <a:pt x="251320" y="261165"/>
                </a:cubicBezTo>
                <a:cubicBezTo>
                  <a:pt x="250485" y="263258"/>
                  <a:pt x="248398" y="265350"/>
                  <a:pt x="245893" y="265769"/>
                </a:cubicBezTo>
                <a:cubicBezTo>
                  <a:pt x="243805" y="266187"/>
                  <a:pt x="240883" y="264932"/>
                  <a:pt x="239213" y="263258"/>
                </a:cubicBezTo>
                <a:cubicBezTo>
                  <a:pt x="236291" y="259072"/>
                  <a:pt x="233786" y="256142"/>
                  <a:pt x="231281" y="253213"/>
                </a:cubicBezTo>
                <a:cubicBezTo>
                  <a:pt x="217505" y="270373"/>
                  <a:pt x="190369" y="320178"/>
                  <a:pt x="184941" y="345290"/>
                </a:cubicBezTo>
                <a:cubicBezTo>
                  <a:pt x="181602" y="359939"/>
                  <a:pt x="185359" y="369983"/>
                  <a:pt x="193708" y="380865"/>
                </a:cubicBezTo>
                <a:cubicBezTo>
                  <a:pt x="202893" y="391747"/>
                  <a:pt x="211660" y="396770"/>
                  <a:pt x="222097" y="396770"/>
                </a:cubicBezTo>
                <a:lnTo>
                  <a:pt x="243805" y="396770"/>
                </a:lnTo>
                <a:cubicBezTo>
                  <a:pt x="239631" y="390492"/>
                  <a:pt x="237543" y="382958"/>
                  <a:pt x="237543" y="375424"/>
                </a:cubicBezTo>
                <a:cubicBezTo>
                  <a:pt x="237543" y="356590"/>
                  <a:pt x="264262" y="278743"/>
                  <a:pt x="271359" y="263258"/>
                </a:cubicBezTo>
                <a:cubicBezTo>
                  <a:pt x="272611" y="259909"/>
                  <a:pt x="276369" y="257398"/>
                  <a:pt x="280126" y="257398"/>
                </a:cubicBezTo>
                <a:cubicBezTo>
                  <a:pt x="283883" y="257398"/>
                  <a:pt x="287640" y="259909"/>
                  <a:pt x="289310" y="263258"/>
                </a:cubicBezTo>
                <a:cubicBezTo>
                  <a:pt x="296407" y="278743"/>
                  <a:pt x="322708" y="356590"/>
                  <a:pt x="322708" y="375424"/>
                </a:cubicBezTo>
                <a:cubicBezTo>
                  <a:pt x="322708" y="382958"/>
                  <a:pt x="320621" y="390492"/>
                  <a:pt x="316864" y="396770"/>
                </a:cubicBezTo>
                <a:lnTo>
                  <a:pt x="338155" y="396770"/>
                </a:lnTo>
                <a:cubicBezTo>
                  <a:pt x="349427" y="396770"/>
                  <a:pt x="357359" y="390910"/>
                  <a:pt x="367378" y="380447"/>
                </a:cubicBezTo>
                <a:lnTo>
                  <a:pt x="369044" y="377506"/>
                </a:lnTo>
                <a:lnTo>
                  <a:pt x="376093" y="365066"/>
                </a:lnTo>
                <a:cubicBezTo>
                  <a:pt x="377606" y="359625"/>
                  <a:pt x="377606" y="353451"/>
                  <a:pt x="375728" y="345290"/>
                </a:cubicBezTo>
                <a:cubicBezTo>
                  <a:pt x="369883" y="319341"/>
                  <a:pt x="343165" y="253213"/>
                  <a:pt x="328970" y="228938"/>
                </a:cubicBezTo>
                <a:cubicBezTo>
                  <a:pt x="325631" y="233960"/>
                  <a:pt x="321456" y="241075"/>
                  <a:pt x="316864" y="249446"/>
                </a:cubicBezTo>
                <a:cubicBezTo>
                  <a:pt x="315611" y="251957"/>
                  <a:pt x="312689" y="253213"/>
                  <a:pt x="310184" y="253213"/>
                </a:cubicBezTo>
                <a:cubicBezTo>
                  <a:pt x="307262" y="252794"/>
                  <a:pt x="304757" y="251120"/>
                  <a:pt x="303922" y="248609"/>
                </a:cubicBezTo>
                <a:cubicBezTo>
                  <a:pt x="295155" y="225590"/>
                  <a:pt x="285970" y="204244"/>
                  <a:pt x="280126" y="190851"/>
                </a:cubicBezTo>
                <a:close/>
                <a:moveTo>
                  <a:pt x="273290" y="109133"/>
                </a:moveTo>
                <a:cubicBezTo>
                  <a:pt x="255077" y="109133"/>
                  <a:pt x="236917" y="112795"/>
                  <a:pt x="220009" y="120119"/>
                </a:cubicBezTo>
                <a:lnTo>
                  <a:pt x="214165" y="122212"/>
                </a:lnTo>
                <a:cubicBezTo>
                  <a:pt x="190786" y="132257"/>
                  <a:pt x="166573" y="137279"/>
                  <a:pt x="141107" y="137279"/>
                </a:cubicBezTo>
                <a:lnTo>
                  <a:pt x="109378" y="137279"/>
                </a:lnTo>
                <a:lnTo>
                  <a:pt x="109378" y="396770"/>
                </a:lnTo>
                <a:lnTo>
                  <a:pt x="189116" y="396770"/>
                </a:lnTo>
                <a:cubicBezTo>
                  <a:pt x="187029" y="394677"/>
                  <a:pt x="184941" y="392584"/>
                  <a:pt x="182437" y="390073"/>
                </a:cubicBezTo>
                <a:cubicBezTo>
                  <a:pt x="182437" y="390073"/>
                  <a:pt x="182437" y="389655"/>
                  <a:pt x="182019" y="389655"/>
                </a:cubicBezTo>
                <a:cubicBezTo>
                  <a:pt x="173670" y="377936"/>
                  <a:pt x="166155" y="363287"/>
                  <a:pt x="170747" y="342360"/>
                </a:cubicBezTo>
                <a:cubicBezTo>
                  <a:pt x="177009" y="313481"/>
                  <a:pt x="205815" y="261165"/>
                  <a:pt x="221262" y="243586"/>
                </a:cubicBezTo>
                <a:cubicBezTo>
                  <a:pt x="223767" y="240238"/>
                  <a:pt x="227524" y="238983"/>
                  <a:pt x="231281" y="238983"/>
                </a:cubicBezTo>
                <a:cubicBezTo>
                  <a:pt x="235456" y="238983"/>
                  <a:pt x="239213" y="240238"/>
                  <a:pt x="241718" y="243586"/>
                </a:cubicBezTo>
                <a:cubicBezTo>
                  <a:pt x="242136" y="243586"/>
                  <a:pt x="242553" y="244424"/>
                  <a:pt x="242553" y="244424"/>
                </a:cubicBezTo>
                <a:cubicBezTo>
                  <a:pt x="252572" y="218893"/>
                  <a:pt x="263427" y="193363"/>
                  <a:pt x="269271" y="179969"/>
                </a:cubicBezTo>
                <a:cubicBezTo>
                  <a:pt x="271359" y="175784"/>
                  <a:pt x="275534" y="172854"/>
                  <a:pt x="280126" y="172854"/>
                </a:cubicBezTo>
                <a:cubicBezTo>
                  <a:pt x="284718" y="172854"/>
                  <a:pt x="288893" y="175784"/>
                  <a:pt x="290980" y="179969"/>
                </a:cubicBezTo>
                <a:cubicBezTo>
                  <a:pt x="295572" y="190014"/>
                  <a:pt x="303504" y="208848"/>
                  <a:pt x="311854" y="229775"/>
                </a:cubicBezTo>
                <a:cubicBezTo>
                  <a:pt x="313941" y="226008"/>
                  <a:pt x="315611" y="223078"/>
                  <a:pt x="317281" y="220567"/>
                </a:cubicBezTo>
                <a:cubicBezTo>
                  <a:pt x="319786" y="216800"/>
                  <a:pt x="324378" y="214289"/>
                  <a:pt x="328970" y="214289"/>
                </a:cubicBezTo>
                <a:cubicBezTo>
                  <a:pt x="333563" y="214289"/>
                  <a:pt x="337737" y="216800"/>
                  <a:pt x="340242" y="220567"/>
                </a:cubicBezTo>
                <a:cubicBezTo>
                  <a:pt x="355271" y="244842"/>
                  <a:pt x="383242" y="314319"/>
                  <a:pt x="389504" y="342360"/>
                </a:cubicBezTo>
                <a:cubicBezTo>
                  <a:pt x="394514" y="364124"/>
                  <a:pt x="389087" y="376261"/>
                  <a:pt x="377815" y="390073"/>
                </a:cubicBezTo>
                <a:cubicBezTo>
                  <a:pt x="375728" y="392166"/>
                  <a:pt x="373223" y="394677"/>
                  <a:pt x="370718" y="396770"/>
                </a:cubicBezTo>
                <a:lnTo>
                  <a:pt x="436679" y="396770"/>
                </a:lnTo>
                <a:lnTo>
                  <a:pt x="436679" y="137279"/>
                </a:lnTo>
                <a:lnTo>
                  <a:pt x="405368" y="137279"/>
                </a:lnTo>
                <a:cubicBezTo>
                  <a:pt x="380320" y="137279"/>
                  <a:pt x="355689" y="132257"/>
                  <a:pt x="332310" y="122212"/>
                </a:cubicBezTo>
                <a:lnTo>
                  <a:pt x="326883" y="120119"/>
                </a:lnTo>
                <a:cubicBezTo>
                  <a:pt x="309767" y="112795"/>
                  <a:pt x="291502" y="109133"/>
                  <a:pt x="273290" y="109133"/>
                </a:cubicBezTo>
                <a:close/>
                <a:moveTo>
                  <a:pt x="68466" y="69058"/>
                </a:moveTo>
                <a:lnTo>
                  <a:pt x="68466" y="396770"/>
                </a:lnTo>
                <a:lnTo>
                  <a:pt x="95602" y="396770"/>
                </a:lnTo>
                <a:lnTo>
                  <a:pt x="95602" y="130164"/>
                </a:lnTo>
                <a:cubicBezTo>
                  <a:pt x="95602" y="126397"/>
                  <a:pt x="98524" y="123049"/>
                  <a:pt x="102699" y="123049"/>
                </a:cubicBezTo>
                <a:lnTo>
                  <a:pt x="141107" y="123049"/>
                </a:lnTo>
                <a:cubicBezTo>
                  <a:pt x="164485" y="123049"/>
                  <a:pt x="187029" y="118445"/>
                  <a:pt x="208738" y="109237"/>
                </a:cubicBezTo>
                <a:lnTo>
                  <a:pt x="214165" y="106726"/>
                </a:lnTo>
                <a:cubicBezTo>
                  <a:pt x="251737" y="90822"/>
                  <a:pt x="294737" y="90822"/>
                  <a:pt x="332310" y="106726"/>
                </a:cubicBezTo>
                <a:lnTo>
                  <a:pt x="338155" y="109237"/>
                </a:lnTo>
                <a:cubicBezTo>
                  <a:pt x="359446" y="118445"/>
                  <a:pt x="381990" y="123049"/>
                  <a:pt x="405368" y="123049"/>
                </a:cubicBezTo>
                <a:lnTo>
                  <a:pt x="444194" y="123049"/>
                </a:lnTo>
                <a:cubicBezTo>
                  <a:pt x="447951" y="123049"/>
                  <a:pt x="451291" y="126397"/>
                  <a:pt x="451291" y="130164"/>
                </a:cubicBezTo>
                <a:lnTo>
                  <a:pt x="451291" y="396770"/>
                </a:lnTo>
                <a:lnTo>
                  <a:pt x="477592" y="396770"/>
                </a:lnTo>
                <a:lnTo>
                  <a:pt x="477592" y="69058"/>
                </a:lnTo>
                <a:close/>
                <a:moveTo>
                  <a:pt x="471544" y="20271"/>
                </a:moveTo>
                <a:cubicBezTo>
                  <a:pt x="475335" y="20271"/>
                  <a:pt x="478705" y="23117"/>
                  <a:pt x="478705" y="27182"/>
                </a:cubicBezTo>
                <a:lnTo>
                  <a:pt x="478705" y="40190"/>
                </a:lnTo>
                <a:cubicBezTo>
                  <a:pt x="478705" y="44255"/>
                  <a:pt x="475335" y="47507"/>
                  <a:pt x="471544" y="47507"/>
                </a:cubicBezTo>
                <a:cubicBezTo>
                  <a:pt x="467754" y="47507"/>
                  <a:pt x="464384" y="44255"/>
                  <a:pt x="464384" y="40190"/>
                </a:cubicBezTo>
                <a:lnTo>
                  <a:pt x="464384" y="27182"/>
                </a:lnTo>
                <a:cubicBezTo>
                  <a:pt x="464384" y="23117"/>
                  <a:pt x="467754" y="20271"/>
                  <a:pt x="471544" y="20271"/>
                </a:cubicBezTo>
                <a:close/>
                <a:moveTo>
                  <a:pt x="432845" y="20271"/>
                </a:moveTo>
                <a:cubicBezTo>
                  <a:pt x="436636" y="20271"/>
                  <a:pt x="440006" y="23117"/>
                  <a:pt x="440006" y="27182"/>
                </a:cubicBezTo>
                <a:lnTo>
                  <a:pt x="440006" y="40190"/>
                </a:lnTo>
                <a:cubicBezTo>
                  <a:pt x="440006" y="44255"/>
                  <a:pt x="436636" y="47507"/>
                  <a:pt x="432845" y="47507"/>
                </a:cubicBezTo>
                <a:cubicBezTo>
                  <a:pt x="428633" y="47507"/>
                  <a:pt x="425685" y="44255"/>
                  <a:pt x="425685" y="40190"/>
                </a:cubicBezTo>
                <a:lnTo>
                  <a:pt x="425685" y="27182"/>
                </a:lnTo>
                <a:cubicBezTo>
                  <a:pt x="425685" y="23117"/>
                  <a:pt x="428633" y="20271"/>
                  <a:pt x="432845" y="20271"/>
                </a:cubicBezTo>
                <a:close/>
                <a:moveTo>
                  <a:pt x="392304" y="20271"/>
                </a:moveTo>
                <a:cubicBezTo>
                  <a:pt x="396516" y="20271"/>
                  <a:pt x="399465" y="23117"/>
                  <a:pt x="399465" y="27182"/>
                </a:cubicBezTo>
                <a:lnTo>
                  <a:pt x="399465" y="40190"/>
                </a:lnTo>
                <a:cubicBezTo>
                  <a:pt x="399465" y="44255"/>
                  <a:pt x="396516" y="47507"/>
                  <a:pt x="392304" y="47507"/>
                </a:cubicBezTo>
                <a:cubicBezTo>
                  <a:pt x="388514" y="47507"/>
                  <a:pt x="385144" y="44255"/>
                  <a:pt x="385144" y="40190"/>
                </a:cubicBezTo>
                <a:lnTo>
                  <a:pt x="385144" y="27182"/>
                </a:lnTo>
                <a:cubicBezTo>
                  <a:pt x="385144" y="23117"/>
                  <a:pt x="388514" y="20271"/>
                  <a:pt x="392304" y="20271"/>
                </a:cubicBezTo>
                <a:close/>
                <a:moveTo>
                  <a:pt x="353183" y="20271"/>
                </a:moveTo>
                <a:cubicBezTo>
                  <a:pt x="357395" y="20271"/>
                  <a:pt x="360765" y="23117"/>
                  <a:pt x="360765" y="27182"/>
                </a:cubicBezTo>
                <a:lnTo>
                  <a:pt x="360765" y="40190"/>
                </a:lnTo>
                <a:cubicBezTo>
                  <a:pt x="360765" y="44255"/>
                  <a:pt x="357395" y="47507"/>
                  <a:pt x="353183" y="47507"/>
                </a:cubicBezTo>
                <a:cubicBezTo>
                  <a:pt x="349392" y="47507"/>
                  <a:pt x="346444" y="44255"/>
                  <a:pt x="346444" y="40190"/>
                </a:cubicBezTo>
                <a:lnTo>
                  <a:pt x="346444" y="27182"/>
                </a:lnTo>
                <a:cubicBezTo>
                  <a:pt x="346444" y="23117"/>
                  <a:pt x="349392" y="20271"/>
                  <a:pt x="353183" y="20271"/>
                </a:cubicBezTo>
                <a:close/>
                <a:moveTo>
                  <a:pt x="313275" y="20271"/>
                </a:moveTo>
                <a:cubicBezTo>
                  <a:pt x="316960" y="20271"/>
                  <a:pt x="320236" y="23117"/>
                  <a:pt x="320236" y="27182"/>
                </a:cubicBezTo>
                <a:lnTo>
                  <a:pt x="320236" y="40190"/>
                </a:lnTo>
                <a:cubicBezTo>
                  <a:pt x="320236" y="44255"/>
                  <a:pt x="316960" y="47507"/>
                  <a:pt x="313275" y="47507"/>
                </a:cubicBezTo>
                <a:cubicBezTo>
                  <a:pt x="309180" y="47507"/>
                  <a:pt x="305904" y="44255"/>
                  <a:pt x="305904" y="40190"/>
                </a:cubicBezTo>
                <a:lnTo>
                  <a:pt x="305904" y="27182"/>
                </a:lnTo>
                <a:cubicBezTo>
                  <a:pt x="305904" y="23117"/>
                  <a:pt x="309180" y="20271"/>
                  <a:pt x="313275" y="20271"/>
                </a:cubicBezTo>
                <a:close/>
                <a:moveTo>
                  <a:pt x="272944" y="20271"/>
                </a:moveTo>
                <a:cubicBezTo>
                  <a:pt x="276734" y="20271"/>
                  <a:pt x="279683" y="23117"/>
                  <a:pt x="279683" y="27182"/>
                </a:cubicBezTo>
                <a:lnTo>
                  <a:pt x="279683" y="40190"/>
                </a:lnTo>
                <a:cubicBezTo>
                  <a:pt x="279683" y="44255"/>
                  <a:pt x="276734" y="47507"/>
                  <a:pt x="272944" y="47507"/>
                </a:cubicBezTo>
                <a:cubicBezTo>
                  <a:pt x="268732" y="47507"/>
                  <a:pt x="265362" y="44255"/>
                  <a:pt x="265362" y="40190"/>
                </a:cubicBezTo>
                <a:lnTo>
                  <a:pt x="265362" y="27182"/>
                </a:lnTo>
                <a:cubicBezTo>
                  <a:pt x="265362" y="23117"/>
                  <a:pt x="268732" y="20271"/>
                  <a:pt x="272944" y="20271"/>
                </a:cubicBezTo>
                <a:close/>
                <a:moveTo>
                  <a:pt x="233824" y="20271"/>
                </a:moveTo>
                <a:cubicBezTo>
                  <a:pt x="237615" y="20271"/>
                  <a:pt x="240985" y="23117"/>
                  <a:pt x="240985" y="27182"/>
                </a:cubicBezTo>
                <a:lnTo>
                  <a:pt x="240985" y="40190"/>
                </a:lnTo>
                <a:cubicBezTo>
                  <a:pt x="240985" y="44255"/>
                  <a:pt x="237615" y="47507"/>
                  <a:pt x="233824" y="47507"/>
                </a:cubicBezTo>
                <a:cubicBezTo>
                  <a:pt x="229612" y="47507"/>
                  <a:pt x="226664" y="44255"/>
                  <a:pt x="226664" y="40190"/>
                </a:cubicBezTo>
                <a:lnTo>
                  <a:pt x="226664" y="27182"/>
                </a:lnTo>
                <a:cubicBezTo>
                  <a:pt x="226664" y="23117"/>
                  <a:pt x="229612" y="20271"/>
                  <a:pt x="233824" y="20271"/>
                </a:cubicBezTo>
                <a:close/>
                <a:moveTo>
                  <a:pt x="194926" y="20271"/>
                </a:moveTo>
                <a:cubicBezTo>
                  <a:pt x="199021" y="20271"/>
                  <a:pt x="202297" y="23117"/>
                  <a:pt x="202297" y="27182"/>
                </a:cubicBezTo>
                <a:lnTo>
                  <a:pt x="202297" y="40190"/>
                </a:lnTo>
                <a:cubicBezTo>
                  <a:pt x="202297" y="44255"/>
                  <a:pt x="199021" y="47507"/>
                  <a:pt x="194926" y="47507"/>
                </a:cubicBezTo>
                <a:cubicBezTo>
                  <a:pt x="191241" y="47507"/>
                  <a:pt x="187965" y="44255"/>
                  <a:pt x="187965" y="40190"/>
                </a:cubicBezTo>
                <a:lnTo>
                  <a:pt x="187965" y="27182"/>
                </a:lnTo>
                <a:cubicBezTo>
                  <a:pt x="187965" y="23117"/>
                  <a:pt x="191241" y="20271"/>
                  <a:pt x="194926" y="20271"/>
                </a:cubicBezTo>
                <a:close/>
                <a:moveTo>
                  <a:pt x="154583" y="20271"/>
                </a:moveTo>
                <a:cubicBezTo>
                  <a:pt x="158374" y="20271"/>
                  <a:pt x="161744" y="23117"/>
                  <a:pt x="161744" y="27182"/>
                </a:cubicBezTo>
                <a:lnTo>
                  <a:pt x="161744" y="40190"/>
                </a:lnTo>
                <a:cubicBezTo>
                  <a:pt x="161744" y="44255"/>
                  <a:pt x="158374" y="47507"/>
                  <a:pt x="154583" y="47507"/>
                </a:cubicBezTo>
                <a:cubicBezTo>
                  <a:pt x="150793" y="47507"/>
                  <a:pt x="147423" y="44255"/>
                  <a:pt x="147423" y="40190"/>
                </a:cubicBezTo>
                <a:lnTo>
                  <a:pt x="147423" y="27182"/>
                </a:lnTo>
                <a:cubicBezTo>
                  <a:pt x="147423" y="23117"/>
                  <a:pt x="150793" y="20271"/>
                  <a:pt x="154583" y="20271"/>
                </a:cubicBezTo>
                <a:close/>
                <a:moveTo>
                  <a:pt x="114042" y="20271"/>
                </a:moveTo>
                <a:cubicBezTo>
                  <a:pt x="117833" y="20271"/>
                  <a:pt x="121203" y="23117"/>
                  <a:pt x="121203" y="27182"/>
                </a:cubicBezTo>
                <a:lnTo>
                  <a:pt x="121203" y="40190"/>
                </a:lnTo>
                <a:cubicBezTo>
                  <a:pt x="121203" y="44255"/>
                  <a:pt x="117833" y="47507"/>
                  <a:pt x="114042" y="47507"/>
                </a:cubicBezTo>
                <a:cubicBezTo>
                  <a:pt x="109830" y="47507"/>
                  <a:pt x="106882" y="44255"/>
                  <a:pt x="106882" y="40190"/>
                </a:cubicBezTo>
                <a:lnTo>
                  <a:pt x="106882" y="27182"/>
                </a:lnTo>
                <a:cubicBezTo>
                  <a:pt x="106882" y="23117"/>
                  <a:pt x="109830" y="20271"/>
                  <a:pt x="114042" y="20271"/>
                </a:cubicBezTo>
                <a:close/>
                <a:moveTo>
                  <a:pt x="75344" y="20271"/>
                </a:moveTo>
                <a:cubicBezTo>
                  <a:pt x="79556" y="20271"/>
                  <a:pt x="82505" y="23117"/>
                  <a:pt x="82505" y="27182"/>
                </a:cubicBezTo>
                <a:lnTo>
                  <a:pt x="82505" y="40190"/>
                </a:lnTo>
                <a:cubicBezTo>
                  <a:pt x="82505" y="44255"/>
                  <a:pt x="79556" y="47507"/>
                  <a:pt x="75344" y="47507"/>
                </a:cubicBezTo>
                <a:cubicBezTo>
                  <a:pt x="71554" y="47507"/>
                  <a:pt x="68184" y="44255"/>
                  <a:pt x="68184" y="40190"/>
                </a:cubicBezTo>
                <a:lnTo>
                  <a:pt x="68184" y="27182"/>
                </a:lnTo>
                <a:cubicBezTo>
                  <a:pt x="68184" y="23117"/>
                  <a:pt x="71554" y="20271"/>
                  <a:pt x="75344" y="20271"/>
                </a:cubicBezTo>
                <a:close/>
                <a:moveTo>
                  <a:pt x="53437" y="14230"/>
                </a:moveTo>
                <a:cubicBezTo>
                  <a:pt x="46757" y="14230"/>
                  <a:pt x="41747" y="19671"/>
                  <a:pt x="41747" y="25949"/>
                </a:cubicBezTo>
                <a:lnTo>
                  <a:pt x="41747" y="42691"/>
                </a:lnTo>
                <a:cubicBezTo>
                  <a:pt x="41747" y="49387"/>
                  <a:pt x="46757" y="54410"/>
                  <a:pt x="53437" y="54410"/>
                </a:cubicBezTo>
                <a:lnTo>
                  <a:pt x="61786" y="54410"/>
                </a:lnTo>
                <a:lnTo>
                  <a:pt x="485106" y="54410"/>
                </a:lnTo>
                <a:lnTo>
                  <a:pt x="493038" y="54410"/>
                </a:lnTo>
                <a:cubicBezTo>
                  <a:pt x="499718" y="54410"/>
                  <a:pt x="505145" y="49387"/>
                  <a:pt x="505145" y="42691"/>
                </a:cubicBezTo>
                <a:lnTo>
                  <a:pt x="505145" y="25949"/>
                </a:lnTo>
                <a:cubicBezTo>
                  <a:pt x="505145" y="19671"/>
                  <a:pt x="499718" y="14230"/>
                  <a:pt x="493038" y="14230"/>
                </a:cubicBezTo>
                <a:close/>
                <a:moveTo>
                  <a:pt x="53437" y="0"/>
                </a:moveTo>
                <a:lnTo>
                  <a:pt x="493038" y="0"/>
                </a:lnTo>
                <a:cubicBezTo>
                  <a:pt x="507650" y="0"/>
                  <a:pt x="519757" y="11719"/>
                  <a:pt x="519757" y="25949"/>
                </a:cubicBezTo>
                <a:lnTo>
                  <a:pt x="519757" y="42691"/>
                </a:lnTo>
                <a:cubicBezTo>
                  <a:pt x="519757" y="56921"/>
                  <a:pt x="507650" y="69058"/>
                  <a:pt x="493038" y="69058"/>
                </a:cubicBezTo>
                <a:lnTo>
                  <a:pt x="491786" y="69058"/>
                </a:lnTo>
                <a:lnTo>
                  <a:pt x="491786" y="396770"/>
                </a:lnTo>
                <a:lnTo>
                  <a:pt x="500553" y="396770"/>
                </a:lnTo>
                <a:cubicBezTo>
                  <a:pt x="510990" y="396770"/>
                  <a:pt x="519757" y="405559"/>
                  <a:pt x="519757" y="416022"/>
                </a:cubicBezTo>
                <a:lnTo>
                  <a:pt x="519757" y="433182"/>
                </a:lnTo>
                <a:cubicBezTo>
                  <a:pt x="519757" y="434856"/>
                  <a:pt x="519339" y="436530"/>
                  <a:pt x="518504" y="437786"/>
                </a:cubicBezTo>
                <a:lnTo>
                  <a:pt x="526854" y="437786"/>
                </a:lnTo>
                <a:cubicBezTo>
                  <a:pt x="537708" y="437786"/>
                  <a:pt x="546893" y="446994"/>
                  <a:pt x="546893" y="457875"/>
                </a:cubicBezTo>
                <a:lnTo>
                  <a:pt x="546893" y="473361"/>
                </a:lnTo>
                <a:cubicBezTo>
                  <a:pt x="546893" y="484662"/>
                  <a:pt x="537708" y="493451"/>
                  <a:pt x="526854" y="493451"/>
                </a:cubicBezTo>
                <a:lnTo>
                  <a:pt x="19621" y="493451"/>
                </a:lnTo>
                <a:cubicBezTo>
                  <a:pt x="8767" y="493451"/>
                  <a:pt x="0" y="484662"/>
                  <a:pt x="0" y="473361"/>
                </a:cubicBezTo>
                <a:lnTo>
                  <a:pt x="0" y="457875"/>
                </a:lnTo>
                <a:cubicBezTo>
                  <a:pt x="0" y="446994"/>
                  <a:pt x="8767" y="437786"/>
                  <a:pt x="19621" y="437786"/>
                </a:cubicBezTo>
                <a:lnTo>
                  <a:pt x="27553" y="437786"/>
                </a:lnTo>
                <a:cubicBezTo>
                  <a:pt x="27553" y="436530"/>
                  <a:pt x="27136" y="434856"/>
                  <a:pt x="27136" y="433182"/>
                </a:cubicBezTo>
                <a:lnTo>
                  <a:pt x="27136" y="416022"/>
                </a:lnTo>
                <a:cubicBezTo>
                  <a:pt x="27136" y="405559"/>
                  <a:pt x="35903" y="396770"/>
                  <a:pt x="46340" y="396770"/>
                </a:cubicBezTo>
                <a:lnTo>
                  <a:pt x="54272" y="396770"/>
                </a:lnTo>
                <a:lnTo>
                  <a:pt x="54272" y="69058"/>
                </a:lnTo>
                <a:lnTo>
                  <a:pt x="53437" y="69058"/>
                </a:lnTo>
                <a:cubicBezTo>
                  <a:pt x="38825" y="69058"/>
                  <a:pt x="27136" y="56921"/>
                  <a:pt x="27136" y="42691"/>
                </a:cubicBezTo>
                <a:lnTo>
                  <a:pt x="27136" y="25949"/>
                </a:lnTo>
                <a:cubicBezTo>
                  <a:pt x="27136" y="11719"/>
                  <a:pt x="38825" y="0"/>
                  <a:pt x="534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BC3825C-67C7-4680-8D12-DBCF37F47F3E}"/>
              </a:ext>
            </a:extLst>
          </p:cNvPr>
          <p:cNvSpPr txBox="1"/>
          <p:nvPr/>
        </p:nvSpPr>
        <p:spPr>
          <a:xfrm>
            <a:off x="1520825" y="732771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REAL ESTATE INFOGRAPHIC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A95F864-8172-44A8-8E7B-3B9EF4EA4A9F}"/>
              </a:ext>
            </a:extLst>
          </p:cNvPr>
          <p:cNvSpPr txBox="1"/>
          <p:nvPr/>
        </p:nvSpPr>
        <p:spPr>
          <a:xfrm>
            <a:off x="1520827" y="1868593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8F0E7D8-189D-462E-836D-70B3F67B9A86}"/>
              </a:ext>
            </a:extLst>
          </p:cNvPr>
          <p:cNvSpPr txBox="1"/>
          <p:nvPr/>
        </p:nvSpPr>
        <p:spPr>
          <a:xfrm>
            <a:off x="5473426" y="3621415"/>
            <a:ext cx="723965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057311B-DE64-4C03-A85A-2BF374981950}"/>
              </a:ext>
            </a:extLst>
          </p:cNvPr>
          <p:cNvSpPr txBox="1"/>
          <p:nvPr/>
        </p:nvSpPr>
        <p:spPr>
          <a:xfrm>
            <a:off x="5473427" y="4297169"/>
            <a:ext cx="723965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D37B4D99-9A72-4763-815C-22DFB8FC1B0D}"/>
              </a:ext>
            </a:extLst>
          </p:cNvPr>
          <p:cNvSpPr txBox="1"/>
          <p:nvPr/>
        </p:nvSpPr>
        <p:spPr>
          <a:xfrm>
            <a:off x="5473425" y="6056516"/>
            <a:ext cx="723965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E107BC8-4686-41D6-8415-DB13C590A73B}"/>
              </a:ext>
            </a:extLst>
          </p:cNvPr>
          <p:cNvSpPr txBox="1"/>
          <p:nvPr/>
        </p:nvSpPr>
        <p:spPr>
          <a:xfrm>
            <a:off x="5473426" y="6732270"/>
            <a:ext cx="723965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B96891A-779C-473F-9194-4C3D4F9541D0}"/>
              </a:ext>
            </a:extLst>
          </p:cNvPr>
          <p:cNvSpPr txBox="1"/>
          <p:nvPr/>
        </p:nvSpPr>
        <p:spPr>
          <a:xfrm>
            <a:off x="5473426" y="8518673"/>
            <a:ext cx="723965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899C2B3-BD57-401D-B336-3D1E8CE264D4}"/>
              </a:ext>
            </a:extLst>
          </p:cNvPr>
          <p:cNvSpPr txBox="1"/>
          <p:nvPr/>
        </p:nvSpPr>
        <p:spPr>
          <a:xfrm>
            <a:off x="5473427" y="9182235"/>
            <a:ext cx="723965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6A241F2-20DC-4D69-AE0C-82CEFD97DB78}"/>
              </a:ext>
            </a:extLst>
          </p:cNvPr>
          <p:cNvSpPr txBox="1"/>
          <p:nvPr/>
        </p:nvSpPr>
        <p:spPr>
          <a:xfrm>
            <a:off x="5473426" y="10960510"/>
            <a:ext cx="723965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FC921B7F-EF73-49E2-B006-4075EB8C3CBF}"/>
              </a:ext>
            </a:extLst>
          </p:cNvPr>
          <p:cNvSpPr txBox="1"/>
          <p:nvPr/>
        </p:nvSpPr>
        <p:spPr>
          <a:xfrm>
            <a:off x="5473427" y="11624072"/>
            <a:ext cx="723965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2">
            <a:extLst>
              <a:ext uri="{FF2B5EF4-FFF2-40B4-BE49-F238E27FC236}">
                <a16:creationId xmlns:a16="http://schemas.microsoft.com/office/drawing/2014/main" id="{4293FD32-A552-43E1-984A-6ACE33ABA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0729" y="3447227"/>
            <a:ext cx="4640053" cy="1385838"/>
          </a:xfrm>
          <a:custGeom>
            <a:avLst/>
            <a:gdLst>
              <a:gd name="T0" fmla="*/ 5250 w 5299"/>
              <a:gd name="T1" fmla="*/ 1491 h 1585"/>
              <a:gd name="T2" fmla="*/ 3629 w 5299"/>
              <a:gd name="T3" fmla="*/ 1491 h 1585"/>
              <a:gd name="T4" fmla="*/ 3629 w 5299"/>
              <a:gd name="T5" fmla="*/ 1491 h 1585"/>
              <a:gd name="T6" fmla="*/ 3716 w 5299"/>
              <a:gd name="T7" fmla="*/ 1068 h 1585"/>
              <a:gd name="T8" fmla="*/ 3716 w 5299"/>
              <a:gd name="T9" fmla="*/ 1068 h 1585"/>
              <a:gd name="T10" fmla="*/ 2650 w 5299"/>
              <a:gd name="T11" fmla="*/ 0 h 1585"/>
              <a:gd name="T12" fmla="*/ 2650 w 5299"/>
              <a:gd name="T13" fmla="*/ 0 h 1585"/>
              <a:gd name="T14" fmla="*/ 1582 w 5299"/>
              <a:gd name="T15" fmla="*/ 1068 h 1585"/>
              <a:gd name="T16" fmla="*/ 1582 w 5299"/>
              <a:gd name="T17" fmla="*/ 1068 h 1585"/>
              <a:gd name="T18" fmla="*/ 1668 w 5299"/>
              <a:gd name="T19" fmla="*/ 1491 h 1585"/>
              <a:gd name="T20" fmla="*/ 47 w 5299"/>
              <a:gd name="T21" fmla="*/ 1491 h 1585"/>
              <a:gd name="T22" fmla="*/ 47 w 5299"/>
              <a:gd name="T23" fmla="*/ 1491 h 1585"/>
              <a:gd name="T24" fmla="*/ 0 w 5299"/>
              <a:gd name="T25" fmla="*/ 1538 h 1585"/>
              <a:gd name="T26" fmla="*/ 0 w 5299"/>
              <a:gd name="T27" fmla="*/ 1538 h 1585"/>
              <a:gd name="T28" fmla="*/ 0 w 5299"/>
              <a:gd name="T29" fmla="*/ 1538 h 1585"/>
              <a:gd name="T30" fmla="*/ 47 w 5299"/>
              <a:gd name="T31" fmla="*/ 1584 h 1585"/>
              <a:gd name="T32" fmla="*/ 1714 w 5299"/>
              <a:gd name="T33" fmla="*/ 1584 h 1585"/>
              <a:gd name="T34" fmla="*/ 3584 w 5299"/>
              <a:gd name="T35" fmla="*/ 1584 h 1585"/>
              <a:gd name="T36" fmla="*/ 5250 w 5299"/>
              <a:gd name="T37" fmla="*/ 1584 h 1585"/>
              <a:gd name="T38" fmla="*/ 5250 w 5299"/>
              <a:gd name="T39" fmla="*/ 1584 h 1585"/>
              <a:gd name="T40" fmla="*/ 5298 w 5299"/>
              <a:gd name="T41" fmla="*/ 1538 h 1585"/>
              <a:gd name="T42" fmla="*/ 5298 w 5299"/>
              <a:gd name="T43" fmla="*/ 1538 h 1585"/>
              <a:gd name="T44" fmla="*/ 5298 w 5299"/>
              <a:gd name="T45" fmla="*/ 1538 h 1585"/>
              <a:gd name="T46" fmla="*/ 5250 w 5299"/>
              <a:gd name="T47" fmla="*/ 1491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299" h="1585">
                <a:moveTo>
                  <a:pt x="5250" y="1491"/>
                </a:moveTo>
                <a:lnTo>
                  <a:pt x="3629" y="1491"/>
                </a:lnTo>
                <a:lnTo>
                  <a:pt x="3629" y="1491"/>
                </a:lnTo>
                <a:cubicBezTo>
                  <a:pt x="3686" y="1361"/>
                  <a:pt x="3716" y="1218"/>
                  <a:pt x="3716" y="1068"/>
                </a:cubicBezTo>
                <a:lnTo>
                  <a:pt x="3716" y="1068"/>
                </a:lnTo>
                <a:cubicBezTo>
                  <a:pt x="3716" y="478"/>
                  <a:pt x="3239" y="0"/>
                  <a:pt x="2650" y="0"/>
                </a:cubicBezTo>
                <a:lnTo>
                  <a:pt x="2650" y="0"/>
                </a:lnTo>
                <a:cubicBezTo>
                  <a:pt x="2059" y="0"/>
                  <a:pt x="1582" y="478"/>
                  <a:pt x="1582" y="1068"/>
                </a:cubicBezTo>
                <a:lnTo>
                  <a:pt x="1582" y="1068"/>
                </a:lnTo>
                <a:cubicBezTo>
                  <a:pt x="1582" y="1218"/>
                  <a:pt x="1612" y="1361"/>
                  <a:pt x="1668" y="1491"/>
                </a:cubicBezTo>
                <a:lnTo>
                  <a:pt x="47" y="1491"/>
                </a:lnTo>
                <a:lnTo>
                  <a:pt x="47" y="1491"/>
                </a:lnTo>
                <a:cubicBezTo>
                  <a:pt x="21" y="1491"/>
                  <a:pt x="0" y="1512"/>
                  <a:pt x="0" y="1538"/>
                </a:cubicBezTo>
                <a:lnTo>
                  <a:pt x="0" y="1538"/>
                </a:lnTo>
                <a:lnTo>
                  <a:pt x="0" y="1538"/>
                </a:lnTo>
                <a:cubicBezTo>
                  <a:pt x="0" y="1563"/>
                  <a:pt x="21" y="1584"/>
                  <a:pt x="47" y="1584"/>
                </a:cubicBezTo>
                <a:lnTo>
                  <a:pt x="1714" y="1584"/>
                </a:lnTo>
                <a:lnTo>
                  <a:pt x="3584" y="1584"/>
                </a:lnTo>
                <a:lnTo>
                  <a:pt x="5250" y="1584"/>
                </a:lnTo>
                <a:lnTo>
                  <a:pt x="5250" y="1584"/>
                </a:lnTo>
                <a:cubicBezTo>
                  <a:pt x="5277" y="1584"/>
                  <a:pt x="5298" y="1563"/>
                  <a:pt x="5298" y="1538"/>
                </a:cubicBezTo>
                <a:lnTo>
                  <a:pt x="5298" y="1538"/>
                </a:lnTo>
                <a:lnTo>
                  <a:pt x="5298" y="1538"/>
                </a:lnTo>
                <a:cubicBezTo>
                  <a:pt x="5298" y="1512"/>
                  <a:pt x="5277" y="1491"/>
                  <a:pt x="5250" y="149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61D4E70-4C81-45B9-8C1B-BCB6975A0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3663" y="3705865"/>
            <a:ext cx="932347" cy="933311"/>
          </a:xfrm>
          <a:custGeom>
            <a:avLst/>
            <a:gdLst>
              <a:gd name="connsiteX0" fmla="*/ 721506 w 932347"/>
              <a:gd name="connsiteY0" fmla="*/ 659014 h 933311"/>
              <a:gd name="connsiteX1" fmla="*/ 658386 w 932347"/>
              <a:gd name="connsiteY1" fmla="*/ 722111 h 933311"/>
              <a:gd name="connsiteX2" fmla="*/ 836351 w 932347"/>
              <a:gd name="connsiteY2" fmla="*/ 900010 h 933311"/>
              <a:gd name="connsiteX3" fmla="*/ 871418 w 932347"/>
              <a:gd name="connsiteY3" fmla="*/ 900010 h 933311"/>
              <a:gd name="connsiteX4" fmla="*/ 899472 w 932347"/>
              <a:gd name="connsiteY4" fmla="*/ 871967 h 933311"/>
              <a:gd name="connsiteX5" fmla="*/ 906486 w 932347"/>
              <a:gd name="connsiteY5" fmla="*/ 855316 h 933311"/>
              <a:gd name="connsiteX6" fmla="*/ 899472 w 932347"/>
              <a:gd name="connsiteY6" fmla="*/ 836913 h 933311"/>
              <a:gd name="connsiteX7" fmla="*/ 654879 w 932347"/>
              <a:gd name="connsiteY7" fmla="*/ 592411 h 933311"/>
              <a:gd name="connsiteX8" fmla="*/ 591758 w 932347"/>
              <a:gd name="connsiteY8" fmla="*/ 655509 h 933311"/>
              <a:gd name="connsiteX9" fmla="*/ 639975 w 932347"/>
              <a:gd name="connsiteY9" fmla="*/ 702831 h 933311"/>
              <a:gd name="connsiteX10" fmla="*/ 702220 w 932347"/>
              <a:gd name="connsiteY10" fmla="*/ 639734 h 933311"/>
              <a:gd name="connsiteX11" fmla="*/ 317916 w 932347"/>
              <a:gd name="connsiteY11" fmla="*/ 392854 h 933311"/>
              <a:gd name="connsiteX12" fmla="*/ 317916 w 932347"/>
              <a:gd name="connsiteY12" fmla="*/ 483429 h 933311"/>
              <a:gd name="connsiteX13" fmla="*/ 410799 w 932347"/>
              <a:gd name="connsiteY13" fmla="*/ 483429 h 933311"/>
              <a:gd name="connsiteX14" fmla="*/ 410799 w 932347"/>
              <a:gd name="connsiteY14" fmla="*/ 392854 h 933311"/>
              <a:gd name="connsiteX15" fmla="*/ 317916 w 932347"/>
              <a:gd name="connsiteY15" fmla="*/ 366727 h 933311"/>
              <a:gd name="connsiteX16" fmla="*/ 410799 w 932347"/>
              <a:gd name="connsiteY16" fmla="*/ 366727 h 933311"/>
              <a:gd name="connsiteX17" fmla="*/ 435334 w 932347"/>
              <a:gd name="connsiteY17" fmla="*/ 391113 h 933311"/>
              <a:gd name="connsiteX18" fmla="*/ 435334 w 932347"/>
              <a:gd name="connsiteY18" fmla="*/ 484300 h 933311"/>
              <a:gd name="connsiteX19" fmla="*/ 410799 w 932347"/>
              <a:gd name="connsiteY19" fmla="*/ 508685 h 933311"/>
              <a:gd name="connsiteX20" fmla="*/ 317916 w 932347"/>
              <a:gd name="connsiteY20" fmla="*/ 508685 h 933311"/>
              <a:gd name="connsiteX21" fmla="*/ 293381 w 932347"/>
              <a:gd name="connsiteY21" fmla="*/ 484300 h 933311"/>
              <a:gd name="connsiteX22" fmla="*/ 293381 w 932347"/>
              <a:gd name="connsiteY22" fmla="*/ 391113 h 933311"/>
              <a:gd name="connsiteX23" fmla="*/ 317916 w 932347"/>
              <a:gd name="connsiteY23" fmla="*/ 366727 h 933311"/>
              <a:gd name="connsiteX24" fmla="*/ 460393 w 932347"/>
              <a:gd name="connsiteY24" fmla="*/ 168145 h 933311"/>
              <a:gd name="connsiteX25" fmla="*/ 460393 w 932347"/>
              <a:gd name="connsiteY25" fmla="*/ 219645 h 933311"/>
              <a:gd name="connsiteX26" fmla="*/ 453390 w 932347"/>
              <a:gd name="connsiteY26" fmla="*/ 231866 h 933311"/>
              <a:gd name="connsiteX27" fmla="*/ 440259 w 932347"/>
              <a:gd name="connsiteY27" fmla="*/ 230993 h 933311"/>
              <a:gd name="connsiteX28" fmla="*/ 371104 w 932347"/>
              <a:gd name="connsiteY28" fmla="*/ 187348 h 933311"/>
              <a:gd name="connsiteX29" fmla="*/ 360599 w 932347"/>
              <a:gd name="connsiteY29" fmla="*/ 187348 h 933311"/>
              <a:gd name="connsiteX30" fmla="*/ 168016 w 932347"/>
              <a:gd name="connsiteY30" fmla="*/ 319155 h 933311"/>
              <a:gd name="connsiteX31" fmla="*/ 198654 w 932347"/>
              <a:gd name="connsiteY31" fmla="*/ 319155 h 933311"/>
              <a:gd name="connsiteX32" fmla="*/ 211785 w 932347"/>
              <a:gd name="connsiteY32" fmla="*/ 331375 h 933311"/>
              <a:gd name="connsiteX33" fmla="*/ 211785 w 932347"/>
              <a:gd name="connsiteY33" fmla="*/ 560945 h 933311"/>
              <a:gd name="connsiteX34" fmla="*/ 215286 w 932347"/>
              <a:gd name="connsiteY34" fmla="*/ 564437 h 933311"/>
              <a:gd name="connsiteX35" fmla="*/ 514666 w 932347"/>
              <a:gd name="connsiteY35" fmla="*/ 564437 h 933311"/>
              <a:gd name="connsiteX36" fmla="*/ 518168 w 932347"/>
              <a:gd name="connsiteY36" fmla="*/ 562691 h 933311"/>
              <a:gd name="connsiteX37" fmla="*/ 519043 w 932347"/>
              <a:gd name="connsiteY37" fmla="*/ 559199 h 933311"/>
              <a:gd name="connsiteX38" fmla="*/ 519043 w 932347"/>
              <a:gd name="connsiteY38" fmla="*/ 331375 h 933311"/>
              <a:gd name="connsiteX39" fmla="*/ 522544 w 932347"/>
              <a:gd name="connsiteY39" fmla="*/ 322646 h 933311"/>
              <a:gd name="connsiteX40" fmla="*/ 532174 w 932347"/>
              <a:gd name="connsiteY40" fmla="*/ 319155 h 933311"/>
              <a:gd name="connsiteX41" fmla="*/ 565438 w 932347"/>
              <a:gd name="connsiteY41" fmla="*/ 319155 h 933311"/>
              <a:gd name="connsiteX42" fmla="*/ 507663 w 932347"/>
              <a:gd name="connsiteY42" fmla="*/ 274637 h 933311"/>
              <a:gd name="connsiteX43" fmla="*/ 502411 w 932347"/>
              <a:gd name="connsiteY43" fmla="*/ 264163 h 933311"/>
              <a:gd name="connsiteX44" fmla="*/ 502411 w 932347"/>
              <a:gd name="connsiteY44" fmla="*/ 168145 h 933311"/>
              <a:gd name="connsiteX45" fmla="*/ 447262 w 932347"/>
              <a:gd name="connsiteY45" fmla="*/ 142831 h 933311"/>
              <a:gd name="connsiteX46" fmla="*/ 510289 w 932347"/>
              <a:gd name="connsiteY46" fmla="*/ 142831 h 933311"/>
              <a:gd name="connsiteX47" fmla="*/ 528672 w 932347"/>
              <a:gd name="connsiteY47" fmla="*/ 160289 h 933311"/>
              <a:gd name="connsiteX48" fmla="*/ 528672 w 932347"/>
              <a:gd name="connsiteY48" fmla="*/ 258052 h 933311"/>
              <a:gd name="connsiteX49" fmla="*/ 591699 w 932347"/>
              <a:gd name="connsiteY49" fmla="*/ 306934 h 933311"/>
              <a:gd name="connsiteX50" fmla="*/ 599578 w 932347"/>
              <a:gd name="connsiteY50" fmla="*/ 330502 h 933311"/>
              <a:gd name="connsiteX51" fmla="*/ 578569 w 932347"/>
              <a:gd name="connsiteY51" fmla="*/ 344468 h 933311"/>
              <a:gd name="connsiteX52" fmla="*/ 544429 w 932347"/>
              <a:gd name="connsiteY52" fmla="*/ 344468 h 933311"/>
              <a:gd name="connsiteX53" fmla="*/ 544429 w 932347"/>
              <a:gd name="connsiteY53" fmla="*/ 559199 h 933311"/>
              <a:gd name="connsiteX54" fmla="*/ 535675 w 932347"/>
              <a:gd name="connsiteY54" fmla="*/ 581021 h 933311"/>
              <a:gd name="connsiteX55" fmla="*/ 514666 w 932347"/>
              <a:gd name="connsiteY55" fmla="*/ 589750 h 933311"/>
              <a:gd name="connsiteX56" fmla="*/ 215286 w 932347"/>
              <a:gd name="connsiteY56" fmla="*/ 589750 h 933311"/>
              <a:gd name="connsiteX57" fmla="*/ 186399 w 932347"/>
              <a:gd name="connsiteY57" fmla="*/ 560945 h 933311"/>
              <a:gd name="connsiteX58" fmla="*/ 186399 w 932347"/>
              <a:gd name="connsiteY58" fmla="*/ 344468 h 933311"/>
              <a:gd name="connsiteX59" fmla="*/ 154010 w 932347"/>
              <a:gd name="connsiteY59" fmla="*/ 344468 h 933311"/>
              <a:gd name="connsiteX60" fmla="*/ 133876 w 932347"/>
              <a:gd name="connsiteY60" fmla="*/ 329629 h 933311"/>
              <a:gd name="connsiteX61" fmla="*/ 141755 w 932347"/>
              <a:gd name="connsiteY61" fmla="*/ 306061 h 933311"/>
              <a:gd name="connsiteX62" fmla="*/ 345718 w 932347"/>
              <a:gd name="connsiteY62" fmla="*/ 166399 h 933311"/>
              <a:gd name="connsiteX63" fmla="*/ 347469 w 932347"/>
              <a:gd name="connsiteY63" fmla="*/ 165526 h 933311"/>
              <a:gd name="connsiteX64" fmla="*/ 384235 w 932347"/>
              <a:gd name="connsiteY64" fmla="*/ 165526 h 933311"/>
              <a:gd name="connsiteX65" fmla="*/ 434131 w 932347"/>
              <a:gd name="connsiteY65" fmla="*/ 196950 h 933311"/>
              <a:gd name="connsiteX66" fmla="*/ 434131 w 932347"/>
              <a:gd name="connsiteY66" fmla="*/ 155052 h 933311"/>
              <a:gd name="connsiteX67" fmla="*/ 447262 w 932347"/>
              <a:gd name="connsiteY67" fmla="*/ 142831 h 933311"/>
              <a:gd name="connsiteX68" fmla="*/ 365575 w 932347"/>
              <a:gd name="connsiteY68" fmla="*/ 25414 h 933311"/>
              <a:gd name="connsiteX69" fmla="*/ 125365 w 932347"/>
              <a:gd name="connsiteY69" fmla="*/ 125318 h 933311"/>
              <a:gd name="connsiteX70" fmla="*/ 25424 w 932347"/>
              <a:gd name="connsiteY70" fmla="*/ 365437 h 933311"/>
              <a:gd name="connsiteX71" fmla="*/ 125365 w 932347"/>
              <a:gd name="connsiteY71" fmla="*/ 605557 h 933311"/>
              <a:gd name="connsiteX72" fmla="*/ 365575 w 932347"/>
              <a:gd name="connsiteY72" fmla="*/ 705460 h 933311"/>
              <a:gd name="connsiteX73" fmla="*/ 604908 w 932347"/>
              <a:gd name="connsiteY73" fmla="*/ 605557 h 933311"/>
              <a:gd name="connsiteX74" fmla="*/ 704850 w 932347"/>
              <a:gd name="connsiteY74" fmla="*/ 365437 h 933311"/>
              <a:gd name="connsiteX75" fmla="*/ 604908 w 932347"/>
              <a:gd name="connsiteY75" fmla="*/ 125318 h 933311"/>
              <a:gd name="connsiteX76" fmla="*/ 365575 w 932347"/>
              <a:gd name="connsiteY76" fmla="*/ 25414 h 933311"/>
              <a:gd name="connsiteX77" fmla="*/ 365575 w 932347"/>
              <a:gd name="connsiteY77" fmla="*/ 0 h 933311"/>
              <a:gd name="connsiteX78" fmla="*/ 623318 w 932347"/>
              <a:gd name="connsiteY78" fmla="*/ 106915 h 933311"/>
              <a:gd name="connsiteX79" fmla="*/ 730273 w 932347"/>
              <a:gd name="connsiteY79" fmla="*/ 365437 h 933311"/>
              <a:gd name="connsiteX80" fmla="*/ 668029 w 932347"/>
              <a:gd name="connsiteY80" fmla="*/ 569626 h 933311"/>
              <a:gd name="connsiteX81" fmla="*/ 917882 w 932347"/>
              <a:gd name="connsiteY81" fmla="*/ 818509 h 933311"/>
              <a:gd name="connsiteX82" fmla="*/ 917882 w 932347"/>
              <a:gd name="connsiteY82" fmla="*/ 890370 h 933311"/>
              <a:gd name="connsiteX83" fmla="*/ 889829 w 932347"/>
              <a:gd name="connsiteY83" fmla="*/ 918413 h 933311"/>
              <a:gd name="connsiteX84" fmla="*/ 853885 w 932347"/>
              <a:gd name="connsiteY84" fmla="*/ 933311 h 933311"/>
              <a:gd name="connsiteX85" fmla="*/ 818818 w 932347"/>
              <a:gd name="connsiteY85" fmla="*/ 918413 h 933311"/>
              <a:gd name="connsiteX86" fmla="*/ 568964 w 932347"/>
              <a:gd name="connsiteY86" fmla="*/ 668654 h 933311"/>
              <a:gd name="connsiteX87" fmla="*/ 365575 w 932347"/>
              <a:gd name="connsiteY87" fmla="*/ 731751 h 933311"/>
              <a:gd name="connsiteX88" fmla="*/ 107831 w 932347"/>
              <a:gd name="connsiteY88" fmla="*/ 623960 h 933311"/>
              <a:gd name="connsiteX89" fmla="*/ 0 w 932347"/>
              <a:gd name="connsiteY89" fmla="*/ 365437 h 933311"/>
              <a:gd name="connsiteX90" fmla="*/ 107831 w 932347"/>
              <a:gd name="connsiteY90" fmla="*/ 106915 h 933311"/>
              <a:gd name="connsiteX91" fmla="*/ 365575 w 932347"/>
              <a:gd name="connsiteY91" fmla="*/ 0 h 933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932347" h="933311">
                <a:moveTo>
                  <a:pt x="721506" y="659014"/>
                </a:moveTo>
                <a:cubicBezTo>
                  <a:pt x="690823" y="679170"/>
                  <a:pt x="668029" y="707213"/>
                  <a:pt x="658386" y="722111"/>
                </a:cubicBezTo>
                <a:lnTo>
                  <a:pt x="836351" y="900010"/>
                </a:lnTo>
                <a:cubicBezTo>
                  <a:pt x="845995" y="909649"/>
                  <a:pt x="862652" y="909649"/>
                  <a:pt x="871418" y="900010"/>
                </a:cubicBezTo>
                <a:lnTo>
                  <a:pt x="899472" y="871967"/>
                </a:lnTo>
                <a:cubicBezTo>
                  <a:pt x="904732" y="867585"/>
                  <a:pt x="906486" y="861450"/>
                  <a:pt x="906486" y="855316"/>
                </a:cubicBezTo>
                <a:cubicBezTo>
                  <a:pt x="906486" y="848305"/>
                  <a:pt x="904732" y="842171"/>
                  <a:pt x="899472" y="836913"/>
                </a:cubicBezTo>
                <a:close/>
                <a:moveTo>
                  <a:pt x="654879" y="592411"/>
                </a:moveTo>
                <a:lnTo>
                  <a:pt x="591758" y="655509"/>
                </a:lnTo>
                <a:lnTo>
                  <a:pt x="639975" y="702831"/>
                </a:lnTo>
                <a:cubicBezTo>
                  <a:pt x="651372" y="687933"/>
                  <a:pt x="673289" y="660767"/>
                  <a:pt x="702220" y="639734"/>
                </a:cubicBezTo>
                <a:close/>
                <a:moveTo>
                  <a:pt x="317916" y="392854"/>
                </a:moveTo>
                <a:lnTo>
                  <a:pt x="317916" y="483429"/>
                </a:lnTo>
                <a:lnTo>
                  <a:pt x="410799" y="483429"/>
                </a:lnTo>
                <a:lnTo>
                  <a:pt x="410799" y="392854"/>
                </a:lnTo>
                <a:close/>
                <a:moveTo>
                  <a:pt x="317916" y="366727"/>
                </a:moveTo>
                <a:lnTo>
                  <a:pt x="410799" y="366727"/>
                </a:lnTo>
                <a:cubicBezTo>
                  <a:pt x="424819" y="366727"/>
                  <a:pt x="435334" y="378049"/>
                  <a:pt x="435334" y="391113"/>
                </a:cubicBezTo>
                <a:lnTo>
                  <a:pt x="435334" y="484300"/>
                </a:lnTo>
                <a:cubicBezTo>
                  <a:pt x="435334" y="497364"/>
                  <a:pt x="424819" y="508685"/>
                  <a:pt x="410799" y="508685"/>
                </a:cubicBezTo>
                <a:lnTo>
                  <a:pt x="317916" y="508685"/>
                </a:lnTo>
                <a:cubicBezTo>
                  <a:pt x="303896" y="508685"/>
                  <a:pt x="293381" y="497364"/>
                  <a:pt x="293381" y="484300"/>
                </a:cubicBezTo>
                <a:lnTo>
                  <a:pt x="293381" y="391113"/>
                </a:lnTo>
                <a:cubicBezTo>
                  <a:pt x="293381" y="378049"/>
                  <a:pt x="303896" y="366727"/>
                  <a:pt x="317916" y="366727"/>
                </a:cubicBezTo>
                <a:close/>
                <a:moveTo>
                  <a:pt x="460393" y="168145"/>
                </a:moveTo>
                <a:lnTo>
                  <a:pt x="460393" y="219645"/>
                </a:lnTo>
                <a:cubicBezTo>
                  <a:pt x="460393" y="224883"/>
                  <a:pt x="456891" y="229247"/>
                  <a:pt x="453390" y="231866"/>
                </a:cubicBezTo>
                <a:cubicBezTo>
                  <a:pt x="449013" y="233612"/>
                  <a:pt x="443760" y="233612"/>
                  <a:pt x="440259" y="230993"/>
                </a:cubicBezTo>
                <a:lnTo>
                  <a:pt x="371104" y="187348"/>
                </a:lnTo>
                <a:cubicBezTo>
                  <a:pt x="367602" y="185603"/>
                  <a:pt x="363225" y="185603"/>
                  <a:pt x="360599" y="187348"/>
                </a:cubicBezTo>
                <a:lnTo>
                  <a:pt x="168016" y="319155"/>
                </a:lnTo>
                <a:lnTo>
                  <a:pt x="198654" y="319155"/>
                </a:lnTo>
                <a:cubicBezTo>
                  <a:pt x="205657" y="319155"/>
                  <a:pt x="211785" y="325265"/>
                  <a:pt x="211785" y="331375"/>
                </a:cubicBezTo>
                <a:lnTo>
                  <a:pt x="211785" y="560945"/>
                </a:lnTo>
                <a:cubicBezTo>
                  <a:pt x="211785" y="561818"/>
                  <a:pt x="213536" y="564437"/>
                  <a:pt x="215286" y="564437"/>
                </a:cubicBezTo>
                <a:lnTo>
                  <a:pt x="514666" y="564437"/>
                </a:lnTo>
                <a:cubicBezTo>
                  <a:pt x="516417" y="564437"/>
                  <a:pt x="517292" y="563564"/>
                  <a:pt x="518168" y="562691"/>
                </a:cubicBezTo>
                <a:cubicBezTo>
                  <a:pt x="518168" y="562691"/>
                  <a:pt x="519043" y="560945"/>
                  <a:pt x="519043" y="559199"/>
                </a:cubicBezTo>
                <a:lnTo>
                  <a:pt x="519043" y="331375"/>
                </a:lnTo>
                <a:cubicBezTo>
                  <a:pt x="519043" y="327884"/>
                  <a:pt x="519918" y="325265"/>
                  <a:pt x="522544" y="322646"/>
                </a:cubicBezTo>
                <a:cubicBezTo>
                  <a:pt x="525171" y="320900"/>
                  <a:pt x="527797" y="319155"/>
                  <a:pt x="532174" y="319155"/>
                </a:cubicBezTo>
                <a:lnTo>
                  <a:pt x="565438" y="319155"/>
                </a:lnTo>
                <a:lnTo>
                  <a:pt x="507663" y="274637"/>
                </a:lnTo>
                <a:cubicBezTo>
                  <a:pt x="504162" y="272019"/>
                  <a:pt x="502411" y="268527"/>
                  <a:pt x="502411" y="264163"/>
                </a:cubicBezTo>
                <a:lnTo>
                  <a:pt x="502411" y="168145"/>
                </a:lnTo>
                <a:close/>
                <a:moveTo>
                  <a:pt x="447262" y="142831"/>
                </a:moveTo>
                <a:lnTo>
                  <a:pt x="510289" y="142831"/>
                </a:lnTo>
                <a:cubicBezTo>
                  <a:pt x="519918" y="142831"/>
                  <a:pt x="528672" y="151560"/>
                  <a:pt x="528672" y="160289"/>
                </a:cubicBezTo>
                <a:lnTo>
                  <a:pt x="528672" y="258052"/>
                </a:lnTo>
                <a:lnTo>
                  <a:pt x="591699" y="306934"/>
                </a:lnTo>
                <a:cubicBezTo>
                  <a:pt x="599578" y="312172"/>
                  <a:pt x="601329" y="320900"/>
                  <a:pt x="599578" y="330502"/>
                </a:cubicBezTo>
                <a:cubicBezTo>
                  <a:pt x="596952" y="338358"/>
                  <a:pt x="588198" y="344468"/>
                  <a:pt x="578569" y="344468"/>
                </a:cubicBezTo>
                <a:lnTo>
                  <a:pt x="544429" y="344468"/>
                </a:lnTo>
                <a:lnTo>
                  <a:pt x="544429" y="559199"/>
                </a:lnTo>
                <a:cubicBezTo>
                  <a:pt x="544429" y="567928"/>
                  <a:pt x="541803" y="575784"/>
                  <a:pt x="535675" y="581021"/>
                </a:cubicBezTo>
                <a:cubicBezTo>
                  <a:pt x="529548" y="586259"/>
                  <a:pt x="522544" y="589750"/>
                  <a:pt x="514666" y="589750"/>
                </a:cubicBezTo>
                <a:lnTo>
                  <a:pt x="215286" y="589750"/>
                </a:lnTo>
                <a:cubicBezTo>
                  <a:pt x="199530" y="589750"/>
                  <a:pt x="186399" y="576657"/>
                  <a:pt x="186399" y="560945"/>
                </a:cubicBezTo>
                <a:lnTo>
                  <a:pt x="186399" y="344468"/>
                </a:lnTo>
                <a:lnTo>
                  <a:pt x="154010" y="344468"/>
                </a:lnTo>
                <a:cubicBezTo>
                  <a:pt x="143505" y="344468"/>
                  <a:pt x="136502" y="338358"/>
                  <a:pt x="133876" y="329629"/>
                </a:cubicBezTo>
                <a:cubicBezTo>
                  <a:pt x="131250" y="320900"/>
                  <a:pt x="133876" y="311299"/>
                  <a:pt x="141755" y="306061"/>
                </a:cubicBezTo>
                <a:lnTo>
                  <a:pt x="345718" y="166399"/>
                </a:lnTo>
                <a:cubicBezTo>
                  <a:pt x="346593" y="165526"/>
                  <a:pt x="346593" y="165526"/>
                  <a:pt x="347469" y="165526"/>
                </a:cubicBezTo>
                <a:cubicBezTo>
                  <a:pt x="358849" y="158543"/>
                  <a:pt x="372855" y="158543"/>
                  <a:pt x="384235" y="165526"/>
                </a:cubicBezTo>
                <a:lnTo>
                  <a:pt x="434131" y="196950"/>
                </a:lnTo>
                <a:lnTo>
                  <a:pt x="434131" y="155052"/>
                </a:lnTo>
                <a:cubicBezTo>
                  <a:pt x="434131" y="148941"/>
                  <a:pt x="439383" y="142831"/>
                  <a:pt x="447262" y="142831"/>
                </a:cubicBezTo>
                <a:close/>
                <a:moveTo>
                  <a:pt x="365575" y="25414"/>
                </a:moveTo>
                <a:cubicBezTo>
                  <a:pt x="274400" y="25414"/>
                  <a:pt x="189363" y="60468"/>
                  <a:pt x="125365" y="125318"/>
                </a:cubicBezTo>
                <a:cubicBezTo>
                  <a:pt x="61367" y="189291"/>
                  <a:pt x="25424" y="274297"/>
                  <a:pt x="25424" y="365437"/>
                </a:cubicBezTo>
                <a:cubicBezTo>
                  <a:pt x="25424" y="455701"/>
                  <a:pt x="61367" y="541583"/>
                  <a:pt x="125365" y="605557"/>
                </a:cubicBezTo>
                <a:cubicBezTo>
                  <a:pt x="189363" y="669530"/>
                  <a:pt x="274400" y="705460"/>
                  <a:pt x="365575" y="705460"/>
                </a:cubicBezTo>
                <a:cubicBezTo>
                  <a:pt x="455873" y="705460"/>
                  <a:pt x="540911" y="669530"/>
                  <a:pt x="604908" y="605557"/>
                </a:cubicBezTo>
                <a:cubicBezTo>
                  <a:pt x="669782" y="541583"/>
                  <a:pt x="704850" y="455701"/>
                  <a:pt x="704850" y="365437"/>
                </a:cubicBezTo>
                <a:cubicBezTo>
                  <a:pt x="704850" y="274297"/>
                  <a:pt x="669782" y="189291"/>
                  <a:pt x="604908" y="125318"/>
                </a:cubicBezTo>
                <a:cubicBezTo>
                  <a:pt x="540911" y="60468"/>
                  <a:pt x="455873" y="25414"/>
                  <a:pt x="365575" y="25414"/>
                </a:cubicBezTo>
                <a:close/>
                <a:moveTo>
                  <a:pt x="365575" y="0"/>
                </a:moveTo>
                <a:cubicBezTo>
                  <a:pt x="462886" y="0"/>
                  <a:pt x="554061" y="37683"/>
                  <a:pt x="623318" y="106915"/>
                </a:cubicBezTo>
                <a:cubicBezTo>
                  <a:pt x="692576" y="176146"/>
                  <a:pt x="730273" y="267286"/>
                  <a:pt x="730273" y="365437"/>
                </a:cubicBezTo>
                <a:cubicBezTo>
                  <a:pt x="730273" y="439051"/>
                  <a:pt x="708356" y="509158"/>
                  <a:pt x="668029" y="569626"/>
                </a:cubicBezTo>
                <a:lnTo>
                  <a:pt x="917882" y="818509"/>
                </a:lnTo>
                <a:cubicBezTo>
                  <a:pt x="937169" y="838665"/>
                  <a:pt x="937169" y="871090"/>
                  <a:pt x="917882" y="890370"/>
                </a:cubicBezTo>
                <a:lnTo>
                  <a:pt x="889829" y="918413"/>
                </a:lnTo>
                <a:cubicBezTo>
                  <a:pt x="880185" y="928053"/>
                  <a:pt x="867035" y="933311"/>
                  <a:pt x="853885" y="933311"/>
                </a:cubicBezTo>
                <a:cubicBezTo>
                  <a:pt x="841611" y="933311"/>
                  <a:pt x="828461" y="928053"/>
                  <a:pt x="818818" y="918413"/>
                </a:cubicBezTo>
                <a:lnTo>
                  <a:pt x="568964" y="668654"/>
                </a:lnTo>
                <a:cubicBezTo>
                  <a:pt x="508474" y="708966"/>
                  <a:pt x="439216" y="731751"/>
                  <a:pt x="365575" y="731751"/>
                </a:cubicBezTo>
                <a:cubicBezTo>
                  <a:pt x="267387" y="731751"/>
                  <a:pt x="176212" y="693192"/>
                  <a:pt x="107831" y="623960"/>
                </a:cubicBezTo>
                <a:cubicBezTo>
                  <a:pt x="37697" y="554729"/>
                  <a:pt x="0" y="462712"/>
                  <a:pt x="0" y="365437"/>
                </a:cubicBezTo>
                <a:cubicBezTo>
                  <a:pt x="0" y="267286"/>
                  <a:pt x="37697" y="176146"/>
                  <a:pt x="107831" y="106915"/>
                </a:cubicBezTo>
                <a:cubicBezTo>
                  <a:pt x="176212" y="37683"/>
                  <a:pt x="267387" y="0"/>
                  <a:pt x="3655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216121B-E0DE-4705-B6B6-2478D4777935}"/>
              </a:ext>
            </a:extLst>
          </p:cNvPr>
          <p:cNvGrpSpPr/>
          <p:nvPr/>
        </p:nvGrpSpPr>
        <p:grpSpPr>
          <a:xfrm>
            <a:off x="9882309" y="8172206"/>
            <a:ext cx="4616891" cy="4516524"/>
            <a:chOff x="9882309" y="8172206"/>
            <a:chExt cx="4616891" cy="4516524"/>
          </a:xfrm>
        </p:grpSpPr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810E7BDB-65DA-43C9-A898-C3F55AD42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2309" y="8172206"/>
              <a:ext cx="4616891" cy="1069295"/>
            </a:xfrm>
            <a:custGeom>
              <a:avLst/>
              <a:gdLst>
                <a:gd name="T0" fmla="*/ 4852 w 5272"/>
                <a:gd name="T1" fmla="*/ 0 h 1222"/>
                <a:gd name="T2" fmla="*/ 418 w 5272"/>
                <a:gd name="T3" fmla="*/ 0 h 1222"/>
                <a:gd name="T4" fmla="*/ 0 w 5272"/>
                <a:gd name="T5" fmla="*/ 1221 h 1222"/>
                <a:gd name="T6" fmla="*/ 416 w 5272"/>
                <a:gd name="T7" fmla="*/ 1221 h 1222"/>
                <a:gd name="T8" fmla="*/ 4854 w 5272"/>
                <a:gd name="T9" fmla="*/ 1221 h 1222"/>
                <a:gd name="T10" fmla="*/ 5271 w 5272"/>
                <a:gd name="T11" fmla="*/ 1221 h 1222"/>
                <a:gd name="T12" fmla="*/ 4852 w 5272"/>
                <a:gd name="T13" fmla="*/ 0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72" h="1222">
                  <a:moveTo>
                    <a:pt x="4852" y="0"/>
                  </a:moveTo>
                  <a:lnTo>
                    <a:pt x="418" y="0"/>
                  </a:lnTo>
                  <a:lnTo>
                    <a:pt x="0" y="1221"/>
                  </a:lnTo>
                  <a:lnTo>
                    <a:pt x="416" y="1221"/>
                  </a:lnTo>
                  <a:lnTo>
                    <a:pt x="4854" y="1221"/>
                  </a:lnTo>
                  <a:lnTo>
                    <a:pt x="5271" y="1221"/>
                  </a:lnTo>
                  <a:lnTo>
                    <a:pt x="485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6D6C1DA-3588-4A78-813B-566D70188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669" y="8241691"/>
              <a:ext cx="4079433" cy="906289"/>
            </a:xfrm>
            <a:custGeom>
              <a:avLst/>
              <a:gdLst>
                <a:gd name="connsiteX0" fmla="*/ 2160264 w 4079433"/>
                <a:gd name="connsiteY0" fmla="*/ 3859 h 906289"/>
                <a:gd name="connsiteX1" fmla="*/ 2284404 w 4079433"/>
                <a:gd name="connsiteY1" fmla="*/ 902787 h 906289"/>
                <a:gd name="connsiteX2" fmla="*/ 2258871 w 4079433"/>
                <a:gd name="connsiteY2" fmla="*/ 906289 h 906289"/>
                <a:gd name="connsiteX3" fmla="*/ 2134732 w 4079433"/>
                <a:gd name="connsiteY3" fmla="*/ 7360 h 906289"/>
                <a:gd name="connsiteX4" fmla="*/ 1950049 w 4079433"/>
                <a:gd name="connsiteY4" fmla="*/ 3859 h 906289"/>
                <a:gd name="connsiteX5" fmla="*/ 1975582 w 4079433"/>
                <a:gd name="connsiteY5" fmla="*/ 7360 h 906289"/>
                <a:gd name="connsiteX6" fmla="*/ 1851442 w 4079433"/>
                <a:gd name="connsiteY6" fmla="*/ 906289 h 906289"/>
                <a:gd name="connsiteX7" fmla="*/ 1825910 w 4079433"/>
                <a:gd name="connsiteY7" fmla="*/ 902787 h 906289"/>
                <a:gd name="connsiteX8" fmla="*/ 3806816 w 4079433"/>
                <a:gd name="connsiteY8" fmla="*/ 0 h 906289"/>
                <a:gd name="connsiteX9" fmla="*/ 4079433 w 4079433"/>
                <a:gd name="connsiteY9" fmla="*/ 899276 h 906289"/>
                <a:gd name="connsiteX10" fmla="*/ 4054809 w 4079433"/>
                <a:gd name="connsiteY10" fmla="*/ 906287 h 906289"/>
                <a:gd name="connsiteX11" fmla="*/ 3783072 w 4079433"/>
                <a:gd name="connsiteY11" fmla="*/ 7889 h 906289"/>
                <a:gd name="connsiteX12" fmla="*/ 3564424 w 4079433"/>
                <a:gd name="connsiteY12" fmla="*/ 0 h 906289"/>
                <a:gd name="connsiteX13" fmla="*/ 3836239 w 4079433"/>
                <a:gd name="connsiteY13" fmla="*/ 899276 h 906289"/>
                <a:gd name="connsiteX14" fmla="*/ 3811688 w 4079433"/>
                <a:gd name="connsiteY14" fmla="*/ 906287 h 906289"/>
                <a:gd name="connsiteX15" fmla="*/ 3539873 w 4079433"/>
                <a:gd name="connsiteY15" fmla="*/ 7889 h 906289"/>
                <a:gd name="connsiteX16" fmla="*/ 3317366 w 4079433"/>
                <a:gd name="connsiteY16" fmla="*/ 0 h 906289"/>
                <a:gd name="connsiteX17" fmla="*/ 3589181 w 4079433"/>
                <a:gd name="connsiteY17" fmla="*/ 899276 h 906289"/>
                <a:gd name="connsiteX18" fmla="*/ 3564630 w 4079433"/>
                <a:gd name="connsiteY18" fmla="*/ 906287 h 906289"/>
                <a:gd name="connsiteX19" fmla="*/ 3292815 w 4079433"/>
                <a:gd name="connsiteY19" fmla="*/ 7889 h 906289"/>
                <a:gd name="connsiteX20" fmla="*/ 3074242 w 4079433"/>
                <a:gd name="connsiteY20" fmla="*/ 0 h 906289"/>
                <a:gd name="connsiteX21" fmla="*/ 3345980 w 4079433"/>
                <a:gd name="connsiteY21" fmla="*/ 899276 h 906289"/>
                <a:gd name="connsiteX22" fmla="*/ 3322236 w 4079433"/>
                <a:gd name="connsiteY22" fmla="*/ 906287 h 906289"/>
                <a:gd name="connsiteX23" fmla="*/ 3049619 w 4079433"/>
                <a:gd name="connsiteY23" fmla="*/ 7889 h 906289"/>
                <a:gd name="connsiteX24" fmla="*/ 2826305 w 4079433"/>
                <a:gd name="connsiteY24" fmla="*/ 0 h 906289"/>
                <a:gd name="connsiteX25" fmla="*/ 3098922 w 4079433"/>
                <a:gd name="connsiteY25" fmla="*/ 899276 h 906289"/>
                <a:gd name="connsiteX26" fmla="*/ 3074298 w 4079433"/>
                <a:gd name="connsiteY26" fmla="*/ 906287 h 906289"/>
                <a:gd name="connsiteX27" fmla="*/ 2802561 w 4079433"/>
                <a:gd name="connsiteY27" fmla="*/ 7889 h 906289"/>
                <a:gd name="connsiteX28" fmla="*/ 2583914 w 4079433"/>
                <a:gd name="connsiteY28" fmla="*/ 0 h 906289"/>
                <a:gd name="connsiteX29" fmla="*/ 2855729 w 4079433"/>
                <a:gd name="connsiteY29" fmla="*/ 899276 h 906289"/>
                <a:gd name="connsiteX30" fmla="*/ 2831178 w 4079433"/>
                <a:gd name="connsiteY30" fmla="*/ 906287 h 906289"/>
                <a:gd name="connsiteX31" fmla="*/ 2559363 w 4079433"/>
                <a:gd name="connsiteY31" fmla="*/ 7889 h 906289"/>
                <a:gd name="connsiteX32" fmla="*/ 2336856 w 4079433"/>
                <a:gd name="connsiteY32" fmla="*/ 0 h 906289"/>
                <a:gd name="connsiteX33" fmla="*/ 2608671 w 4079433"/>
                <a:gd name="connsiteY33" fmla="*/ 899276 h 906289"/>
                <a:gd name="connsiteX34" fmla="*/ 2584120 w 4079433"/>
                <a:gd name="connsiteY34" fmla="*/ 906287 h 906289"/>
                <a:gd name="connsiteX35" fmla="*/ 2312305 w 4079433"/>
                <a:gd name="connsiteY35" fmla="*/ 7889 h 906289"/>
                <a:gd name="connsiteX36" fmla="*/ 1742580 w 4079433"/>
                <a:gd name="connsiteY36" fmla="*/ 0 h 906289"/>
                <a:gd name="connsiteX37" fmla="*/ 1767131 w 4079433"/>
                <a:gd name="connsiteY37" fmla="*/ 7889 h 906289"/>
                <a:gd name="connsiteX38" fmla="*/ 1495316 w 4079433"/>
                <a:gd name="connsiteY38" fmla="*/ 906287 h 906289"/>
                <a:gd name="connsiteX39" fmla="*/ 1470765 w 4079433"/>
                <a:gd name="connsiteY39" fmla="*/ 899276 h 906289"/>
                <a:gd name="connsiteX40" fmla="*/ 1495447 w 4079433"/>
                <a:gd name="connsiteY40" fmla="*/ 0 h 906289"/>
                <a:gd name="connsiteX41" fmla="*/ 1520071 w 4079433"/>
                <a:gd name="connsiteY41" fmla="*/ 7889 h 906289"/>
                <a:gd name="connsiteX42" fmla="*/ 1247451 w 4079433"/>
                <a:gd name="connsiteY42" fmla="*/ 906287 h 906289"/>
                <a:gd name="connsiteX43" fmla="*/ 1223707 w 4079433"/>
                <a:gd name="connsiteY43" fmla="*/ 899276 h 906289"/>
                <a:gd name="connsiteX44" fmla="*/ 1253128 w 4079433"/>
                <a:gd name="connsiteY44" fmla="*/ 0 h 906289"/>
                <a:gd name="connsiteX45" fmla="*/ 1276872 w 4079433"/>
                <a:gd name="connsiteY45" fmla="*/ 7889 h 906289"/>
                <a:gd name="connsiteX46" fmla="*/ 1004255 w 4079433"/>
                <a:gd name="connsiteY46" fmla="*/ 906287 h 906289"/>
                <a:gd name="connsiteX47" fmla="*/ 980511 w 4079433"/>
                <a:gd name="connsiteY47" fmla="*/ 899276 h 906289"/>
                <a:gd name="connsiteX48" fmla="*/ 1005265 w 4079433"/>
                <a:gd name="connsiteY48" fmla="*/ 0 h 906289"/>
                <a:gd name="connsiteX49" fmla="*/ 1029816 w 4079433"/>
                <a:gd name="connsiteY49" fmla="*/ 7889 h 906289"/>
                <a:gd name="connsiteX50" fmla="*/ 758004 w 4079433"/>
                <a:gd name="connsiteY50" fmla="*/ 906287 h 906289"/>
                <a:gd name="connsiteX51" fmla="*/ 733453 w 4079433"/>
                <a:gd name="connsiteY51" fmla="*/ 899276 h 906289"/>
                <a:gd name="connsiteX52" fmla="*/ 762873 w 4079433"/>
                <a:gd name="connsiteY52" fmla="*/ 0 h 906289"/>
                <a:gd name="connsiteX53" fmla="*/ 786618 w 4079433"/>
                <a:gd name="connsiteY53" fmla="*/ 7889 h 906289"/>
                <a:gd name="connsiteX54" fmla="*/ 514878 w 4079433"/>
                <a:gd name="connsiteY54" fmla="*/ 906287 h 906289"/>
                <a:gd name="connsiteX55" fmla="*/ 490254 w 4079433"/>
                <a:gd name="connsiteY55" fmla="*/ 899276 h 906289"/>
                <a:gd name="connsiteX56" fmla="*/ 514936 w 4079433"/>
                <a:gd name="connsiteY56" fmla="*/ 0 h 906289"/>
                <a:gd name="connsiteX57" fmla="*/ 539560 w 4079433"/>
                <a:gd name="connsiteY57" fmla="*/ 7889 h 906289"/>
                <a:gd name="connsiteX58" fmla="*/ 266940 w 4079433"/>
                <a:gd name="connsiteY58" fmla="*/ 906287 h 906289"/>
                <a:gd name="connsiteX59" fmla="*/ 243196 w 4079433"/>
                <a:gd name="connsiteY59" fmla="*/ 899276 h 906289"/>
                <a:gd name="connsiteX60" fmla="*/ 271812 w 4079433"/>
                <a:gd name="connsiteY60" fmla="*/ 0 h 906289"/>
                <a:gd name="connsiteX61" fmla="*/ 296363 w 4079433"/>
                <a:gd name="connsiteY61" fmla="*/ 7889 h 906289"/>
                <a:gd name="connsiteX62" fmla="*/ 24551 w 4079433"/>
                <a:gd name="connsiteY62" fmla="*/ 906287 h 906289"/>
                <a:gd name="connsiteX63" fmla="*/ 0 w 4079433"/>
                <a:gd name="connsiteY63" fmla="*/ 899276 h 90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079433" h="906289">
                  <a:moveTo>
                    <a:pt x="2160264" y="3859"/>
                  </a:moveTo>
                  <a:lnTo>
                    <a:pt x="2284404" y="902787"/>
                  </a:lnTo>
                  <a:lnTo>
                    <a:pt x="2258871" y="906289"/>
                  </a:lnTo>
                  <a:lnTo>
                    <a:pt x="2134732" y="7360"/>
                  </a:lnTo>
                  <a:close/>
                  <a:moveTo>
                    <a:pt x="1950049" y="3859"/>
                  </a:moveTo>
                  <a:lnTo>
                    <a:pt x="1975582" y="7360"/>
                  </a:lnTo>
                  <a:lnTo>
                    <a:pt x="1851442" y="906289"/>
                  </a:lnTo>
                  <a:lnTo>
                    <a:pt x="1825910" y="902787"/>
                  </a:lnTo>
                  <a:close/>
                  <a:moveTo>
                    <a:pt x="3806816" y="0"/>
                  </a:moveTo>
                  <a:lnTo>
                    <a:pt x="4079433" y="899276"/>
                  </a:lnTo>
                  <a:lnTo>
                    <a:pt x="4054809" y="906287"/>
                  </a:lnTo>
                  <a:lnTo>
                    <a:pt x="3783072" y="7889"/>
                  </a:lnTo>
                  <a:close/>
                  <a:moveTo>
                    <a:pt x="3564424" y="0"/>
                  </a:moveTo>
                  <a:lnTo>
                    <a:pt x="3836239" y="899276"/>
                  </a:lnTo>
                  <a:lnTo>
                    <a:pt x="3811688" y="906287"/>
                  </a:lnTo>
                  <a:lnTo>
                    <a:pt x="3539873" y="7889"/>
                  </a:lnTo>
                  <a:close/>
                  <a:moveTo>
                    <a:pt x="3317366" y="0"/>
                  </a:moveTo>
                  <a:lnTo>
                    <a:pt x="3589181" y="899276"/>
                  </a:lnTo>
                  <a:lnTo>
                    <a:pt x="3564630" y="906287"/>
                  </a:lnTo>
                  <a:lnTo>
                    <a:pt x="3292815" y="7889"/>
                  </a:lnTo>
                  <a:close/>
                  <a:moveTo>
                    <a:pt x="3074242" y="0"/>
                  </a:moveTo>
                  <a:lnTo>
                    <a:pt x="3345980" y="899276"/>
                  </a:lnTo>
                  <a:lnTo>
                    <a:pt x="3322236" y="906287"/>
                  </a:lnTo>
                  <a:lnTo>
                    <a:pt x="3049619" y="7889"/>
                  </a:lnTo>
                  <a:close/>
                  <a:moveTo>
                    <a:pt x="2826305" y="0"/>
                  </a:moveTo>
                  <a:lnTo>
                    <a:pt x="3098922" y="899276"/>
                  </a:lnTo>
                  <a:lnTo>
                    <a:pt x="3074298" y="906287"/>
                  </a:lnTo>
                  <a:lnTo>
                    <a:pt x="2802561" y="7889"/>
                  </a:lnTo>
                  <a:close/>
                  <a:moveTo>
                    <a:pt x="2583914" y="0"/>
                  </a:moveTo>
                  <a:lnTo>
                    <a:pt x="2855729" y="899276"/>
                  </a:lnTo>
                  <a:lnTo>
                    <a:pt x="2831178" y="906287"/>
                  </a:lnTo>
                  <a:lnTo>
                    <a:pt x="2559363" y="7889"/>
                  </a:lnTo>
                  <a:close/>
                  <a:moveTo>
                    <a:pt x="2336856" y="0"/>
                  </a:moveTo>
                  <a:lnTo>
                    <a:pt x="2608671" y="899276"/>
                  </a:lnTo>
                  <a:lnTo>
                    <a:pt x="2584120" y="906287"/>
                  </a:lnTo>
                  <a:lnTo>
                    <a:pt x="2312305" y="7889"/>
                  </a:lnTo>
                  <a:close/>
                  <a:moveTo>
                    <a:pt x="1742580" y="0"/>
                  </a:moveTo>
                  <a:lnTo>
                    <a:pt x="1767131" y="7889"/>
                  </a:lnTo>
                  <a:lnTo>
                    <a:pt x="1495316" y="906287"/>
                  </a:lnTo>
                  <a:lnTo>
                    <a:pt x="1470765" y="899276"/>
                  </a:lnTo>
                  <a:close/>
                  <a:moveTo>
                    <a:pt x="1495447" y="0"/>
                  </a:moveTo>
                  <a:lnTo>
                    <a:pt x="1520071" y="7889"/>
                  </a:lnTo>
                  <a:lnTo>
                    <a:pt x="1247451" y="906287"/>
                  </a:lnTo>
                  <a:lnTo>
                    <a:pt x="1223707" y="899276"/>
                  </a:lnTo>
                  <a:close/>
                  <a:moveTo>
                    <a:pt x="1253128" y="0"/>
                  </a:moveTo>
                  <a:lnTo>
                    <a:pt x="1276872" y="7889"/>
                  </a:lnTo>
                  <a:lnTo>
                    <a:pt x="1004255" y="906287"/>
                  </a:lnTo>
                  <a:lnTo>
                    <a:pt x="980511" y="899276"/>
                  </a:lnTo>
                  <a:close/>
                  <a:moveTo>
                    <a:pt x="1005265" y="0"/>
                  </a:moveTo>
                  <a:lnTo>
                    <a:pt x="1029816" y="7889"/>
                  </a:lnTo>
                  <a:lnTo>
                    <a:pt x="758004" y="906287"/>
                  </a:lnTo>
                  <a:lnTo>
                    <a:pt x="733453" y="899276"/>
                  </a:lnTo>
                  <a:close/>
                  <a:moveTo>
                    <a:pt x="762873" y="0"/>
                  </a:moveTo>
                  <a:lnTo>
                    <a:pt x="786618" y="7889"/>
                  </a:lnTo>
                  <a:lnTo>
                    <a:pt x="514878" y="906287"/>
                  </a:lnTo>
                  <a:lnTo>
                    <a:pt x="490254" y="899276"/>
                  </a:lnTo>
                  <a:close/>
                  <a:moveTo>
                    <a:pt x="514936" y="0"/>
                  </a:moveTo>
                  <a:lnTo>
                    <a:pt x="539560" y="7889"/>
                  </a:lnTo>
                  <a:lnTo>
                    <a:pt x="266940" y="906287"/>
                  </a:lnTo>
                  <a:lnTo>
                    <a:pt x="243196" y="899276"/>
                  </a:lnTo>
                  <a:close/>
                  <a:moveTo>
                    <a:pt x="271812" y="0"/>
                  </a:moveTo>
                  <a:lnTo>
                    <a:pt x="296363" y="7889"/>
                  </a:lnTo>
                  <a:lnTo>
                    <a:pt x="24551" y="906287"/>
                  </a:lnTo>
                  <a:lnTo>
                    <a:pt x="0" y="899276"/>
                  </a:lnTo>
                  <a:close/>
                </a:path>
              </a:pathLst>
            </a:custGeom>
            <a:solidFill>
              <a:srgbClr val="111340">
                <a:alpha val="30000"/>
              </a:srgb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1" name="Freeform 23">
              <a:extLst>
                <a:ext uri="{FF2B5EF4-FFF2-40B4-BE49-F238E27FC236}">
                  <a16:creationId xmlns:a16="http://schemas.microsoft.com/office/drawing/2014/main" id="{2E24AFF3-B39A-4AEE-9E2D-89D61DE4A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5175" y="9237642"/>
              <a:ext cx="3887300" cy="1675360"/>
            </a:xfrm>
            <a:custGeom>
              <a:avLst/>
              <a:gdLst>
                <a:gd name="T0" fmla="*/ 0 w 4439"/>
                <a:gd name="T1" fmla="*/ 1915 h 1916"/>
                <a:gd name="T2" fmla="*/ 4438 w 4439"/>
                <a:gd name="T3" fmla="*/ 1915 h 1916"/>
                <a:gd name="T4" fmla="*/ 4438 w 4439"/>
                <a:gd name="T5" fmla="*/ 0 h 1916"/>
                <a:gd name="T6" fmla="*/ 0 w 4439"/>
                <a:gd name="T7" fmla="*/ 0 h 1916"/>
                <a:gd name="T8" fmla="*/ 0 w 4439"/>
                <a:gd name="T9" fmla="*/ 1915 h 1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9" h="1916">
                  <a:moveTo>
                    <a:pt x="0" y="1915"/>
                  </a:moveTo>
                  <a:lnTo>
                    <a:pt x="4438" y="1915"/>
                  </a:lnTo>
                  <a:lnTo>
                    <a:pt x="4438" y="0"/>
                  </a:lnTo>
                  <a:lnTo>
                    <a:pt x="0" y="0"/>
                  </a:lnTo>
                  <a:lnTo>
                    <a:pt x="0" y="1915"/>
                  </a:lnTo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2" name="Freeform 24">
              <a:extLst>
                <a:ext uri="{FF2B5EF4-FFF2-40B4-BE49-F238E27FC236}">
                  <a16:creationId xmlns:a16="http://schemas.microsoft.com/office/drawing/2014/main" id="{00C2743D-A169-4F6D-8F3D-7AEC11768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5175" y="10951605"/>
              <a:ext cx="3887300" cy="1675360"/>
            </a:xfrm>
            <a:custGeom>
              <a:avLst/>
              <a:gdLst>
                <a:gd name="T0" fmla="*/ 0 w 4439"/>
                <a:gd name="T1" fmla="*/ 1915 h 1916"/>
                <a:gd name="T2" fmla="*/ 4438 w 4439"/>
                <a:gd name="T3" fmla="*/ 1915 h 1916"/>
                <a:gd name="T4" fmla="*/ 4438 w 4439"/>
                <a:gd name="T5" fmla="*/ 0 h 1916"/>
                <a:gd name="T6" fmla="*/ 0 w 4439"/>
                <a:gd name="T7" fmla="*/ 0 h 1916"/>
                <a:gd name="T8" fmla="*/ 0 w 4439"/>
                <a:gd name="T9" fmla="*/ 1915 h 1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9" h="1916">
                  <a:moveTo>
                    <a:pt x="0" y="1915"/>
                  </a:moveTo>
                  <a:lnTo>
                    <a:pt x="4438" y="1915"/>
                  </a:lnTo>
                  <a:lnTo>
                    <a:pt x="4438" y="0"/>
                  </a:lnTo>
                  <a:lnTo>
                    <a:pt x="0" y="0"/>
                  </a:lnTo>
                  <a:lnTo>
                    <a:pt x="0" y="1915"/>
                  </a:lnTo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3" name="Freeform 25">
              <a:extLst>
                <a:ext uri="{FF2B5EF4-FFF2-40B4-BE49-F238E27FC236}">
                  <a16:creationId xmlns:a16="http://schemas.microsoft.com/office/drawing/2014/main" id="{E5088506-C551-418A-A51C-50EEC5239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2962" y="11272007"/>
              <a:ext cx="895584" cy="1358817"/>
            </a:xfrm>
            <a:custGeom>
              <a:avLst/>
              <a:gdLst>
                <a:gd name="T0" fmla="*/ 1022 w 1023"/>
                <a:gd name="T1" fmla="*/ 1550 h 1551"/>
                <a:gd name="T2" fmla="*/ 0 w 1023"/>
                <a:gd name="T3" fmla="*/ 1550 h 1551"/>
                <a:gd name="T4" fmla="*/ 0 w 1023"/>
                <a:gd name="T5" fmla="*/ 0 h 1551"/>
                <a:gd name="T6" fmla="*/ 1022 w 1023"/>
                <a:gd name="T7" fmla="*/ 0 h 1551"/>
                <a:gd name="T8" fmla="*/ 1022 w 1023"/>
                <a:gd name="T9" fmla="*/ 1550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1551">
                  <a:moveTo>
                    <a:pt x="1022" y="1550"/>
                  </a:moveTo>
                  <a:lnTo>
                    <a:pt x="0" y="1550"/>
                  </a:lnTo>
                  <a:lnTo>
                    <a:pt x="0" y="0"/>
                  </a:lnTo>
                  <a:lnTo>
                    <a:pt x="1022" y="0"/>
                  </a:lnTo>
                  <a:lnTo>
                    <a:pt x="1022" y="155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4" name="Freeform 26">
              <a:extLst>
                <a:ext uri="{FF2B5EF4-FFF2-40B4-BE49-F238E27FC236}">
                  <a16:creationId xmlns:a16="http://schemas.microsoft.com/office/drawing/2014/main" id="{89D1541B-8E84-446A-B67E-E0A07DB41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1565" y="11322192"/>
              <a:ext cx="393748" cy="995951"/>
            </a:xfrm>
            <a:custGeom>
              <a:avLst/>
              <a:gdLst>
                <a:gd name="T0" fmla="*/ 450 w 451"/>
                <a:gd name="T1" fmla="*/ 1136 h 1137"/>
                <a:gd name="T2" fmla="*/ 0 w 451"/>
                <a:gd name="T3" fmla="*/ 1136 h 1137"/>
                <a:gd name="T4" fmla="*/ 0 w 451"/>
                <a:gd name="T5" fmla="*/ 0 h 1137"/>
                <a:gd name="T6" fmla="*/ 450 w 451"/>
                <a:gd name="T7" fmla="*/ 0 h 1137"/>
                <a:gd name="T8" fmla="*/ 450 w 451"/>
                <a:gd name="T9" fmla="*/ 1136 h 1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1137">
                  <a:moveTo>
                    <a:pt x="450" y="1136"/>
                  </a:moveTo>
                  <a:lnTo>
                    <a:pt x="0" y="1136"/>
                  </a:lnTo>
                  <a:lnTo>
                    <a:pt x="0" y="0"/>
                  </a:lnTo>
                  <a:lnTo>
                    <a:pt x="450" y="0"/>
                  </a:lnTo>
                  <a:lnTo>
                    <a:pt x="450" y="113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5" name="Freeform 27">
              <a:extLst>
                <a:ext uri="{FF2B5EF4-FFF2-40B4-BE49-F238E27FC236}">
                  <a16:creationId xmlns:a16="http://schemas.microsoft.com/office/drawing/2014/main" id="{0C9EB36C-FF71-4630-889B-DBFC7715C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2337" y="11322192"/>
              <a:ext cx="393748" cy="995951"/>
            </a:xfrm>
            <a:custGeom>
              <a:avLst/>
              <a:gdLst>
                <a:gd name="T0" fmla="*/ 450 w 451"/>
                <a:gd name="T1" fmla="*/ 1136 h 1137"/>
                <a:gd name="T2" fmla="*/ 0 w 451"/>
                <a:gd name="T3" fmla="*/ 1136 h 1137"/>
                <a:gd name="T4" fmla="*/ 0 w 451"/>
                <a:gd name="T5" fmla="*/ 0 h 1137"/>
                <a:gd name="T6" fmla="*/ 450 w 451"/>
                <a:gd name="T7" fmla="*/ 0 h 1137"/>
                <a:gd name="T8" fmla="*/ 450 w 451"/>
                <a:gd name="T9" fmla="*/ 1136 h 1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1137">
                  <a:moveTo>
                    <a:pt x="450" y="1136"/>
                  </a:moveTo>
                  <a:lnTo>
                    <a:pt x="0" y="1136"/>
                  </a:lnTo>
                  <a:lnTo>
                    <a:pt x="0" y="0"/>
                  </a:lnTo>
                  <a:lnTo>
                    <a:pt x="450" y="0"/>
                  </a:lnTo>
                  <a:lnTo>
                    <a:pt x="450" y="113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6" name="Freeform 28">
              <a:extLst>
                <a:ext uri="{FF2B5EF4-FFF2-40B4-BE49-F238E27FC236}">
                  <a16:creationId xmlns:a16="http://schemas.microsoft.com/office/drawing/2014/main" id="{54895ADF-D482-409E-89CC-9BD625734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1565" y="12345164"/>
              <a:ext cx="814520" cy="227758"/>
            </a:xfrm>
            <a:custGeom>
              <a:avLst/>
              <a:gdLst>
                <a:gd name="T0" fmla="*/ 931 w 932"/>
                <a:gd name="T1" fmla="*/ 261 h 262"/>
                <a:gd name="T2" fmla="*/ 0 w 932"/>
                <a:gd name="T3" fmla="*/ 261 h 262"/>
                <a:gd name="T4" fmla="*/ 0 w 932"/>
                <a:gd name="T5" fmla="*/ 0 h 262"/>
                <a:gd name="T6" fmla="*/ 931 w 932"/>
                <a:gd name="T7" fmla="*/ 0 h 262"/>
                <a:gd name="T8" fmla="*/ 931 w 932"/>
                <a:gd name="T9" fmla="*/ 26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2" h="262">
                  <a:moveTo>
                    <a:pt x="931" y="261"/>
                  </a:moveTo>
                  <a:lnTo>
                    <a:pt x="0" y="261"/>
                  </a:lnTo>
                  <a:lnTo>
                    <a:pt x="0" y="0"/>
                  </a:lnTo>
                  <a:lnTo>
                    <a:pt x="931" y="0"/>
                  </a:lnTo>
                  <a:lnTo>
                    <a:pt x="931" y="26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7" name="Freeform 29">
              <a:extLst>
                <a:ext uri="{FF2B5EF4-FFF2-40B4-BE49-F238E27FC236}">
                  <a16:creationId xmlns:a16="http://schemas.microsoft.com/office/drawing/2014/main" id="{079A361A-A23E-43BD-8BA1-7A3432700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3219" y="11692778"/>
              <a:ext cx="15441" cy="154411"/>
            </a:xfrm>
            <a:custGeom>
              <a:avLst/>
              <a:gdLst>
                <a:gd name="T0" fmla="*/ 8 w 17"/>
                <a:gd name="T1" fmla="*/ 177 h 178"/>
                <a:gd name="T2" fmla="*/ 8 w 17"/>
                <a:gd name="T3" fmla="*/ 177 h 178"/>
                <a:gd name="T4" fmla="*/ 8 w 17"/>
                <a:gd name="T5" fmla="*/ 177 h 178"/>
                <a:gd name="T6" fmla="*/ 0 w 17"/>
                <a:gd name="T7" fmla="*/ 169 h 178"/>
                <a:gd name="T8" fmla="*/ 0 w 17"/>
                <a:gd name="T9" fmla="*/ 8 h 178"/>
                <a:gd name="T10" fmla="*/ 0 w 17"/>
                <a:gd name="T11" fmla="*/ 8 h 178"/>
                <a:gd name="T12" fmla="*/ 8 w 17"/>
                <a:gd name="T13" fmla="*/ 0 h 178"/>
                <a:gd name="T14" fmla="*/ 8 w 17"/>
                <a:gd name="T15" fmla="*/ 0 h 178"/>
                <a:gd name="T16" fmla="*/ 16 w 17"/>
                <a:gd name="T17" fmla="*/ 8 h 178"/>
                <a:gd name="T18" fmla="*/ 16 w 17"/>
                <a:gd name="T19" fmla="*/ 169 h 178"/>
                <a:gd name="T20" fmla="*/ 16 w 17"/>
                <a:gd name="T21" fmla="*/ 169 h 178"/>
                <a:gd name="T22" fmla="*/ 8 w 17"/>
                <a:gd name="T23" fmla="*/ 17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78">
                  <a:moveTo>
                    <a:pt x="8" y="177"/>
                  </a:moveTo>
                  <a:lnTo>
                    <a:pt x="8" y="177"/>
                  </a:lnTo>
                  <a:lnTo>
                    <a:pt x="8" y="177"/>
                  </a:lnTo>
                  <a:cubicBezTo>
                    <a:pt x="3" y="177"/>
                    <a:pt x="0" y="173"/>
                    <a:pt x="0" y="169"/>
                  </a:cubicBezTo>
                  <a:lnTo>
                    <a:pt x="0" y="8"/>
                  </a:lnTo>
                  <a:lnTo>
                    <a:pt x="0" y="8"/>
                  </a:lnTo>
                  <a:cubicBezTo>
                    <a:pt x="0" y="4"/>
                    <a:pt x="3" y="0"/>
                    <a:pt x="8" y="0"/>
                  </a:cubicBezTo>
                  <a:lnTo>
                    <a:pt x="8" y="0"/>
                  </a:lnTo>
                  <a:cubicBezTo>
                    <a:pt x="12" y="0"/>
                    <a:pt x="16" y="4"/>
                    <a:pt x="16" y="8"/>
                  </a:cubicBezTo>
                  <a:lnTo>
                    <a:pt x="16" y="169"/>
                  </a:lnTo>
                  <a:lnTo>
                    <a:pt x="16" y="169"/>
                  </a:lnTo>
                  <a:cubicBezTo>
                    <a:pt x="16" y="173"/>
                    <a:pt x="12" y="177"/>
                    <a:pt x="8" y="17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8" name="Freeform 30">
              <a:extLst>
                <a:ext uri="{FF2B5EF4-FFF2-40B4-BE49-F238E27FC236}">
                  <a16:creationId xmlns:a16="http://schemas.microsoft.com/office/drawing/2014/main" id="{A5D0774F-8195-41FA-9890-A05BB4AF0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8990" y="11692778"/>
              <a:ext cx="15441" cy="154411"/>
            </a:xfrm>
            <a:custGeom>
              <a:avLst/>
              <a:gdLst>
                <a:gd name="T0" fmla="*/ 8 w 18"/>
                <a:gd name="T1" fmla="*/ 177 h 178"/>
                <a:gd name="T2" fmla="*/ 8 w 18"/>
                <a:gd name="T3" fmla="*/ 177 h 178"/>
                <a:gd name="T4" fmla="*/ 8 w 18"/>
                <a:gd name="T5" fmla="*/ 177 h 178"/>
                <a:gd name="T6" fmla="*/ 0 w 18"/>
                <a:gd name="T7" fmla="*/ 169 h 178"/>
                <a:gd name="T8" fmla="*/ 0 w 18"/>
                <a:gd name="T9" fmla="*/ 8 h 178"/>
                <a:gd name="T10" fmla="*/ 0 w 18"/>
                <a:gd name="T11" fmla="*/ 8 h 178"/>
                <a:gd name="T12" fmla="*/ 8 w 18"/>
                <a:gd name="T13" fmla="*/ 0 h 178"/>
                <a:gd name="T14" fmla="*/ 8 w 18"/>
                <a:gd name="T15" fmla="*/ 0 h 178"/>
                <a:gd name="T16" fmla="*/ 17 w 18"/>
                <a:gd name="T17" fmla="*/ 8 h 178"/>
                <a:gd name="T18" fmla="*/ 17 w 18"/>
                <a:gd name="T19" fmla="*/ 169 h 178"/>
                <a:gd name="T20" fmla="*/ 17 w 18"/>
                <a:gd name="T21" fmla="*/ 169 h 178"/>
                <a:gd name="T22" fmla="*/ 8 w 18"/>
                <a:gd name="T23" fmla="*/ 17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78">
                  <a:moveTo>
                    <a:pt x="8" y="177"/>
                  </a:moveTo>
                  <a:lnTo>
                    <a:pt x="8" y="177"/>
                  </a:lnTo>
                  <a:lnTo>
                    <a:pt x="8" y="177"/>
                  </a:lnTo>
                  <a:cubicBezTo>
                    <a:pt x="4" y="177"/>
                    <a:pt x="0" y="173"/>
                    <a:pt x="0" y="169"/>
                  </a:cubicBezTo>
                  <a:lnTo>
                    <a:pt x="0" y="8"/>
                  </a:lnTo>
                  <a:lnTo>
                    <a:pt x="0" y="8"/>
                  </a:lnTo>
                  <a:cubicBezTo>
                    <a:pt x="0" y="4"/>
                    <a:pt x="4" y="0"/>
                    <a:pt x="8" y="0"/>
                  </a:cubicBezTo>
                  <a:lnTo>
                    <a:pt x="8" y="0"/>
                  </a:lnTo>
                  <a:cubicBezTo>
                    <a:pt x="13" y="0"/>
                    <a:pt x="17" y="4"/>
                    <a:pt x="17" y="8"/>
                  </a:cubicBezTo>
                  <a:lnTo>
                    <a:pt x="17" y="169"/>
                  </a:lnTo>
                  <a:lnTo>
                    <a:pt x="17" y="169"/>
                  </a:lnTo>
                  <a:cubicBezTo>
                    <a:pt x="17" y="173"/>
                    <a:pt x="13" y="177"/>
                    <a:pt x="8" y="17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9" name="Freeform 31">
              <a:extLst>
                <a:ext uri="{FF2B5EF4-FFF2-40B4-BE49-F238E27FC236}">
                  <a16:creationId xmlns:a16="http://schemas.microsoft.com/office/drawing/2014/main" id="{0C285D1B-002C-43DA-9D12-CBC516BE3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0764" y="10916862"/>
              <a:ext cx="4199981" cy="54044"/>
            </a:xfrm>
            <a:custGeom>
              <a:avLst/>
              <a:gdLst>
                <a:gd name="T0" fmla="*/ 4766 w 4797"/>
                <a:gd name="T1" fmla="*/ 0 h 60"/>
                <a:gd name="T2" fmla="*/ 29 w 4797"/>
                <a:gd name="T3" fmla="*/ 0 h 60"/>
                <a:gd name="T4" fmla="*/ 29 w 4797"/>
                <a:gd name="T5" fmla="*/ 0 h 60"/>
                <a:gd name="T6" fmla="*/ 0 w 4797"/>
                <a:gd name="T7" fmla="*/ 30 h 60"/>
                <a:gd name="T8" fmla="*/ 0 w 4797"/>
                <a:gd name="T9" fmla="*/ 30 h 60"/>
                <a:gd name="T10" fmla="*/ 0 w 4797"/>
                <a:gd name="T11" fmla="*/ 30 h 60"/>
                <a:gd name="T12" fmla="*/ 29 w 4797"/>
                <a:gd name="T13" fmla="*/ 59 h 60"/>
                <a:gd name="T14" fmla="*/ 4766 w 4797"/>
                <a:gd name="T15" fmla="*/ 59 h 60"/>
                <a:gd name="T16" fmla="*/ 4766 w 4797"/>
                <a:gd name="T17" fmla="*/ 59 h 60"/>
                <a:gd name="T18" fmla="*/ 4796 w 4797"/>
                <a:gd name="T19" fmla="*/ 30 h 60"/>
                <a:gd name="T20" fmla="*/ 4796 w 4797"/>
                <a:gd name="T21" fmla="*/ 30 h 60"/>
                <a:gd name="T22" fmla="*/ 4796 w 4797"/>
                <a:gd name="T23" fmla="*/ 30 h 60"/>
                <a:gd name="T24" fmla="*/ 4766 w 4797"/>
                <a:gd name="T2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97" h="60">
                  <a:moveTo>
                    <a:pt x="4766" y="0"/>
                  </a:moveTo>
                  <a:lnTo>
                    <a:pt x="29" y="0"/>
                  </a:lnTo>
                  <a:lnTo>
                    <a:pt x="29" y="0"/>
                  </a:lnTo>
                  <a:cubicBezTo>
                    <a:pt x="13" y="0"/>
                    <a:pt x="0" y="13"/>
                    <a:pt x="0" y="30"/>
                  </a:cubicBezTo>
                  <a:lnTo>
                    <a:pt x="0" y="30"/>
                  </a:lnTo>
                  <a:lnTo>
                    <a:pt x="0" y="30"/>
                  </a:lnTo>
                  <a:cubicBezTo>
                    <a:pt x="0" y="46"/>
                    <a:pt x="13" y="59"/>
                    <a:pt x="29" y="59"/>
                  </a:cubicBezTo>
                  <a:lnTo>
                    <a:pt x="4766" y="59"/>
                  </a:lnTo>
                  <a:lnTo>
                    <a:pt x="4766" y="59"/>
                  </a:lnTo>
                  <a:cubicBezTo>
                    <a:pt x="4783" y="59"/>
                    <a:pt x="4796" y="46"/>
                    <a:pt x="4796" y="30"/>
                  </a:cubicBezTo>
                  <a:lnTo>
                    <a:pt x="4796" y="30"/>
                  </a:lnTo>
                  <a:lnTo>
                    <a:pt x="4796" y="30"/>
                  </a:lnTo>
                  <a:cubicBezTo>
                    <a:pt x="4796" y="13"/>
                    <a:pt x="4783" y="0"/>
                    <a:pt x="4766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0" name="Freeform 32">
              <a:extLst>
                <a:ext uri="{FF2B5EF4-FFF2-40B4-BE49-F238E27FC236}">
                  <a16:creationId xmlns:a16="http://schemas.microsoft.com/office/drawing/2014/main" id="{A1609183-D48A-40B8-81C3-49E21829D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0764" y="12634686"/>
              <a:ext cx="4199981" cy="54044"/>
            </a:xfrm>
            <a:custGeom>
              <a:avLst/>
              <a:gdLst>
                <a:gd name="T0" fmla="*/ 4766 w 4797"/>
                <a:gd name="T1" fmla="*/ 0 h 60"/>
                <a:gd name="T2" fmla="*/ 29 w 4797"/>
                <a:gd name="T3" fmla="*/ 0 h 60"/>
                <a:gd name="T4" fmla="*/ 29 w 4797"/>
                <a:gd name="T5" fmla="*/ 0 h 60"/>
                <a:gd name="T6" fmla="*/ 0 w 4797"/>
                <a:gd name="T7" fmla="*/ 30 h 60"/>
                <a:gd name="T8" fmla="*/ 0 w 4797"/>
                <a:gd name="T9" fmla="*/ 30 h 60"/>
                <a:gd name="T10" fmla="*/ 0 w 4797"/>
                <a:gd name="T11" fmla="*/ 30 h 60"/>
                <a:gd name="T12" fmla="*/ 29 w 4797"/>
                <a:gd name="T13" fmla="*/ 59 h 60"/>
                <a:gd name="T14" fmla="*/ 4766 w 4797"/>
                <a:gd name="T15" fmla="*/ 59 h 60"/>
                <a:gd name="T16" fmla="*/ 4766 w 4797"/>
                <a:gd name="T17" fmla="*/ 59 h 60"/>
                <a:gd name="T18" fmla="*/ 4796 w 4797"/>
                <a:gd name="T19" fmla="*/ 30 h 60"/>
                <a:gd name="T20" fmla="*/ 4796 w 4797"/>
                <a:gd name="T21" fmla="*/ 30 h 60"/>
                <a:gd name="T22" fmla="*/ 4796 w 4797"/>
                <a:gd name="T23" fmla="*/ 30 h 60"/>
                <a:gd name="T24" fmla="*/ 4766 w 4797"/>
                <a:gd name="T2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97" h="60">
                  <a:moveTo>
                    <a:pt x="4766" y="0"/>
                  </a:moveTo>
                  <a:lnTo>
                    <a:pt x="29" y="0"/>
                  </a:lnTo>
                  <a:lnTo>
                    <a:pt x="29" y="0"/>
                  </a:lnTo>
                  <a:cubicBezTo>
                    <a:pt x="13" y="0"/>
                    <a:pt x="0" y="13"/>
                    <a:pt x="0" y="30"/>
                  </a:cubicBezTo>
                  <a:lnTo>
                    <a:pt x="0" y="30"/>
                  </a:lnTo>
                  <a:lnTo>
                    <a:pt x="0" y="30"/>
                  </a:lnTo>
                  <a:cubicBezTo>
                    <a:pt x="0" y="46"/>
                    <a:pt x="13" y="59"/>
                    <a:pt x="29" y="59"/>
                  </a:cubicBezTo>
                  <a:lnTo>
                    <a:pt x="4766" y="59"/>
                  </a:lnTo>
                  <a:lnTo>
                    <a:pt x="4766" y="59"/>
                  </a:lnTo>
                  <a:cubicBezTo>
                    <a:pt x="4783" y="59"/>
                    <a:pt x="4796" y="46"/>
                    <a:pt x="4796" y="30"/>
                  </a:cubicBezTo>
                  <a:lnTo>
                    <a:pt x="4796" y="30"/>
                  </a:lnTo>
                  <a:lnTo>
                    <a:pt x="4796" y="30"/>
                  </a:lnTo>
                  <a:cubicBezTo>
                    <a:pt x="4796" y="13"/>
                    <a:pt x="4783" y="0"/>
                    <a:pt x="4766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1" name="Freeform 33">
              <a:extLst>
                <a:ext uri="{FF2B5EF4-FFF2-40B4-BE49-F238E27FC236}">
                  <a16:creationId xmlns:a16="http://schemas.microsoft.com/office/drawing/2014/main" id="{2A40ED24-483C-4CA3-9594-18EE4147B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4182" y="9600508"/>
              <a:ext cx="895584" cy="822238"/>
            </a:xfrm>
            <a:custGeom>
              <a:avLst/>
              <a:gdLst>
                <a:gd name="T0" fmla="*/ 1021 w 1022"/>
                <a:gd name="T1" fmla="*/ 938 h 939"/>
                <a:gd name="T2" fmla="*/ 0 w 1022"/>
                <a:gd name="T3" fmla="*/ 938 h 939"/>
                <a:gd name="T4" fmla="*/ 0 w 1022"/>
                <a:gd name="T5" fmla="*/ 0 h 939"/>
                <a:gd name="T6" fmla="*/ 1021 w 1022"/>
                <a:gd name="T7" fmla="*/ 0 h 939"/>
                <a:gd name="T8" fmla="*/ 1021 w 1022"/>
                <a:gd name="T9" fmla="*/ 938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2" h="939">
                  <a:moveTo>
                    <a:pt x="1021" y="938"/>
                  </a:moveTo>
                  <a:lnTo>
                    <a:pt x="0" y="938"/>
                  </a:lnTo>
                  <a:lnTo>
                    <a:pt x="0" y="0"/>
                  </a:lnTo>
                  <a:lnTo>
                    <a:pt x="1021" y="0"/>
                  </a:lnTo>
                  <a:lnTo>
                    <a:pt x="1021" y="93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2" name="Freeform 34">
              <a:extLst>
                <a:ext uri="{FF2B5EF4-FFF2-40B4-BE49-F238E27FC236}">
                  <a16:creationId xmlns:a16="http://schemas.microsoft.com/office/drawing/2014/main" id="{DEDE6010-7C4A-4DD9-A7D8-453010D1A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2967" y="9673853"/>
              <a:ext cx="347425" cy="652388"/>
            </a:xfrm>
            <a:custGeom>
              <a:avLst/>
              <a:gdLst>
                <a:gd name="T0" fmla="*/ 394 w 395"/>
                <a:gd name="T1" fmla="*/ 745 h 746"/>
                <a:gd name="T2" fmla="*/ 0 w 395"/>
                <a:gd name="T3" fmla="*/ 745 h 746"/>
                <a:gd name="T4" fmla="*/ 0 w 395"/>
                <a:gd name="T5" fmla="*/ 0 h 746"/>
                <a:gd name="T6" fmla="*/ 394 w 395"/>
                <a:gd name="T7" fmla="*/ 0 h 746"/>
                <a:gd name="T8" fmla="*/ 394 w 395"/>
                <a:gd name="T9" fmla="*/ 745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746">
                  <a:moveTo>
                    <a:pt x="394" y="745"/>
                  </a:moveTo>
                  <a:lnTo>
                    <a:pt x="0" y="745"/>
                  </a:lnTo>
                  <a:lnTo>
                    <a:pt x="0" y="0"/>
                  </a:lnTo>
                  <a:lnTo>
                    <a:pt x="394" y="0"/>
                  </a:lnTo>
                  <a:lnTo>
                    <a:pt x="394" y="74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3" name="Freeform 35">
              <a:extLst>
                <a:ext uri="{FF2B5EF4-FFF2-40B4-BE49-F238E27FC236}">
                  <a16:creationId xmlns:a16="http://schemas.microsoft.com/office/drawing/2014/main" id="{06618356-1122-4272-927C-D930B9C1D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3554" y="9673853"/>
              <a:ext cx="347425" cy="652388"/>
            </a:xfrm>
            <a:custGeom>
              <a:avLst/>
              <a:gdLst>
                <a:gd name="T0" fmla="*/ 394 w 395"/>
                <a:gd name="T1" fmla="*/ 745 h 746"/>
                <a:gd name="T2" fmla="*/ 0 w 395"/>
                <a:gd name="T3" fmla="*/ 745 h 746"/>
                <a:gd name="T4" fmla="*/ 0 w 395"/>
                <a:gd name="T5" fmla="*/ 0 h 746"/>
                <a:gd name="T6" fmla="*/ 394 w 395"/>
                <a:gd name="T7" fmla="*/ 0 h 746"/>
                <a:gd name="T8" fmla="*/ 394 w 395"/>
                <a:gd name="T9" fmla="*/ 745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746">
                  <a:moveTo>
                    <a:pt x="394" y="745"/>
                  </a:moveTo>
                  <a:lnTo>
                    <a:pt x="0" y="745"/>
                  </a:lnTo>
                  <a:lnTo>
                    <a:pt x="0" y="0"/>
                  </a:lnTo>
                  <a:lnTo>
                    <a:pt x="394" y="0"/>
                  </a:lnTo>
                  <a:lnTo>
                    <a:pt x="394" y="74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4" name="Freeform 36">
              <a:extLst>
                <a:ext uri="{FF2B5EF4-FFF2-40B4-BE49-F238E27FC236}">
                  <a16:creationId xmlns:a16="http://schemas.microsoft.com/office/drawing/2014/main" id="{56B1626E-94FD-4242-BD8B-A01025548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2417" y="10295358"/>
              <a:ext cx="1015252" cy="169852"/>
            </a:xfrm>
            <a:custGeom>
              <a:avLst/>
              <a:gdLst>
                <a:gd name="T0" fmla="*/ 1147 w 1160"/>
                <a:gd name="T1" fmla="*/ 193 h 194"/>
                <a:gd name="T2" fmla="*/ 12 w 1160"/>
                <a:gd name="T3" fmla="*/ 193 h 194"/>
                <a:gd name="T4" fmla="*/ 12 w 1160"/>
                <a:gd name="T5" fmla="*/ 193 h 194"/>
                <a:gd name="T6" fmla="*/ 0 w 1160"/>
                <a:gd name="T7" fmla="*/ 181 h 194"/>
                <a:gd name="T8" fmla="*/ 0 w 1160"/>
                <a:gd name="T9" fmla="*/ 12 h 194"/>
                <a:gd name="T10" fmla="*/ 0 w 1160"/>
                <a:gd name="T11" fmla="*/ 12 h 194"/>
                <a:gd name="T12" fmla="*/ 12 w 1160"/>
                <a:gd name="T13" fmla="*/ 0 h 194"/>
                <a:gd name="T14" fmla="*/ 1147 w 1160"/>
                <a:gd name="T15" fmla="*/ 0 h 194"/>
                <a:gd name="T16" fmla="*/ 1147 w 1160"/>
                <a:gd name="T17" fmla="*/ 0 h 194"/>
                <a:gd name="T18" fmla="*/ 1159 w 1160"/>
                <a:gd name="T19" fmla="*/ 12 h 194"/>
                <a:gd name="T20" fmla="*/ 1159 w 1160"/>
                <a:gd name="T21" fmla="*/ 181 h 194"/>
                <a:gd name="T22" fmla="*/ 1159 w 1160"/>
                <a:gd name="T23" fmla="*/ 181 h 194"/>
                <a:gd name="T24" fmla="*/ 1147 w 1160"/>
                <a:gd name="T25" fmla="*/ 19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0" h="194">
                  <a:moveTo>
                    <a:pt x="1147" y="193"/>
                  </a:moveTo>
                  <a:lnTo>
                    <a:pt x="12" y="193"/>
                  </a:lnTo>
                  <a:lnTo>
                    <a:pt x="12" y="193"/>
                  </a:lnTo>
                  <a:cubicBezTo>
                    <a:pt x="6" y="193"/>
                    <a:pt x="0" y="188"/>
                    <a:pt x="0" y="181"/>
                  </a:cubicBezTo>
                  <a:lnTo>
                    <a:pt x="0" y="12"/>
                  </a:lnTo>
                  <a:lnTo>
                    <a:pt x="0" y="12"/>
                  </a:lnTo>
                  <a:cubicBezTo>
                    <a:pt x="0" y="6"/>
                    <a:pt x="6" y="0"/>
                    <a:pt x="12" y="0"/>
                  </a:cubicBezTo>
                  <a:lnTo>
                    <a:pt x="1147" y="0"/>
                  </a:lnTo>
                  <a:lnTo>
                    <a:pt x="1147" y="0"/>
                  </a:lnTo>
                  <a:cubicBezTo>
                    <a:pt x="1154" y="0"/>
                    <a:pt x="1159" y="6"/>
                    <a:pt x="1159" y="12"/>
                  </a:cubicBezTo>
                  <a:lnTo>
                    <a:pt x="1159" y="181"/>
                  </a:lnTo>
                  <a:lnTo>
                    <a:pt x="1159" y="181"/>
                  </a:lnTo>
                  <a:cubicBezTo>
                    <a:pt x="1159" y="188"/>
                    <a:pt x="1154" y="193"/>
                    <a:pt x="1147" y="19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5" name="Freeform 37">
              <a:extLst>
                <a:ext uri="{FF2B5EF4-FFF2-40B4-BE49-F238E27FC236}">
                  <a16:creationId xmlns:a16="http://schemas.microsoft.com/office/drawing/2014/main" id="{6E7EA791-0825-4293-9DF1-2EAC3AD32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4436" y="9936351"/>
              <a:ext cx="15441" cy="61764"/>
            </a:xfrm>
            <a:custGeom>
              <a:avLst/>
              <a:gdLst>
                <a:gd name="T0" fmla="*/ 12 w 18"/>
                <a:gd name="T1" fmla="*/ 71 h 72"/>
                <a:gd name="T2" fmla="*/ 6 w 18"/>
                <a:gd name="T3" fmla="*/ 71 h 72"/>
                <a:gd name="T4" fmla="*/ 6 w 18"/>
                <a:gd name="T5" fmla="*/ 71 h 72"/>
                <a:gd name="T6" fmla="*/ 0 w 18"/>
                <a:gd name="T7" fmla="*/ 67 h 72"/>
                <a:gd name="T8" fmla="*/ 0 w 18"/>
                <a:gd name="T9" fmla="*/ 4 h 72"/>
                <a:gd name="T10" fmla="*/ 0 w 18"/>
                <a:gd name="T11" fmla="*/ 4 h 72"/>
                <a:gd name="T12" fmla="*/ 6 w 18"/>
                <a:gd name="T13" fmla="*/ 0 h 72"/>
                <a:gd name="T14" fmla="*/ 12 w 18"/>
                <a:gd name="T15" fmla="*/ 0 h 72"/>
                <a:gd name="T16" fmla="*/ 12 w 18"/>
                <a:gd name="T17" fmla="*/ 0 h 72"/>
                <a:gd name="T18" fmla="*/ 17 w 18"/>
                <a:gd name="T19" fmla="*/ 4 h 72"/>
                <a:gd name="T20" fmla="*/ 17 w 18"/>
                <a:gd name="T21" fmla="*/ 67 h 72"/>
                <a:gd name="T22" fmla="*/ 17 w 18"/>
                <a:gd name="T23" fmla="*/ 67 h 72"/>
                <a:gd name="T24" fmla="*/ 12 w 18"/>
                <a:gd name="T25" fmla="*/ 7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72">
                  <a:moveTo>
                    <a:pt x="12" y="71"/>
                  </a:moveTo>
                  <a:lnTo>
                    <a:pt x="6" y="71"/>
                  </a:lnTo>
                  <a:lnTo>
                    <a:pt x="6" y="71"/>
                  </a:lnTo>
                  <a:cubicBezTo>
                    <a:pt x="2" y="71"/>
                    <a:pt x="0" y="70"/>
                    <a:pt x="0" y="67"/>
                  </a:cubicBezTo>
                  <a:lnTo>
                    <a:pt x="0" y="4"/>
                  </a:lnTo>
                  <a:lnTo>
                    <a:pt x="0" y="4"/>
                  </a:lnTo>
                  <a:cubicBezTo>
                    <a:pt x="0" y="1"/>
                    <a:pt x="2" y="0"/>
                    <a:pt x="6" y="0"/>
                  </a:cubicBezTo>
                  <a:lnTo>
                    <a:pt x="12" y="0"/>
                  </a:lnTo>
                  <a:lnTo>
                    <a:pt x="12" y="0"/>
                  </a:lnTo>
                  <a:cubicBezTo>
                    <a:pt x="14" y="0"/>
                    <a:pt x="17" y="1"/>
                    <a:pt x="17" y="4"/>
                  </a:cubicBezTo>
                  <a:lnTo>
                    <a:pt x="17" y="67"/>
                  </a:lnTo>
                  <a:lnTo>
                    <a:pt x="17" y="67"/>
                  </a:lnTo>
                  <a:cubicBezTo>
                    <a:pt x="17" y="70"/>
                    <a:pt x="14" y="71"/>
                    <a:pt x="12" y="7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6" name="Freeform 38">
              <a:extLst>
                <a:ext uri="{FF2B5EF4-FFF2-40B4-BE49-F238E27FC236}">
                  <a16:creationId xmlns:a16="http://schemas.microsoft.com/office/drawing/2014/main" id="{279DC8D2-371C-4559-B4FD-D7B5832D4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0210" y="9936351"/>
              <a:ext cx="15441" cy="61764"/>
            </a:xfrm>
            <a:custGeom>
              <a:avLst/>
              <a:gdLst>
                <a:gd name="T0" fmla="*/ 12 w 18"/>
                <a:gd name="T1" fmla="*/ 71 h 72"/>
                <a:gd name="T2" fmla="*/ 5 w 18"/>
                <a:gd name="T3" fmla="*/ 71 h 72"/>
                <a:gd name="T4" fmla="*/ 5 w 18"/>
                <a:gd name="T5" fmla="*/ 71 h 72"/>
                <a:gd name="T6" fmla="*/ 0 w 18"/>
                <a:gd name="T7" fmla="*/ 67 h 72"/>
                <a:gd name="T8" fmla="*/ 0 w 18"/>
                <a:gd name="T9" fmla="*/ 4 h 72"/>
                <a:gd name="T10" fmla="*/ 0 w 18"/>
                <a:gd name="T11" fmla="*/ 4 h 72"/>
                <a:gd name="T12" fmla="*/ 5 w 18"/>
                <a:gd name="T13" fmla="*/ 0 h 72"/>
                <a:gd name="T14" fmla="*/ 12 w 18"/>
                <a:gd name="T15" fmla="*/ 0 h 72"/>
                <a:gd name="T16" fmla="*/ 12 w 18"/>
                <a:gd name="T17" fmla="*/ 0 h 72"/>
                <a:gd name="T18" fmla="*/ 17 w 18"/>
                <a:gd name="T19" fmla="*/ 4 h 72"/>
                <a:gd name="T20" fmla="*/ 17 w 18"/>
                <a:gd name="T21" fmla="*/ 67 h 72"/>
                <a:gd name="T22" fmla="*/ 17 w 18"/>
                <a:gd name="T23" fmla="*/ 67 h 72"/>
                <a:gd name="T24" fmla="*/ 12 w 18"/>
                <a:gd name="T25" fmla="*/ 7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72">
                  <a:moveTo>
                    <a:pt x="12" y="71"/>
                  </a:moveTo>
                  <a:lnTo>
                    <a:pt x="5" y="71"/>
                  </a:lnTo>
                  <a:lnTo>
                    <a:pt x="5" y="71"/>
                  </a:lnTo>
                  <a:cubicBezTo>
                    <a:pt x="2" y="71"/>
                    <a:pt x="0" y="70"/>
                    <a:pt x="0" y="67"/>
                  </a:cubicBezTo>
                  <a:lnTo>
                    <a:pt x="0" y="4"/>
                  </a:lnTo>
                  <a:lnTo>
                    <a:pt x="0" y="4"/>
                  </a:lnTo>
                  <a:cubicBezTo>
                    <a:pt x="0" y="1"/>
                    <a:pt x="2" y="0"/>
                    <a:pt x="5" y="0"/>
                  </a:cubicBezTo>
                  <a:lnTo>
                    <a:pt x="12" y="0"/>
                  </a:lnTo>
                  <a:lnTo>
                    <a:pt x="12" y="0"/>
                  </a:lnTo>
                  <a:cubicBezTo>
                    <a:pt x="14" y="0"/>
                    <a:pt x="17" y="1"/>
                    <a:pt x="17" y="4"/>
                  </a:cubicBezTo>
                  <a:lnTo>
                    <a:pt x="17" y="67"/>
                  </a:lnTo>
                  <a:lnTo>
                    <a:pt x="17" y="67"/>
                  </a:lnTo>
                  <a:cubicBezTo>
                    <a:pt x="17" y="70"/>
                    <a:pt x="14" y="71"/>
                    <a:pt x="12" y="7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7" name="Freeform 39">
              <a:extLst>
                <a:ext uri="{FF2B5EF4-FFF2-40B4-BE49-F238E27FC236}">
                  <a16:creationId xmlns:a16="http://schemas.microsoft.com/office/drawing/2014/main" id="{69A9E604-3BDD-45E6-BD8A-496D0F69B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2962" y="9600508"/>
              <a:ext cx="895584" cy="822238"/>
            </a:xfrm>
            <a:custGeom>
              <a:avLst/>
              <a:gdLst>
                <a:gd name="T0" fmla="*/ 1021 w 1022"/>
                <a:gd name="T1" fmla="*/ 938 h 939"/>
                <a:gd name="T2" fmla="*/ 0 w 1022"/>
                <a:gd name="T3" fmla="*/ 938 h 939"/>
                <a:gd name="T4" fmla="*/ 0 w 1022"/>
                <a:gd name="T5" fmla="*/ 0 h 939"/>
                <a:gd name="T6" fmla="*/ 1021 w 1022"/>
                <a:gd name="T7" fmla="*/ 0 h 939"/>
                <a:gd name="T8" fmla="*/ 1021 w 1022"/>
                <a:gd name="T9" fmla="*/ 938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2" h="939">
                  <a:moveTo>
                    <a:pt x="1021" y="938"/>
                  </a:moveTo>
                  <a:lnTo>
                    <a:pt x="0" y="938"/>
                  </a:lnTo>
                  <a:lnTo>
                    <a:pt x="0" y="0"/>
                  </a:lnTo>
                  <a:lnTo>
                    <a:pt x="1021" y="0"/>
                  </a:lnTo>
                  <a:lnTo>
                    <a:pt x="1021" y="93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8" name="Freeform 40">
              <a:extLst>
                <a:ext uri="{FF2B5EF4-FFF2-40B4-BE49-F238E27FC236}">
                  <a16:creationId xmlns:a16="http://schemas.microsoft.com/office/drawing/2014/main" id="{71BDFCDB-3183-4669-B1C1-16502032B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1750" y="9673853"/>
              <a:ext cx="347425" cy="652388"/>
            </a:xfrm>
            <a:custGeom>
              <a:avLst/>
              <a:gdLst>
                <a:gd name="T0" fmla="*/ 394 w 395"/>
                <a:gd name="T1" fmla="*/ 745 h 746"/>
                <a:gd name="T2" fmla="*/ 0 w 395"/>
                <a:gd name="T3" fmla="*/ 745 h 746"/>
                <a:gd name="T4" fmla="*/ 0 w 395"/>
                <a:gd name="T5" fmla="*/ 0 h 746"/>
                <a:gd name="T6" fmla="*/ 394 w 395"/>
                <a:gd name="T7" fmla="*/ 0 h 746"/>
                <a:gd name="T8" fmla="*/ 394 w 395"/>
                <a:gd name="T9" fmla="*/ 745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746">
                  <a:moveTo>
                    <a:pt x="394" y="745"/>
                  </a:moveTo>
                  <a:lnTo>
                    <a:pt x="0" y="745"/>
                  </a:lnTo>
                  <a:lnTo>
                    <a:pt x="0" y="0"/>
                  </a:lnTo>
                  <a:lnTo>
                    <a:pt x="394" y="0"/>
                  </a:lnTo>
                  <a:lnTo>
                    <a:pt x="394" y="74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9" name="Freeform 41">
              <a:extLst>
                <a:ext uri="{FF2B5EF4-FFF2-40B4-BE49-F238E27FC236}">
                  <a16:creationId xmlns:a16="http://schemas.microsoft.com/office/drawing/2014/main" id="{600456E3-EDF7-4570-9BBD-A35663A95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2337" y="9673853"/>
              <a:ext cx="343563" cy="652388"/>
            </a:xfrm>
            <a:custGeom>
              <a:avLst/>
              <a:gdLst>
                <a:gd name="T0" fmla="*/ 393 w 394"/>
                <a:gd name="T1" fmla="*/ 745 h 746"/>
                <a:gd name="T2" fmla="*/ 0 w 394"/>
                <a:gd name="T3" fmla="*/ 745 h 746"/>
                <a:gd name="T4" fmla="*/ 0 w 394"/>
                <a:gd name="T5" fmla="*/ 0 h 746"/>
                <a:gd name="T6" fmla="*/ 393 w 394"/>
                <a:gd name="T7" fmla="*/ 0 h 746"/>
                <a:gd name="T8" fmla="*/ 393 w 394"/>
                <a:gd name="T9" fmla="*/ 745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746">
                  <a:moveTo>
                    <a:pt x="393" y="745"/>
                  </a:moveTo>
                  <a:lnTo>
                    <a:pt x="0" y="745"/>
                  </a:lnTo>
                  <a:lnTo>
                    <a:pt x="0" y="0"/>
                  </a:lnTo>
                  <a:lnTo>
                    <a:pt x="393" y="0"/>
                  </a:lnTo>
                  <a:lnTo>
                    <a:pt x="393" y="74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0" name="Freeform 42">
              <a:extLst>
                <a:ext uri="{FF2B5EF4-FFF2-40B4-BE49-F238E27FC236}">
                  <a16:creationId xmlns:a16="http://schemas.microsoft.com/office/drawing/2014/main" id="{5B1B54FB-D1CB-4AB5-B490-BD9F983D0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1198" y="10295358"/>
              <a:ext cx="1015254" cy="169852"/>
            </a:xfrm>
            <a:custGeom>
              <a:avLst/>
              <a:gdLst>
                <a:gd name="T0" fmla="*/ 1146 w 1159"/>
                <a:gd name="T1" fmla="*/ 193 h 194"/>
                <a:gd name="T2" fmla="*/ 12 w 1159"/>
                <a:gd name="T3" fmla="*/ 193 h 194"/>
                <a:gd name="T4" fmla="*/ 12 w 1159"/>
                <a:gd name="T5" fmla="*/ 193 h 194"/>
                <a:gd name="T6" fmla="*/ 0 w 1159"/>
                <a:gd name="T7" fmla="*/ 181 h 194"/>
                <a:gd name="T8" fmla="*/ 0 w 1159"/>
                <a:gd name="T9" fmla="*/ 12 h 194"/>
                <a:gd name="T10" fmla="*/ 0 w 1159"/>
                <a:gd name="T11" fmla="*/ 12 h 194"/>
                <a:gd name="T12" fmla="*/ 12 w 1159"/>
                <a:gd name="T13" fmla="*/ 0 h 194"/>
                <a:gd name="T14" fmla="*/ 1146 w 1159"/>
                <a:gd name="T15" fmla="*/ 0 h 194"/>
                <a:gd name="T16" fmla="*/ 1146 w 1159"/>
                <a:gd name="T17" fmla="*/ 0 h 194"/>
                <a:gd name="T18" fmla="*/ 1158 w 1159"/>
                <a:gd name="T19" fmla="*/ 12 h 194"/>
                <a:gd name="T20" fmla="*/ 1158 w 1159"/>
                <a:gd name="T21" fmla="*/ 181 h 194"/>
                <a:gd name="T22" fmla="*/ 1158 w 1159"/>
                <a:gd name="T23" fmla="*/ 181 h 194"/>
                <a:gd name="T24" fmla="*/ 1146 w 1159"/>
                <a:gd name="T25" fmla="*/ 19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9" h="194">
                  <a:moveTo>
                    <a:pt x="1146" y="193"/>
                  </a:moveTo>
                  <a:lnTo>
                    <a:pt x="12" y="193"/>
                  </a:lnTo>
                  <a:lnTo>
                    <a:pt x="12" y="193"/>
                  </a:lnTo>
                  <a:cubicBezTo>
                    <a:pt x="6" y="193"/>
                    <a:pt x="0" y="188"/>
                    <a:pt x="0" y="181"/>
                  </a:cubicBezTo>
                  <a:lnTo>
                    <a:pt x="0" y="12"/>
                  </a:lnTo>
                  <a:lnTo>
                    <a:pt x="0" y="12"/>
                  </a:lnTo>
                  <a:cubicBezTo>
                    <a:pt x="0" y="6"/>
                    <a:pt x="6" y="0"/>
                    <a:pt x="12" y="0"/>
                  </a:cubicBezTo>
                  <a:lnTo>
                    <a:pt x="1146" y="0"/>
                  </a:lnTo>
                  <a:lnTo>
                    <a:pt x="1146" y="0"/>
                  </a:lnTo>
                  <a:cubicBezTo>
                    <a:pt x="1152" y="0"/>
                    <a:pt x="1158" y="6"/>
                    <a:pt x="1158" y="12"/>
                  </a:cubicBezTo>
                  <a:lnTo>
                    <a:pt x="1158" y="181"/>
                  </a:lnTo>
                  <a:lnTo>
                    <a:pt x="1158" y="181"/>
                  </a:lnTo>
                  <a:cubicBezTo>
                    <a:pt x="1158" y="188"/>
                    <a:pt x="1152" y="193"/>
                    <a:pt x="1146" y="19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id="{9EA69886-7899-41CD-BDD4-ABA4DA094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3219" y="9936351"/>
              <a:ext cx="15441" cy="61764"/>
            </a:xfrm>
            <a:custGeom>
              <a:avLst/>
              <a:gdLst>
                <a:gd name="T0" fmla="*/ 12 w 18"/>
                <a:gd name="T1" fmla="*/ 71 h 72"/>
                <a:gd name="T2" fmla="*/ 6 w 18"/>
                <a:gd name="T3" fmla="*/ 71 h 72"/>
                <a:gd name="T4" fmla="*/ 6 w 18"/>
                <a:gd name="T5" fmla="*/ 71 h 72"/>
                <a:gd name="T6" fmla="*/ 0 w 18"/>
                <a:gd name="T7" fmla="*/ 67 h 72"/>
                <a:gd name="T8" fmla="*/ 0 w 18"/>
                <a:gd name="T9" fmla="*/ 4 h 72"/>
                <a:gd name="T10" fmla="*/ 0 w 18"/>
                <a:gd name="T11" fmla="*/ 4 h 72"/>
                <a:gd name="T12" fmla="*/ 6 w 18"/>
                <a:gd name="T13" fmla="*/ 0 h 72"/>
                <a:gd name="T14" fmla="*/ 12 w 18"/>
                <a:gd name="T15" fmla="*/ 0 h 72"/>
                <a:gd name="T16" fmla="*/ 12 w 18"/>
                <a:gd name="T17" fmla="*/ 0 h 72"/>
                <a:gd name="T18" fmla="*/ 17 w 18"/>
                <a:gd name="T19" fmla="*/ 4 h 72"/>
                <a:gd name="T20" fmla="*/ 17 w 18"/>
                <a:gd name="T21" fmla="*/ 67 h 72"/>
                <a:gd name="T22" fmla="*/ 17 w 18"/>
                <a:gd name="T23" fmla="*/ 67 h 72"/>
                <a:gd name="T24" fmla="*/ 12 w 18"/>
                <a:gd name="T25" fmla="*/ 7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72">
                  <a:moveTo>
                    <a:pt x="12" y="71"/>
                  </a:moveTo>
                  <a:lnTo>
                    <a:pt x="6" y="71"/>
                  </a:lnTo>
                  <a:lnTo>
                    <a:pt x="6" y="71"/>
                  </a:lnTo>
                  <a:cubicBezTo>
                    <a:pt x="2" y="71"/>
                    <a:pt x="0" y="70"/>
                    <a:pt x="0" y="67"/>
                  </a:cubicBezTo>
                  <a:lnTo>
                    <a:pt x="0" y="4"/>
                  </a:lnTo>
                  <a:lnTo>
                    <a:pt x="0" y="4"/>
                  </a:lnTo>
                  <a:cubicBezTo>
                    <a:pt x="0" y="1"/>
                    <a:pt x="2" y="0"/>
                    <a:pt x="6" y="0"/>
                  </a:cubicBezTo>
                  <a:lnTo>
                    <a:pt x="12" y="0"/>
                  </a:lnTo>
                  <a:lnTo>
                    <a:pt x="12" y="0"/>
                  </a:lnTo>
                  <a:cubicBezTo>
                    <a:pt x="15" y="0"/>
                    <a:pt x="17" y="1"/>
                    <a:pt x="17" y="4"/>
                  </a:cubicBezTo>
                  <a:lnTo>
                    <a:pt x="17" y="67"/>
                  </a:lnTo>
                  <a:lnTo>
                    <a:pt x="17" y="67"/>
                  </a:lnTo>
                  <a:cubicBezTo>
                    <a:pt x="17" y="70"/>
                    <a:pt x="15" y="71"/>
                    <a:pt x="12" y="7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2" name="Freeform 44">
              <a:extLst>
                <a:ext uri="{FF2B5EF4-FFF2-40B4-BE49-F238E27FC236}">
                  <a16:creationId xmlns:a16="http://schemas.microsoft.com/office/drawing/2014/main" id="{7D445CE8-B5BD-4722-9445-F289086E1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8990" y="9936351"/>
              <a:ext cx="15441" cy="61764"/>
            </a:xfrm>
            <a:custGeom>
              <a:avLst/>
              <a:gdLst>
                <a:gd name="T0" fmla="*/ 11 w 18"/>
                <a:gd name="T1" fmla="*/ 71 h 72"/>
                <a:gd name="T2" fmla="*/ 5 w 18"/>
                <a:gd name="T3" fmla="*/ 71 h 72"/>
                <a:gd name="T4" fmla="*/ 5 w 18"/>
                <a:gd name="T5" fmla="*/ 71 h 72"/>
                <a:gd name="T6" fmla="*/ 0 w 18"/>
                <a:gd name="T7" fmla="*/ 67 h 72"/>
                <a:gd name="T8" fmla="*/ 0 w 18"/>
                <a:gd name="T9" fmla="*/ 4 h 72"/>
                <a:gd name="T10" fmla="*/ 0 w 18"/>
                <a:gd name="T11" fmla="*/ 4 h 72"/>
                <a:gd name="T12" fmla="*/ 5 w 18"/>
                <a:gd name="T13" fmla="*/ 0 h 72"/>
                <a:gd name="T14" fmla="*/ 11 w 18"/>
                <a:gd name="T15" fmla="*/ 0 h 72"/>
                <a:gd name="T16" fmla="*/ 11 w 18"/>
                <a:gd name="T17" fmla="*/ 0 h 72"/>
                <a:gd name="T18" fmla="*/ 17 w 18"/>
                <a:gd name="T19" fmla="*/ 4 h 72"/>
                <a:gd name="T20" fmla="*/ 17 w 18"/>
                <a:gd name="T21" fmla="*/ 67 h 72"/>
                <a:gd name="T22" fmla="*/ 17 w 18"/>
                <a:gd name="T23" fmla="*/ 67 h 72"/>
                <a:gd name="T24" fmla="*/ 11 w 18"/>
                <a:gd name="T25" fmla="*/ 7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72">
                  <a:moveTo>
                    <a:pt x="11" y="71"/>
                  </a:moveTo>
                  <a:lnTo>
                    <a:pt x="5" y="71"/>
                  </a:lnTo>
                  <a:lnTo>
                    <a:pt x="5" y="71"/>
                  </a:lnTo>
                  <a:cubicBezTo>
                    <a:pt x="2" y="71"/>
                    <a:pt x="0" y="70"/>
                    <a:pt x="0" y="67"/>
                  </a:cubicBezTo>
                  <a:lnTo>
                    <a:pt x="0" y="4"/>
                  </a:lnTo>
                  <a:lnTo>
                    <a:pt x="0" y="4"/>
                  </a:lnTo>
                  <a:cubicBezTo>
                    <a:pt x="0" y="1"/>
                    <a:pt x="2" y="0"/>
                    <a:pt x="5" y="0"/>
                  </a:cubicBezTo>
                  <a:lnTo>
                    <a:pt x="11" y="0"/>
                  </a:lnTo>
                  <a:lnTo>
                    <a:pt x="11" y="0"/>
                  </a:lnTo>
                  <a:cubicBezTo>
                    <a:pt x="15" y="0"/>
                    <a:pt x="17" y="1"/>
                    <a:pt x="17" y="4"/>
                  </a:cubicBezTo>
                  <a:lnTo>
                    <a:pt x="17" y="67"/>
                  </a:lnTo>
                  <a:lnTo>
                    <a:pt x="17" y="67"/>
                  </a:lnTo>
                  <a:cubicBezTo>
                    <a:pt x="17" y="70"/>
                    <a:pt x="15" y="71"/>
                    <a:pt x="11" y="7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3" name="Freeform 45">
              <a:extLst>
                <a:ext uri="{FF2B5EF4-FFF2-40B4-BE49-F238E27FC236}">
                  <a16:creationId xmlns:a16="http://schemas.microsoft.com/office/drawing/2014/main" id="{32056305-B8C4-4AC8-BD82-0B0D9F318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1745" y="9600508"/>
              <a:ext cx="895584" cy="822238"/>
            </a:xfrm>
            <a:custGeom>
              <a:avLst/>
              <a:gdLst>
                <a:gd name="T0" fmla="*/ 1020 w 1021"/>
                <a:gd name="T1" fmla="*/ 938 h 939"/>
                <a:gd name="T2" fmla="*/ 0 w 1021"/>
                <a:gd name="T3" fmla="*/ 938 h 939"/>
                <a:gd name="T4" fmla="*/ 0 w 1021"/>
                <a:gd name="T5" fmla="*/ 0 h 939"/>
                <a:gd name="T6" fmla="*/ 1020 w 1021"/>
                <a:gd name="T7" fmla="*/ 0 h 939"/>
                <a:gd name="T8" fmla="*/ 1020 w 1021"/>
                <a:gd name="T9" fmla="*/ 938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1" h="939">
                  <a:moveTo>
                    <a:pt x="1020" y="938"/>
                  </a:moveTo>
                  <a:lnTo>
                    <a:pt x="0" y="938"/>
                  </a:lnTo>
                  <a:lnTo>
                    <a:pt x="0" y="0"/>
                  </a:lnTo>
                  <a:lnTo>
                    <a:pt x="1020" y="0"/>
                  </a:lnTo>
                  <a:lnTo>
                    <a:pt x="1020" y="93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4" name="Freeform 46">
              <a:extLst>
                <a:ext uri="{FF2B5EF4-FFF2-40B4-BE49-F238E27FC236}">
                  <a16:creationId xmlns:a16="http://schemas.microsoft.com/office/drawing/2014/main" id="{76CAC9CB-FEF0-465E-B45F-B70D28C90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0530" y="9673853"/>
              <a:ext cx="343566" cy="652388"/>
            </a:xfrm>
            <a:custGeom>
              <a:avLst/>
              <a:gdLst>
                <a:gd name="T0" fmla="*/ 393 w 394"/>
                <a:gd name="T1" fmla="*/ 745 h 746"/>
                <a:gd name="T2" fmla="*/ 0 w 394"/>
                <a:gd name="T3" fmla="*/ 745 h 746"/>
                <a:gd name="T4" fmla="*/ 0 w 394"/>
                <a:gd name="T5" fmla="*/ 0 h 746"/>
                <a:gd name="T6" fmla="*/ 393 w 394"/>
                <a:gd name="T7" fmla="*/ 0 h 746"/>
                <a:gd name="T8" fmla="*/ 393 w 394"/>
                <a:gd name="T9" fmla="*/ 745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746">
                  <a:moveTo>
                    <a:pt x="393" y="745"/>
                  </a:moveTo>
                  <a:lnTo>
                    <a:pt x="0" y="745"/>
                  </a:lnTo>
                  <a:lnTo>
                    <a:pt x="0" y="0"/>
                  </a:lnTo>
                  <a:lnTo>
                    <a:pt x="393" y="0"/>
                  </a:lnTo>
                  <a:lnTo>
                    <a:pt x="393" y="74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5" name="Freeform 47">
              <a:extLst>
                <a:ext uri="{FF2B5EF4-FFF2-40B4-BE49-F238E27FC236}">
                  <a16:creationId xmlns:a16="http://schemas.microsoft.com/office/drawing/2014/main" id="{16A98A49-829B-41F3-8B4E-768336708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1117" y="9673853"/>
              <a:ext cx="347425" cy="652388"/>
            </a:xfrm>
            <a:custGeom>
              <a:avLst/>
              <a:gdLst>
                <a:gd name="T0" fmla="*/ 394 w 395"/>
                <a:gd name="T1" fmla="*/ 745 h 746"/>
                <a:gd name="T2" fmla="*/ 0 w 395"/>
                <a:gd name="T3" fmla="*/ 745 h 746"/>
                <a:gd name="T4" fmla="*/ 0 w 395"/>
                <a:gd name="T5" fmla="*/ 0 h 746"/>
                <a:gd name="T6" fmla="*/ 394 w 395"/>
                <a:gd name="T7" fmla="*/ 0 h 746"/>
                <a:gd name="T8" fmla="*/ 394 w 395"/>
                <a:gd name="T9" fmla="*/ 745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746">
                  <a:moveTo>
                    <a:pt x="394" y="745"/>
                  </a:moveTo>
                  <a:lnTo>
                    <a:pt x="0" y="745"/>
                  </a:lnTo>
                  <a:lnTo>
                    <a:pt x="0" y="0"/>
                  </a:lnTo>
                  <a:lnTo>
                    <a:pt x="394" y="0"/>
                  </a:lnTo>
                  <a:lnTo>
                    <a:pt x="394" y="74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6" name="Freeform 48">
              <a:extLst>
                <a:ext uri="{FF2B5EF4-FFF2-40B4-BE49-F238E27FC236}">
                  <a16:creationId xmlns:a16="http://schemas.microsoft.com/office/drawing/2014/main" id="{0733752D-942C-439C-A65C-99C882BDD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9981" y="10295358"/>
              <a:ext cx="1015252" cy="169852"/>
            </a:xfrm>
            <a:custGeom>
              <a:avLst/>
              <a:gdLst>
                <a:gd name="T0" fmla="*/ 1147 w 1160"/>
                <a:gd name="T1" fmla="*/ 193 h 194"/>
                <a:gd name="T2" fmla="*/ 12 w 1160"/>
                <a:gd name="T3" fmla="*/ 193 h 194"/>
                <a:gd name="T4" fmla="*/ 12 w 1160"/>
                <a:gd name="T5" fmla="*/ 193 h 194"/>
                <a:gd name="T6" fmla="*/ 0 w 1160"/>
                <a:gd name="T7" fmla="*/ 181 h 194"/>
                <a:gd name="T8" fmla="*/ 0 w 1160"/>
                <a:gd name="T9" fmla="*/ 12 h 194"/>
                <a:gd name="T10" fmla="*/ 0 w 1160"/>
                <a:gd name="T11" fmla="*/ 12 h 194"/>
                <a:gd name="T12" fmla="*/ 12 w 1160"/>
                <a:gd name="T13" fmla="*/ 0 h 194"/>
                <a:gd name="T14" fmla="*/ 1147 w 1160"/>
                <a:gd name="T15" fmla="*/ 0 h 194"/>
                <a:gd name="T16" fmla="*/ 1147 w 1160"/>
                <a:gd name="T17" fmla="*/ 0 h 194"/>
                <a:gd name="T18" fmla="*/ 1159 w 1160"/>
                <a:gd name="T19" fmla="*/ 12 h 194"/>
                <a:gd name="T20" fmla="*/ 1159 w 1160"/>
                <a:gd name="T21" fmla="*/ 181 h 194"/>
                <a:gd name="T22" fmla="*/ 1159 w 1160"/>
                <a:gd name="T23" fmla="*/ 181 h 194"/>
                <a:gd name="T24" fmla="*/ 1147 w 1160"/>
                <a:gd name="T25" fmla="*/ 19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0" h="194">
                  <a:moveTo>
                    <a:pt x="1147" y="193"/>
                  </a:moveTo>
                  <a:lnTo>
                    <a:pt x="12" y="193"/>
                  </a:lnTo>
                  <a:lnTo>
                    <a:pt x="12" y="193"/>
                  </a:lnTo>
                  <a:cubicBezTo>
                    <a:pt x="5" y="193"/>
                    <a:pt x="0" y="188"/>
                    <a:pt x="0" y="181"/>
                  </a:cubicBezTo>
                  <a:lnTo>
                    <a:pt x="0" y="12"/>
                  </a:lnTo>
                  <a:lnTo>
                    <a:pt x="0" y="12"/>
                  </a:lnTo>
                  <a:cubicBezTo>
                    <a:pt x="0" y="6"/>
                    <a:pt x="5" y="0"/>
                    <a:pt x="12" y="0"/>
                  </a:cubicBezTo>
                  <a:lnTo>
                    <a:pt x="1147" y="0"/>
                  </a:lnTo>
                  <a:lnTo>
                    <a:pt x="1147" y="0"/>
                  </a:lnTo>
                  <a:cubicBezTo>
                    <a:pt x="1153" y="0"/>
                    <a:pt x="1159" y="6"/>
                    <a:pt x="1159" y="12"/>
                  </a:cubicBezTo>
                  <a:lnTo>
                    <a:pt x="1159" y="181"/>
                  </a:lnTo>
                  <a:lnTo>
                    <a:pt x="1159" y="181"/>
                  </a:lnTo>
                  <a:cubicBezTo>
                    <a:pt x="1159" y="188"/>
                    <a:pt x="1153" y="193"/>
                    <a:pt x="1147" y="19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7" name="Freeform 49">
              <a:extLst>
                <a:ext uri="{FF2B5EF4-FFF2-40B4-BE49-F238E27FC236}">
                  <a16:creationId xmlns:a16="http://schemas.microsoft.com/office/drawing/2014/main" id="{8A13EB51-B4DD-47F2-84B3-2C4007061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1999" y="9936351"/>
              <a:ext cx="15441" cy="61764"/>
            </a:xfrm>
            <a:custGeom>
              <a:avLst/>
              <a:gdLst>
                <a:gd name="T0" fmla="*/ 12 w 18"/>
                <a:gd name="T1" fmla="*/ 71 h 72"/>
                <a:gd name="T2" fmla="*/ 5 w 18"/>
                <a:gd name="T3" fmla="*/ 71 h 72"/>
                <a:gd name="T4" fmla="*/ 5 w 18"/>
                <a:gd name="T5" fmla="*/ 71 h 72"/>
                <a:gd name="T6" fmla="*/ 0 w 18"/>
                <a:gd name="T7" fmla="*/ 67 h 72"/>
                <a:gd name="T8" fmla="*/ 0 w 18"/>
                <a:gd name="T9" fmla="*/ 4 h 72"/>
                <a:gd name="T10" fmla="*/ 0 w 18"/>
                <a:gd name="T11" fmla="*/ 4 h 72"/>
                <a:gd name="T12" fmla="*/ 5 w 18"/>
                <a:gd name="T13" fmla="*/ 0 h 72"/>
                <a:gd name="T14" fmla="*/ 12 w 18"/>
                <a:gd name="T15" fmla="*/ 0 h 72"/>
                <a:gd name="T16" fmla="*/ 12 w 18"/>
                <a:gd name="T17" fmla="*/ 0 h 72"/>
                <a:gd name="T18" fmla="*/ 17 w 18"/>
                <a:gd name="T19" fmla="*/ 4 h 72"/>
                <a:gd name="T20" fmla="*/ 17 w 18"/>
                <a:gd name="T21" fmla="*/ 67 h 72"/>
                <a:gd name="T22" fmla="*/ 17 w 18"/>
                <a:gd name="T23" fmla="*/ 67 h 72"/>
                <a:gd name="T24" fmla="*/ 12 w 18"/>
                <a:gd name="T25" fmla="*/ 7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72">
                  <a:moveTo>
                    <a:pt x="12" y="71"/>
                  </a:moveTo>
                  <a:lnTo>
                    <a:pt x="5" y="71"/>
                  </a:lnTo>
                  <a:lnTo>
                    <a:pt x="5" y="71"/>
                  </a:lnTo>
                  <a:cubicBezTo>
                    <a:pt x="2" y="71"/>
                    <a:pt x="0" y="70"/>
                    <a:pt x="0" y="67"/>
                  </a:cubicBezTo>
                  <a:lnTo>
                    <a:pt x="0" y="4"/>
                  </a:lnTo>
                  <a:lnTo>
                    <a:pt x="0" y="4"/>
                  </a:lnTo>
                  <a:cubicBezTo>
                    <a:pt x="0" y="1"/>
                    <a:pt x="2" y="0"/>
                    <a:pt x="5" y="0"/>
                  </a:cubicBezTo>
                  <a:lnTo>
                    <a:pt x="12" y="0"/>
                  </a:lnTo>
                  <a:lnTo>
                    <a:pt x="12" y="0"/>
                  </a:lnTo>
                  <a:cubicBezTo>
                    <a:pt x="15" y="0"/>
                    <a:pt x="17" y="1"/>
                    <a:pt x="17" y="4"/>
                  </a:cubicBezTo>
                  <a:lnTo>
                    <a:pt x="17" y="67"/>
                  </a:lnTo>
                  <a:lnTo>
                    <a:pt x="17" y="67"/>
                  </a:lnTo>
                  <a:cubicBezTo>
                    <a:pt x="17" y="70"/>
                    <a:pt x="15" y="71"/>
                    <a:pt x="12" y="7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8" name="Freeform 50">
              <a:extLst>
                <a:ext uri="{FF2B5EF4-FFF2-40B4-BE49-F238E27FC236}">
                  <a16:creationId xmlns:a16="http://schemas.microsoft.com/office/drawing/2014/main" id="{D343BE70-4AA6-4E55-9197-5530545C5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67773" y="9936351"/>
              <a:ext cx="15441" cy="61764"/>
            </a:xfrm>
            <a:custGeom>
              <a:avLst/>
              <a:gdLst>
                <a:gd name="T0" fmla="*/ 11 w 18"/>
                <a:gd name="T1" fmla="*/ 71 h 72"/>
                <a:gd name="T2" fmla="*/ 5 w 18"/>
                <a:gd name="T3" fmla="*/ 71 h 72"/>
                <a:gd name="T4" fmla="*/ 5 w 18"/>
                <a:gd name="T5" fmla="*/ 71 h 72"/>
                <a:gd name="T6" fmla="*/ 0 w 18"/>
                <a:gd name="T7" fmla="*/ 67 h 72"/>
                <a:gd name="T8" fmla="*/ 0 w 18"/>
                <a:gd name="T9" fmla="*/ 4 h 72"/>
                <a:gd name="T10" fmla="*/ 0 w 18"/>
                <a:gd name="T11" fmla="*/ 4 h 72"/>
                <a:gd name="T12" fmla="*/ 5 w 18"/>
                <a:gd name="T13" fmla="*/ 0 h 72"/>
                <a:gd name="T14" fmla="*/ 11 w 18"/>
                <a:gd name="T15" fmla="*/ 0 h 72"/>
                <a:gd name="T16" fmla="*/ 11 w 18"/>
                <a:gd name="T17" fmla="*/ 0 h 72"/>
                <a:gd name="T18" fmla="*/ 17 w 18"/>
                <a:gd name="T19" fmla="*/ 4 h 72"/>
                <a:gd name="T20" fmla="*/ 17 w 18"/>
                <a:gd name="T21" fmla="*/ 67 h 72"/>
                <a:gd name="T22" fmla="*/ 17 w 18"/>
                <a:gd name="T23" fmla="*/ 67 h 72"/>
                <a:gd name="T24" fmla="*/ 11 w 18"/>
                <a:gd name="T25" fmla="*/ 7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72">
                  <a:moveTo>
                    <a:pt x="11" y="71"/>
                  </a:moveTo>
                  <a:lnTo>
                    <a:pt x="5" y="71"/>
                  </a:lnTo>
                  <a:lnTo>
                    <a:pt x="5" y="71"/>
                  </a:lnTo>
                  <a:cubicBezTo>
                    <a:pt x="2" y="71"/>
                    <a:pt x="0" y="70"/>
                    <a:pt x="0" y="67"/>
                  </a:cubicBezTo>
                  <a:lnTo>
                    <a:pt x="0" y="4"/>
                  </a:lnTo>
                  <a:lnTo>
                    <a:pt x="0" y="4"/>
                  </a:lnTo>
                  <a:cubicBezTo>
                    <a:pt x="0" y="1"/>
                    <a:pt x="2" y="0"/>
                    <a:pt x="5" y="0"/>
                  </a:cubicBezTo>
                  <a:lnTo>
                    <a:pt x="11" y="0"/>
                  </a:lnTo>
                  <a:lnTo>
                    <a:pt x="11" y="0"/>
                  </a:lnTo>
                  <a:cubicBezTo>
                    <a:pt x="15" y="0"/>
                    <a:pt x="17" y="1"/>
                    <a:pt x="17" y="4"/>
                  </a:cubicBezTo>
                  <a:lnTo>
                    <a:pt x="17" y="67"/>
                  </a:lnTo>
                  <a:lnTo>
                    <a:pt x="17" y="67"/>
                  </a:lnTo>
                  <a:cubicBezTo>
                    <a:pt x="17" y="70"/>
                    <a:pt x="15" y="71"/>
                    <a:pt x="11" y="7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9" name="Freeform 51">
              <a:extLst>
                <a:ext uri="{FF2B5EF4-FFF2-40B4-BE49-F238E27FC236}">
                  <a16:creationId xmlns:a16="http://schemas.microsoft.com/office/drawing/2014/main" id="{B0198C2F-9350-4FE6-A0D5-F8A621186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4182" y="11314471"/>
              <a:ext cx="895584" cy="822238"/>
            </a:xfrm>
            <a:custGeom>
              <a:avLst/>
              <a:gdLst>
                <a:gd name="T0" fmla="*/ 1021 w 1022"/>
                <a:gd name="T1" fmla="*/ 939 h 940"/>
                <a:gd name="T2" fmla="*/ 0 w 1022"/>
                <a:gd name="T3" fmla="*/ 939 h 940"/>
                <a:gd name="T4" fmla="*/ 0 w 1022"/>
                <a:gd name="T5" fmla="*/ 0 h 940"/>
                <a:gd name="T6" fmla="*/ 1021 w 1022"/>
                <a:gd name="T7" fmla="*/ 0 h 940"/>
                <a:gd name="T8" fmla="*/ 1021 w 1022"/>
                <a:gd name="T9" fmla="*/ 939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2" h="940">
                  <a:moveTo>
                    <a:pt x="1021" y="939"/>
                  </a:moveTo>
                  <a:lnTo>
                    <a:pt x="0" y="939"/>
                  </a:lnTo>
                  <a:lnTo>
                    <a:pt x="0" y="0"/>
                  </a:lnTo>
                  <a:lnTo>
                    <a:pt x="1021" y="0"/>
                  </a:lnTo>
                  <a:lnTo>
                    <a:pt x="1021" y="939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0" name="Freeform 52">
              <a:extLst>
                <a:ext uri="{FF2B5EF4-FFF2-40B4-BE49-F238E27FC236}">
                  <a16:creationId xmlns:a16="http://schemas.microsoft.com/office/drawing/2014/main" id="{DB58C62D-7166-42ED-A72C-8469F477A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2967" y="11387815"/>
              <a:ext cx="347425" cy="652388"/>
            </a:xfrm>
            <a:custGeom>
              <a:avLst/>
              <a:gdLst>
                <a:gd name="T0" fmla="*/ 394 w 395"/>
                <a:gd name="T1" fmla="*/ 745 h 746"/>
                <a:gd name="T2" fmla="*/ 0 w 395"/>
                <a:gd name="T3" fmla="*/ 745 h 746"/>
                <a:gd name="T4" fmla="*/ 0 w 395"/>
                <a:gd name="T5" fmla="*/ 0 h 746"/>
                <a:gd name="T6" fmla="*/ 394 w 395"/>
                <a:gd name="T7" fmla="*/ 0 h 746"/>
                <a:gd name="T8" fmla="*/ 394 w 395"/>
                <a:gd name="T9" fmla="*/ 745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746">
                  <a:moveTo>
                    <a:pt x="394" y="745"/>
                  </a:moveTo>
                  <a:lnTo>
                    <a:pt x="0" y="745"/>
                  </a:lnTo>
                  <a:lnTo>
                    <a:pt x="0" y="0"/>
                  </a:lnTo>
                  <a:lnTo>
                    <a:pt x="394" y="0"/>
                  </a:lnTo>
                  <a:lnTo>
                    <a:pt x="394" y="74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1" name="Freeform 53">
              <a:extLst>
                <a:ext uri="{FF2B5EF4-FFF2-40B4-BE49-F238E27FC236}">
                  <a16:creationId xmlns:a16="http://schemas.microsoft.com/office/drawing/2014/main" id="{FF1C179D-FB7A-4151-95C6-B4F7A236A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3554" y="11387815"/>
              <a:ext cx="347425" cy="652388"/>
            </a:xfrm>
            <a:custGeom>
              <a:avLst/>
              <a:gdLst>
                <a:gd name="T0" fmla="*/ 394 w 395"/>
                <a:gd name="T1" fmla="*/ 745 h 746"/>
                <a:gd name="T2" fmla="*/ 0 w 395"/>
                <a:gd name="T3" fmla="*/ 745 h 746"/>
                <a:gd name="T4" fmla="*/ 0 w 395"/>
                <a:gd name="T5" fmla="*/ 0 h 746"/>
                <a:gd name="T6" fmla="*/ 394 w 395"/>
                <a:gd name="T7" fmla="*/ 0 h 746"/>
                <a:gd name="T8" fmla="*/ 394 w 395"/>
                <a:gd name="T9" fmla="*/ 745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746">
                  <a:moveTo>
                    <a:pt x="394" y="745"/>
                  </a:moveTo>
                  <a:lnTo>
                    <a:pt x="0" y="745"/>
                  </a:lnTo>
                  <a:lnTo>
                    <a:pt x="0" y="0"/>
                  </a:lnTo>
                  <a:lnTo>
                    <a:pt x="394" y="0"/>
                  </a:lnTo>
                  <a:lnTo>
                    <a:pt x="394" y="74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2" name="Freeform 54">
              <a:extLst>
                <a:ext uri="{FF2B5EF4-FFF2-40B4-BE49-F238E27FC236}">
                  <a16:creationId xmlns:a16="http://schemas.microsoft.com/office/drawing/2014/main" id="{2638A9DC-3A76-41BE-B465-078D5DD5E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2417" y="12009321"/>
              <a:ext cx="1015252" cy="169852"/>
            </a:xfrm>
            <a:custGeom>
              <a:avLst/>
              <a:gdLst>
                <a:gd name="T0" fmla="*/ 1147 w 1160"/>
                <a:gd name="T1" fmla="*/ 193 h 194"/>
                <a:gd name="T2" fmla="*/ 12 w 1160"/>
                <a:gd name="T3" fmla="*/ 193 h 194"/>
                <a:gd name="T4" fmla="*/ 12 w 1160"/>
                <a:gd name="T5" fmla="*/ 193 h 194"/>
                <a:gd name="T6" fmla="*/ 0 w 1160"/>
                <a:gd name="T7" fmla="*/ 181 h 194"/>
                <a:gd name="T8" fmla="*/ 0 w 1160"/>
                <a:gd name="T9" fmla="*/ 12 h 194"/>
                <a:gd name="T10" fmla="*/ 0 w 1160"/>
                <a:gd name="T11" fmla="*/ 12 h 194"/>
                <a:gd name="T12" fmla="*/ 12 w 1160"/>
                <a:gd name="T13" fmla="*/ 0 h 194"/>
                <a:gd name="T14" fmla="*/ 1147 w 1160"/>
                <a:gd name="T15" fmla="*/ 0 h 194"/>
                <a:gd name="T16" fmla="*/ 1147 w 1160"/>
                <a:gd name="T17" fmla="*/ 0 h 194"/>
                <a:gd name="T18" fmla="*/ 1159 w 1160"/>
                <a:gd name="T19" fmla="*/ 12 h 194"/>
                <a:gd name="T20" fmla="*/ 1159 w 1160"/>
                <a:gd name="T21" fmla="*/ 181 h 194"/>
                <a:gd name="T22" fmla="*/ 1159 w 1160"/>
                <a:gd name="T23" fmla="*/ 181 h 194"/>
                <a:gd name="T24" fmla="*/ 1147 w 1160"/>
                <a:gd name="T25" fmla="*/ 19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0" h="194">
                  <a:moveTo>
                    <a:pt x="1147" y="193"/>
                  </a:moveTo>
                  <a:lnTo>
                    <a:pt x="12" y="193"/>
                  </a:lnTo>
                  <a:lnTo>
                    <a:pt x="12" y="193"/>
                  </a:lnTo>
                  <a:cubicBezTo>
                    <a:pt x="6" y="193"/>
                    <a:pt x="0" y="187"/>
                    <a:pt x="0" y="181"/>
                  </a:cubicBezTo>
                  <a:lnTo>
                    <a:pt x="0" y="12"/>
                  </a:lnTo>
                  <a:lnTo>
                    <a:pt x="0" y="12"/>
                  </a:lnTo>
                  <a:cubicBezTo>
                    <a:pt x="0" y="5"/>
                    <a:pt x="6" y="0"/>
                    <a:pt x="12" y="0"/>
                  </a:cubicBezTo>
                  <a:lnTo>
                    <a:pt x="1147" y="0"/>
                  </a:lnTo>
                  <a:lnTo>
                    <a:pt x="1147" y="0"/>
                  </a:lnTo>
                  <a:cubicBezTo>
                    <a:pt x="1154" y="0"/>
                    <a:pt x="1159" y="5"/>
                    <a:pt x="1159" y="12"/>
                  </a:cubicBezTo>
                  <a:lnTo>
                    <a:pt x="1159" y="181"/>
                  </a:lnTo>
                  <a:lnTo>
                    <a:pt x="1159" y="181"/>
                  </a:lnTo>
                  <a:cubicBezTo>
                    <a:pt x="1159" y="187"/>
                    <a:pt x="1154" y="193"/>
                    <a:pt x="1147" y="19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3" name="Freeform 55">
              <a:extLst>
                <a:ext uri="{FF2B5EF4-FFF2-40B4-BE49-F238E27FC236}">
                  <a16:creationId xmlns:a16="http://schemas.microsoft.com/office/drawing/2014/main" id="{C45F3F2A-3510-4938-B14A-3844C5748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4436" y="11646455"/>
              <a:ext cx="15441" cy="65623"/>
            </a:xfrm>
            <a:custGeom>
              <a:avLst/>
              <a:gdLst>
                <a:gd name="T0" fmla="*/ 12 w 18"/>
                <a:gd name="T1" fmla="*/ 73 h 74"/>
                <a:gd name="T2" fmla="*/ 6 w 18"/>
                <a:gd name="T3" fmla="*/ 73 h 74"/>
                <a:gd name="T4" fmla="*/ 6 w 18"/>
                <a:gd name="T5" fmla="*/ 73 h 74"/>
                <a:gd name="T6" fmla="*/ 0 w 18"/>
                <a:gd name="T7" fmla="*/ 67 h 74"/>
                <a:gd name="T8" fmla="*/ 0 w 18"/>
                <a:gd name="T9" fmla="*/ 5 h 74"/>
                <a:gd name="T10" fmla="*/ 0 w 18"/>
                <a:gd name="T11" fmla="*/ 5 h 74"/>
                <a:gd name="T12" fmla="*/ 6 w 18"/>
                <a:gd name="T13" fmla="*/ 0 h 74"/>
                <a:gd name="T14" fmla="*/ 12 w 18"/>
                <a:gd name="T15" fmla="*/ 0 h 74"/>
                <a:gd name="T16" fmla="*/ 12 w 18"/>
                <a:gd name="T17" fmla="*/ 0 h 74"/>
                <a:gd name="T18" fmla="*/ 17 w 18"/>
                <a:gd name="T19" fmla="*/ 5 h 74"/>
                <a:gd name="T20" fmla="*/ 17 w 18"/>
                <a:gd name="T21" fmla="*/ 67 h 74"/>
                <a:gd name="T22" fmla="*/ 17 w 18"/>
                <a:gd name="T23" fmla="*/ 67 h 74"/>
                <a:gd name="T24" fmla="*/ 12 w 18"/>
                <a:gd name="T25" fmla="*/ 7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74">
                  <a:moveTo>
                    <a:pt x="12" y="73"/>
                  </a:moveTo>
                  <a:lnTo>
                    <a:pt x="6" y="73"/>
                  </a:lnTo>
                  <a:lnTo>
                    <a:pt x="6" y="73"/>
                  </a:lnTo>
                  <a:cubicBezTo>
                    <a:pt x="2" y="73"/>
                    <a:pt x="0" y="70"/>
                    <a:pt x="0" y="67"/>
                  </a:cubicBezTo>
                  <a:lnTo>
                    <a:pt x="0" y="5"/>
                  </a:lnTo>
                  <a:lnTo>
                    <a:pt x="0" y="5"/>
                  </a:lnTo>
                  <a:cubicBezTo>
                    <a:pt x="0" y="2"/>
                    <a:pt x="2" y="0"/>
                    <a:pt x="6" y="0"/>
                  </a:cubicBezTo>
                  <a:lnTo>
                    <a:pt x="12" y="0"/>
                  </a:lnTo>
                  <a:lnTo>
                    <a:pt x="12" y="0"/>
                  </a:lnTo>
                  <a:cubicBezTo>
                    <a:pt x="14" y="0"/>
                    <a:pt x="17" y="2"/>
                    <a:pt x="17" y="5"/>
                  </a:cubicBezTo>
                  <a:lnTo>
                    <a:pt x="17" y="67"/>
                  </a:lnTo>
                  <a:lnTo>
                    <a:pt x="17" y="67"/>
                  </a:lnTo>
                  <a:cubicBezTo>
                    <a:pt x="17" y="70"/>
                    <a:pt x="14" y="73"/>
                    <a:pt x="12" y="7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4" name="Freeform 56">
              <a:extLst>
                <a:ext uri="{FF2B5EF4-FFF2-40B4-BE49-F238E27FC236}">
                  <a16:creationId xmlns:a16="http://schemas.microsoft.com/office/drawing/2014/main" id="{9426E395-F57D-4DFC-A75B-D42E9DE41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0210" y="11646455"/>
              <a:ext cx="15441" cy="65623"/>
            </a:xfrm>
            <a:custGeom>
              <a:avLst/>
              <a:gdLst>
                <a:gd name="T0" fmla="*/ 12 w 18"/>
                <a:gd name="T1" fmla="*/ 73 h 74"/>
                <a:gd name="T2" fmla="*/ 5 w 18"/>
                <a:gd name="T3" fmla="*/ 73 h 74"/>
                <a:gd name="T4" fmla="*/ 5 w 18"/>
                <a:gd name="T5" fmla="*/ 73 h 74"/>
                <a:gd name="T6" fmla="*/ 0 w 18"/>
                <a:gd name="T7" fmla="*/ 67 h 74"/>
                <a:gd name="T8" fmla="*/ 0 w 18"/>
                <a:gd name="T9" fmla="*/ 5 h 74"/>
                <a:gd name="T10" fmla="*/ 0 w 18"/>
                <a:gd name="T11" fmla="*/ 5 h 74"/>
                <a:gd name="T12" fmla="*/ 5 w 18"/>
                <a:gd name="T13" fmla="*/ 0 h 74"/>
                <a:gd name="T14" fmla="*/ 12 w 18"/>
                <a:gd name="T15" fmla="*/ 0 h 74"/>
                <a:gd name="T16" fmla="*/ 12 w 18"/>
                <a:gd name="T17" fmla="*/ 0 h 74"/>
                <a:gd name="T18" fmla="*/ 17 w 18"/>
                <a:gd name="T19" fmla="*/ 5 h 74"/>
                <a:gd name="T20" fmla="*/ 17 w 18"/>
                <a:gd name="T21" fmla="*/ 67 h 74"/>
                <a:gd name="T22" fmla="*/ 17 w 18"/>
                <a:gd name="T23" fmla="*/ 67 h 74"/>
                <a:gd name="T24" fmla="*/ 12 w 18"/>
                <a:gd name="T25" fmla="*/ 7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74">
                  <a:moveTo>
                    <a:pt x="12" y="73"/>
                  </a:moveTo>
                  <a:lnTo>
                    <a:pt x="5" y="73"/>
                  </a:lnTo>
                  <a:lnTo>
                    <a:pt x="5" y="73"/>
                  </a:lnTo>
                  <a:cubicBezTo>
                    <a:pt x="2" y="73"/>
                    <a:pt x="0" y="70"/>
                    <a:pt x="0" y="67"/>
                  </a:cubicBezTo>
                  <a:lnTo>
                    <a:pt x="0" y="5"/>
                  </a:lnTo>
                  <a:lnTo>
                    <a:pt x="0" y="5"/>
                  </a:lnTo>
                  <a:cubicBezTo>
                    <a:pt x="0" y="2"/>
                    <a:pt x="2" y="0"/>
                    <a:pt x="5" y="0"/>
                  </a:cubicBezTo>
                  <a:lnTo>
                    <a:pt x="12" y="0"/>
                  </a:lnTo>
                  <a:lnTo>
                    <a:pt x="12" y="0"/>
                  </a:lnTo>
                  <a:cubicBezTo>
                    <a:pt x="14" y="0"/>
                    <a:pt x="17" y="2"/>
                    <a:pt x="17" y="5"/>
                  </a:cubicBezTo>
                  <a:lnTo>
                    <a:pt x="17" y="67"/>
                  </a:lnTo>
                  <a:lnTo>
                    <a:pt x="17" y="67"/>
                  </a:lnTo>
                  <a:cubicBezTo>
                    <a:pt x="17" y="70"/>
                    <a:pt x="14" y="73"/>
                    <a:pt x="12" y="7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5" name="Freeform 57">
              <a:extLst>
                <a:ext uri="{FF2B5EF4-FFF2-40B4-BE49-F238E27FC236}">
                  <a16:creationId xmlns:a16="http://schemas.microsoft.com/office/drawing/2014/main" id="{CF80D913-64F2-47F0-900B-9D72DB88B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1745" y="11314471"/>
              <a:ext cx="895584" cy="822238"/>
            </a:xfrm>
            <a:custGeom>
              <a:avLst/>
              <a:gdLst>
                <a:gd name="T0" fmla="*/ 1020 w 1021"/>
                <a:gd name="T1" fmla="*/ 939 h 940"/>
                <a:gd name="T2" fmla="*/ 0 w 1021"/>
                <a:gd name="T3" fmla="*/ 939 h 940"/>
                <a:gd name="T4" fmla="*/ 0 w 1021"/>
                <a:gd name="T5" fmla="*/ 0 h 940"/>
                <a:gd name="T6" fmla="*/ 1020 w 1021"/>
                <a:gd name="T7" fmla="*/ 0 h 940"/>
                <a:gd name="T8" fmla="*/ 1020 w 1021"/>
                <a:gd name="T9" fmla="*/ 939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1" h="940">
                  <a:moveTo>
                    <a:pt x="1020" y="939"/>
                  </a:moveTo>
                  <a:lnTo>
                    <a:pt x="0" y="939"/>
                  </a:lnTo>
                  <a:lnTo>
                    <a:pt x="0" y="0"/>
                  </a:lnTo>
                  <a:lnTo>
                    <a:pt x="1020" y="0"/>
                  </a:lnTo>
                  <a:lnTo>
                    <a:pt x="1020" y="939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6" name="Freeform 58">
              <a:extLst>
                <a:ext uri="{FF2B5EF4-FFF2-40B4-BE49-F238E27FC236}">
                  <a16:creationId xmlns:a16="http://schemas.microsoft.com/office/drawing/2014/main" id="{E1821847-383C-4021-9AC1-3704050C8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0530" y="11387815"/>
              <a:ext cx="343566" cy="652388"/>
            </a:xfrm>
            <a:custGeom>
              <a:avLst/>
              <a:gdLst>
                <a:gd name="T0" fmla="*/ 393 w 394"/>
                <a:gd name="T1" fmla="*/ 745 h 746"/>
                <a:gd name="T2" fmla="*/ 0 w 394"/>
                <a:gd name="T3" fmla="*/ 745 h 746"/>
                <a:gd name="T4" fmla="*/ 0 w 394"/>
                <a:gd name="T5" fmla="*/ 0 h 746"/>
                <a:gd name="T6" fmla="*/ 393 w 394"/>
                <a:gd name="T7" fmla="*/ 0 h 746"/>
                <a:gd name="T8" fmla="*/ 393 w 394"/>
                <a:gd name="T9" fmla="*/ 745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746">
                  <a:moveTo>
                    <a:pt x="393" y="745"/>
                  </a:moveTo>
                  <a:lnTo>
                    <a:pt x="0" y="745"/>
                  </a:lnTo>
                  <a:lnTo>
                    <a:pt x="0" y="0"/>
                  </a:lnTo>
                  <a:lnTo>
                    <a:pt x="393" y="0"/>
                  </a:lnTo>
                  <a:lnTo>
                    <a:pt x="393" y="74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7" name="Freeform 59">
              <a:extLst>
                <a:ext uri="{FF2B5EF4-FFF2-40B4-BE49-F238E27FC236}">
                  <a16:creationId xmlns:a16="http://schemas.microsoft.com/office/drawing/2014/main" id="{0AE9B0AC-88BE-4384-94C1-23C8CFB55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1117" y="11387815"/>
              <a:ext cx="347425" cy="652388"/>
            </a:xfrm>
            <a:custGeom>
              <a:avLst/>
              <a:gdLst>
                <a:gd name="T0" fmla="*/ 394 w 395"/>
                <a:gd name="T1" fmla="*/ 745 h 746"/>
                <a:gd name="T2" fmla="*/ 0 w 395"/>
                <a:gd name="T3" fmla="*/ 745 h 746"/>
                <a:gd name="T4" fmla="*/ 0 w 395"/>
                <a:gd name="T5" fmla="*/ 0 h 746"/>
                <a:gd name="T6" fmla="*/ 394 w 395"/>
                <a:gd name="T7" fmla="*/ 0 h 746"/>
                <a:gd name="T8" fmla="*/ 394 w 395"/>
                <a:gd name="T9" fmla="*/ 745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746">
                  <a:moveTo>
                    <a:pt x="394" y="745"/>
                  </a:moveTo>
                  <a:lnTo>
                    <a:pt x="0" y="745"/>
                  </a:lnTo>
                  <a:lnTo>
                    <a:pt x="0" y="0"/>
                  </a:lnTo>
                  <a:lnTo>
                    <a:pt x="394" y="0"/>
                  </a:lnTo>
                  <a:lnTo>
                    <a:pt x="394" y="74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8" name="Freeform 60">
              <a:extLst>
                <a:ext uri="{FF2B5EF4-FFF2-40B4-BE49-F238E27FC236}">
                  <a16:creationId xmlns:a16="http://schemas.microsoft.com/office/drawing/2014/main" id="{20F2D2CF-7A6F-41D8-9231-9B242415C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9981" y="12009321"/>
              <a:ext cx="1015252" cy="169852"/>
            </a:xfrm>
            <a:custGeom>
              <a:avLst/>
              <a:gdLst>
                <a:gd name="T0" fmla="*/ 1147 w 1160"/>
                <a:gd name="T1" fmla="*/ 193 h 194"/>
                <a:gd name="T2" fmla="*/ 12 w 1160"/>
                <a:gd name="T3" fmla="*/ 193 h 194"/>
                <a:gd name="T4" fmla="*/ 12 w 1160"/>
                <a:gd name="T5" fmla="*/ 193 h 194"/>
                <a:gd name="T6" fmla="*/ 0 w 1160"/>
                <a:gd name="T7" fmla="*/ 181 h 194"/>
                <a:gd name="T8" fmla="*/ 0 w 1160"/>
                <a:gd name="T9" fmla="*/ 12 h 194"/>
                <a:gd name="T10" fmla="*/ 0 w 1160"/>
                <a:gd name="T11" fmla="*/ 12 h 194"/>
                <a:gd name="T12" fmla="*/ 12 w 1160"/>
                <a:gd name="T13" fmla="*/ 0 h 194"/>
                <a:gd name="T14" fmla="*/ 1147 w 1160"/>
                <a:gd name="T15" fmla="*/ 0 h 194"/>
                <a:gd name="T16" fmla="*/ 1147 w 1160"/>
                <a:gd name="T17" fmla="*/ 0 h 194"/>
                <a:gd name="T18" fmla="*/ 1159 w 1160"/>
                <a:gd name="T19" fmla="*/ 12 h 194"/>
                <a:gd name="T20" fmla="*/ 1159 w 1160"/>
                <a:gd name="T21" fmla="*/ 181 h 194"/>
                <a:gd name="T22" fmla="*/ 1159 w 1160"/>
                <a:gd name="T23" fmla="*/ 181 h 194"/>
                <a:gd name="T24" fmla="*/ 1147 w 1160"/>
                <a:gd name="T25" fmla="*/ 19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0" h="194">
                  <a:moveTo>
                    <a:pt x="1147" y="193"/>
                  </a:moveTo>
                  <a:lnTo>
                    <a:pt x="12" y="193"/>
                  </a:lnTo>
                  <a:lnTo>
                    <a:pt x="12" y="193"/>
                  </a:lnTo>
                  <a:cubicBezTo>
                    <a:pt x="5" y="193"/>
                    <a:pt x="0" y="187"/>
                    <a:pt x="0" y="181"/>
                  </a:cubicBezTo>
                  <a:lnTo>
                    <a:pt x="0" y="12"/>
                  </a:ln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1147" y="0"/>
                  </a:lnTo>
                  <a:lnTo>
                    <a:pt x="1147" y="0"/>
                  </a:lnTo>
                  <a:cubicBezTo>
                    <a:pt x="1153" y="0"/>
                    <a:pt x="1159" y="5"/>
                    <a:pt x="1159" y="12"/>
                  </a:cubicBezTo>
                  <a:lnTo>
                    <a:pt x="1159" y="181"/>
                  </a:lnTo>
                  <a:lnTo>
                    <a:pt x="1159" y="181"/>
                  </a:lnTo>
                  <a:cubicBezTo>
                    <a:pt x="1159" y="187"/>
                    <a:pt x="1153" y="193"/>
                    <a:pt x="1147" y="19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9" name="Freeform 61">
              <a:extLst>
                <a:ext uri="{FF2B5EF4-FFF2-40B4-BE49-F238E27FC236}">
                  <a16:creationId xmlns:a16="http://schemas.microsoft.com/office/drawing/2014/main" id="{91D37F50-A237-4176-A848-6B9631ED2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1999" y="11646455"/>
              <a:ext cx="15441" cy="65623"/>
            </a:xfrm>
            <a:custGeom>
              <a:avLst/>
              <a:gdLst>
                <a:gd name="T0" fmla="*/ 12 w 18"/>
                <a:gd name="T1" fmla="*/ 73 h 74"/>
                <a:gd name="T2" fmla="*/ 5 w 18"/>
                <a:gd name="T3" fmla="*/ 73 h 74"/>
                <a:gd name="T4" fmla="*/ 5 w 18"/>
                <a:gd name="T5" fmla="*/ 73 h 74"/>
                <a:gd name="T6" fmla="*/ 0 w 18"/>
                <a:gd name="T7" fmla="*/ 67 h 74"/>
                <a:gd name="T8" fmla="*/ 0 w 18"/>
                <a:gd name="T9" fmla="*/ 5 h 74"/>
                <a:gd name="T10" fmla="*/ 0 w 18"/>
                <a:gd name="T11" fmla="*/ 5 h 74"/>
                <a:gd name="T12" fmla="*/ 5 w 18"/>
                <a:gd name="T13" fmla="*/ 0 h 74"/>
                <a:gd name="T14" fmla="*/ 12 w 18"/>
                <a:gd name="T15" fmla="*/ 0 h 74"/>
                <a:gd name="T16" fmla="*/ 12 w 18"/>
                <a:gd name="T17" fmla="*/ 0 h 74"/>
                <a:gd name="T18" fmla="*/ 17 w 18"/>
                <a:gd name="T19" fmla="*/ 5 h 74"/>
                <a:gd name="T20" fmla="*/ 17 w 18"/>
                <a:gd name="T21" fmla="*/ 67 h 74"/>
                <a:gd name="T22" fmla="*/ 17 w 18"/>
                <a:gd name="T23" fmla="*/ 67 h 74"/>
                <a:gd name="T24" fmla="*/ 12 w 18"/>
                <a:gd name="T25" fmla="*/ 7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74">
                  <a:moveTo>
                    <a:pt x="12" y="73"/>
                  </a:moveTo>
                  <a:lnTo>
                    <a:pt x="5" y="73"/>
                  </a:lnTo>
                  <a:lnTo>
                    <a:pt x="5" y="73"/>
                  </a:lnTo>
                  <a:cubicBezTo>
                    <a:pt x="2" y="73"/>
                    <a:pt x="0" y="70"/>
                    <a:pt x="0" y="67"/>
                  </a:cubicBezTo>
                  <a:lnTo>
                    <a:pt x="0" y="5"/>
                  </a:lnTo>
                  <a:lnTo>
                    <a:pt x="0" y="5"/>
                  </a:lnTo>
                  <a:cubicBezTo>
                    <a:pt x="0" y="2"/>
                    <a:pt x="2" y="0"/>
                    <a:pt x="5" y="0"/>
                  </a:cubicBezTo>
                  <a:lnTo>
                    <a:pt x="12" y="0"/>
                  </a:lnTo>
                  <a:lnTo>
                    <a:pt x="12" y="0"/>
                  </a:lnTo>
                  <a:cubicBezTo>
                    <a:pt x="15" y="0"/>
                    <a:pt x="17" y="2"/>
                    <a:pt x="17" y="5"/>
                  </a:cubicBezTo>
                  <a:lnTo>
                    <a:pt x="17" y="67"/>
                  </a:lnTo>
                  <a:lnTo>
                    <a:pt x="17" y="67"/>
                  </a:lnTo>
                  <a:cubicBezTo>
                    <a:pt x="17" y="70"/>
                    <a:pt x="15" y="73"/>
                    <a:pt x="12" y="7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0" name="Freeform 62">
              <a:extLst>
                <a:ext uri="{FF2B5EF4-FFF2-40B4-BE49-F238E27FC236}">
                  <a16:creationId xmlns:a16="http://schemas.microsoft.com/office/drawing/2014/main" id="{8C236C76-22A5-4CE4-919F-582150CAE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67773" y="11646455"/>
              <a:ext cx="15441" cy="65623"/>
            </a:xfrm>
            <a:custGeom>
              <a:avLst/>
              <a:gdLst>
                <a:gd name="T0" fmla="*/ 11 w 18"/>
                <a:gd name="T1" fmla="*/ 73 h 74"/>
                <a:gd name="T2" fmla="*/ 5 w 18"/>
                <a:gd name="T3" fmla="*/ 73 h 74"/>
                <a:gd name="T4" fmla="*/ 5 w 18"/>
                <a:gd name="T5" fmla="*/ 73 h 74"/>
                <a:gd name="T6" fmla="*/ 0 w 18"/>
                <a:gd name="T7" fmla="*/ 67 h 74"/>
                <a:gd name="T8" fmla="*/ 0 w 18"/>
                <a:gd name="T9" fmla="*/ 5 h 74"/>
                <a:gd name="T10" fmla="*/ 0 w 18"/>
                <a:gd name="T11" fmla="*/ 5 h 74"/>
                <a:gd name="T12" fmla="*/ 5 w 18"/>
                <a:gd name="T13" fmla="*/ 0 h 74"/>
                <a:gd name="T14" fmla="*/ 11 w 18"/>
                <a:gd name="T15" fmla="*/ 0 h 74"/>
                <a:gd name="T16" fmla="*/ 11 w 18"/>
                <a:gd name="T17" fmla="*/ 0 h 74"/>
                <a:gd name="T18" fmla="*/ 17 w 18"/>
                <a:gd name="T19" fmla="*/ 5 h 74"/>
                <a:gd name="T20" fmla="*/ 17 w 18"/>
                <a:gd name="T21" fmla="*/ 67 h 74"/>
                <a:gd name="T22" fmla="*/ 17 w 18"/>
                <a:gd name="T23" fmla="*/ 67 h 74"/>
                <a:gd name="T24" fmla="*/ 11 w 18"/>
                <a:gd name="T25" fmla="*/ 7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74">
                  <a:moveTo>
                    <a:pt x="11" y="73"/>
                  </a:moveTo>
                  <a:lnTo>
                    <a:pt x="5" y="73"/>
                  </a:lnTo>
                  <a:lnTo>
                    <a:pt x="5" y="73"/>
                  </a:lnTo>
                  <a:cubicBezTo>
                    <a:pt x="2" y="73"/>
                    <a:pt x="0" y="70"/>
                    <a:pt x="0" y="67"/>
                  </a:cubicBezTo>
                  <a:lnTo>
                    <a:pt x="0" y="5"/>
                  </a:lnTo>
                  <a:lnTo>
                    <a:pt x="0" y="5"/>
                  </a:lnTo>
                  <a:cubicBezTo>
                    <a:pt x="0" y="2"/>
                    <a:pt x="2" y="0"/>
                    <a:pt x="5" y="0"/>
                  </a:cubicBezTo>
                  <a:lnTo>
                    <a:pt x="11" y="0"/>
                  </a:lnTo>
                  <a:lnTo>
                    <a:pt x="11" y="0"/>
                  </a:lnTo>
                  <a:cubicBezTo>
                    <a:pt x="15" y="0"/>
                    <a:pt x="17" y="2"/>
                    <a:pt x="17" y="5"/>
                  </a:cubicBezTo>
                  <a:lnTo>
                    <a:pt x="17" y="67"/>
                  </a:lnTo>
                  <a:lnTo>
                    <a:pt x="17" y="67"/>
                  </a:lnTo>
                  <a:cubicBezTo>
                    <a:pt x="17" y="70"/>
                    <a:pt x="15" y="73"/>
                    <a:pt x="11" y="7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91" name="Freeform 63">
            <a:extLst>
              <a:ext uri="{FF2B5EF4-FFF2-40B4-BE49-F238E27FC236}">
                <a16:creationId xmlns:a16="http://schemas.microsoft.com/office/drawing/2014/main" id="{1F7D7155-FF2F-49BA-AA40-9B9552A37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4397" y="3424066"/>
            <a:ext cx="4640053" cy="1385838"/>
          </a:xfrm>
          <a:custGeom>
            <a:avLst/>
            <a:gdLst>
              <a:gd name="T0" fmla="*/ 5251 w 5299"/>
              <a:gd name="T1" fmla="*/ 1490 h 1585"/>
              <a:gd name="T2" fmla="*/ 3630 w 5299"/>
              <a:gd name="T3" fmla="*/ 1490 h 1585"/>
              <a:gd name="T4" fmla="*/ 3630 w 5299"/>
              <a:gd name="T5" fmla="*/ 1490 h 1585"/>
              <a:gd name="T6" fmla="*/ 3717 w 5299"/>
              <a:gd name="T7" fmla="*/ 1068 h 1585"/>
              <a:gd name="T8" fmla="*/ 3717 w 5299"/>
              <a:gd name="T9" fmla="*/ 1068 h 1585"/>
              <a:gd name="T10" fmla="*/ 2650 w 5299"/>
              <a:gd name="T11" fmla="*/ 0 h 1585"/>
              <a:gd name="T12" fmla="*/ 2650 w 5299"/>
              <a:gd name="T13" fmla="*/ 0 h 1585"/>
              <a:gd name="T14" fmla="*/ 1581 w 5299"/>
              <a:gd name="T15" fmla="*/ 1068 h 1585"/>
              <a:gd name="T16" fmla="*/ 1581 w 5299"/>
              <a:gd name="T17" fmla="*/ 1068 h 1585"/>
              <a:gd name="T18" fmla="*/ 1668 w 5299"/>
              <a:gd name="T19" fmla="*/ 1490 h 1585"/>
              <a:gd name="T20" fmla="*/ 47 w 5299"/>
              <a:gd name="T21" fmla="*/ 1490 h 1585"/>
              <a:gd name="T22" fmla="*/ 47 w 5299"/>
              <a:gd name="T23" fmla="*/ 1490 h 1585"/>
              <a:gd name="T24" fmla="*/ 0 w 5299"/>
              <a:gd name="T25" fmla="*/ 1537 h 1585"/>
              <a:gd name="T26" fmla="*/ 0 w 5299"/>
              <a:gd name="T27" fmla="*/ 1537 h 1585"/>
              <a:gd name="T28" fmla="*/ 0 w 5299"/>
              <a:gd name="T29" fmla="*/ 1537 h 1585"/>
              <a:gd name="T30" fmla="*/ 47 w 5299"/>
              <a:gd name="T31" fmla="*/ 1584 h 1585"/>
              <a:gd name="T32" fmla="*/ 1714 w 5299"/>
              <a:gd name="T33" fmla="*/ 1584 h 1585"/>
              <a:gd name="T34" fmla="*/ 3584 w 5299"/>
              <a:gd name="T35" fmla="*/ 1584 h 1585"/>
              <a:gd name="T36" fmla="*/ 5251 w 5299"/>
              <a:gd name="T37" fmla="*/ 1584 h 1585"/>
              <a:gd name="T38" fmla="*/ 5251 w 5299"/>
              <a:gd name="T39" fmla="*/ 1584 h 1585"/>
              <a:gd name="T40" fmla="*/ 5298 w 5299"/>
              <a:gd name="T41" fmla="*/ 1537 h 1585"/>
              <a:gd name="T42" fmla="*/ 5298 w 5299"/>
              <a:gd name="T43" fmla="*/ 1537 h 1585"/>
              <a:gd name="T44" fmla="*/ 5298 w 5299"/>
              <a:gd name="T45" fmla="*/ 1537 h 1585"/>
              <a:gd name="T46" fmla="*/ 5251 w 5299"/>
              <a:gd name="T47" fmla="*/ 1490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299" h="1585">
                <a:moveTo>
                  <a:pt x="5251" y="1490"/>
                </a:moveTo>
                <a:lnTo>
                  <a:pt x="3630" y="1490"/>
                </a:lnTo>
                <a:lnTo>
                  <a:pt x="3630" y="1490"/>
                </a:lnTo>
                <a:cubicBezTo>
                  <a:pt x="3686" y="1361"/>
                  <a:pt x="3717" y="1218"/>
                  <a:pt x="3717" y="1068"/>
                </a:cubicBezTo>
                <a:lnTo>
                  <a:pt x="3717" y="1068"/>
                </a:lnTo>
                <a:cubicBezTo>
                  <a:pt x="3717" y="478"/>
                  <a:pt x="3239" y="0"/>
                  <a:pt x="2650" y="0"/>
                </a:cubicBezTo>
                <a:lnTo>
                  <a:pt x="2650" y="0"/>
                </a:lnTo>
                <a:cubicBezTo>
                  <a:pt x="2060" y="0"/>
                  <a:pt x="1581" y="478"/>
                  <a:pt x="1581" y="1068"/>
                </a:cubicBezTo>
                <a:lnTo>
                  <a:pt x="1581" y="1068"/>
                </a:lnTo>
                <a:cubicBezTo>
                  <a:pt x="1581" y="1218"/>
                  <a:pt x="1612" y="1361"/>
                  <a:pt x="1668" y="1490"/>
                </a:cubicBezTo>
                <a:lnTo>
                  <a:pt x="47" y="1490"/>
                </a:lnTo>
                <a:lnTo>
                  <a:pt x="47" y="1490"/>
                </a:lnTo>
                <a:cubicBezTo>
                  <a:pt x="21" y="1490"/>
                  <a:pt x="0" y="1511"/>
                  <a:pt x="0" y="1537"/>
                </a:cubicBezTo>
                <a:lnTo>
                  <a:pt x="0" y="1537"/>
                </a:lnTo>
                <a:lnTo>
                  <a:pt x="0" y="1537"/>
                </a:lnTo>
                <a:cubicBezTo>
                  <a:pt x="0" y="1563"/>
                  <a:pt x="21" y="1584"/>
                  <a:pt x="47" y="1584"/>
                </a:cubicBezTo>
                <a:lnTo>
                  <a:pt x="1714" y="1584"/>
                </a:lnTo>
                <a:lnTo>
                  <a:pt x="3584" y="1584"/>
                </a:lnTo>
                <a:lnTo>
                  <a:pt x="5251" y="1584"/>
                </a:lnTo>
                <a:lnTo>
                  <a:pt x="5251" y="1584"/>
                </a:lnTo>
                <a:cubicBezTo>
                  <a:pt x="5277" y="1584"/>
                  <a:pt x="5298" y="1563"/>
                  <a:pt x="5298" y="1537"/>
                </a:cubicBezTo>
                <a:lnTo>
                  <a:pt x="5298" y="1537"/>
                </a:lnTo>
                <a:lnTo>
                  <a:pt x="5298" y="1537"/>
                </a:lnTo>
                <a:cubicBezTo>
                  <a:pt x="5298" y="1511"/>
                  <a:pt x="5277" y="1490"/>
                  <a:pt x="5251" y="149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DD253E6F-800D-4847-AA11-ACD88E256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309" y="3725167"/>
            <a:ext cx="987356" cy="894710"/>
          </a:xfrm>
          <a:custGeom>
            <a:avLst/>
            <a:gdLst>
              <a:gd name="connsiteX0" fmla="*/ 25384 w 987356"/>
              <a:gd name="connsiteY0" fmla="*/ 804626 h 894710"/>
              <a:gd name="connsiteX1" fmla="*/ 25384 w 987356"/>
              <a:gd name="connsiteY1" fmla="*/ 858851 h 894710"/>
              <a:gd name="connsiteX2" fmla="*/ 34137 w 987356"/>
              <a:gd name="connsiteY2" fmla="*/ 869346 h 894710"/>
              <a:gd name="connsiteX3" fmla="*/ 953219 w 987356"/>
              <a:gd name="connsiteY3" fmla="*/ 869346 h 894710"/>
              <a:gd name="connsiteX4" fmla="*/ 961972 w 987356"/>
              <a:gd name="connsiteY4" fmla="*/ 858851 h 894710"/>
              <a:gd name="connsiteX5" fmla="*/ 961972 w 987356"/>
              <a:gd name="connsiteY5" fmla="*/ 804626 h 894710"/>
              <a:gd name="connsiteX6" fmla="*/ 942715 w 987356"/>
              <a:gd name="connsiteY6" fmla="*/ 808999 h 894710"/>
              <a:gd name="connsiteX7" fmla="*/ 44641 w 987356"/>
              <a:gd name="connsiteY7" fmla="*/ 808999 h 894710"/>
              <a:gd name="connsiteX8" fmla="*/ 25384 w 987356"/>
              <a:gd name="connsiteY8" fmla="*/ 804626 h 894710"/>
              <a:gd name="connsiteX9" fmla="*/ 448162 w 987356"/>
              <a:gd name="connsiteY9" fmla="*/ 599972 h 894710"/>
              <a:gd name="connsiteX10" fmla="*/ 407022 w 987356"/>
              <a:gd name="connsiteY10" fmla="*/ 632331 h 894710"/>
              <a:gd name="connsiteX11" fmla="*/ 494553 w 987356"/>
              <a:gd name="connsiteY11" fmla="*/ 670814 h 894710"/>
              <a:gd name="connsiteX12" fmla="*/ 580334 w 987356"/>
              <a:gd name="connsiteY12" fmla="*/ 632331 h 894710"/>
              <a:gd name="connsiteX13" fmla="*/ 540070 w 987356"/>
              <a:gd name="connsiteY13" fmla="*/ 599972 h 894710"/>
              <a:gd name="connsiteX14" fmla="*/ 517312 w 987356"/>
              <a:gd name="connsiteY14" fmla="*/ 633206 h 894710"/>
              <a:gd name="connsiteX15" fmla="*/ 494553 w 987356"/>
              <a:gd name="connsiteY15" fmla="*/ 645450 h 894710"/>
              <a:gd name="connsiteX16" fmla="*/ 470045 w 987356"/>
              <a:gd name="connsiteY16" fmla="*/ 633206 h 894710"/>
              <a:gd name="connsiteX17" fmla="*/ 448162 w 987356"/>
              <a:gd name="connsiteY17" fmla="*/ 599972 h 894710"/>
              <a:gd name="connsiteX18" fmla="*/ 182941 w 987356"/>
              <a:gd name="connsiteY18" fmla="*/ 493271 h 894710"/>
              <a:gd name="connsiteX19" fmla="*/ 165434 w 987356"/>
              <a:gd name="connsiteY19" fmla="*/ 502892 h 894710"/>
              <a:gd name="connsiteX20" fmla="*/ 28010 w 987356"/>
              <a:gd name="connsiteY20" fmla="*/ 755649 h 894710"/>
              <a:gd name="connsiteX21" fmla="*/ 28885 w 987356"/>
              <a:gd name="connsiteY21" fmla="*/ 774016 h 894710"/>
              <a:gd name="connsiteX22" fmla="*/ 44641 w 987356"/>
              <a:gd name="connsiteY22" fmla="*/ 782762 h 894710"/>
              <a:gd name="connsiteX23" fmla="*/ 942715 w 987356"/>
              <a:gd name="connsiteY23" fmla="*/ 782762 h 894710"/>
              <a:gd name="connsiteX24" fmla="*/ 958470 w 987356"/>
              <a:gd name="connsiteY24" fmla="*/ 774016 h 894710"/>
              <a:gd name="connsiteX25" fmla="*/ 959346 w 987356"/>
              <a:gd name="connsiteY25" fmla="*/ 755649 h 894710"/>
              <a:gd name="connsiteX26" fmla="*/ 821921 w 987356"/>
              <a:gd name="connsiteY26" fmla="*/ 502892 h 894710"/>
              <a:gd name="connsiteX27" fmla="*/ 804415 w 987356"/>
              <a:gd name="connsiteY27" fmla="*/ 493271 h 894710"/>
              <a:gd name="connsiteX28" fmla="*/ 609220 w 987356"/>
              <a:gd name="connsiteY28" fmla="*/ 493271 h 894710"/>
              <a:gd name="connsiteX29" fmla="*/ 554950 w 987356"/>
              <a:gd name="connsiteY29" fmla="*/ 577232 h 894710"/>
              <a:gd name="connsiteX30" fmla="*/ 606594 w 987356"/>
              <a:gd name="connsiteY30" fmla="*/ 632331 h 894710"/>
              <a:gd name="connsiteX31" fmla="*/ 494553 w 987356"/>
              <a:gd name="connsiteY31" fmla="*/ 697051 h 894710"/>
              <a:gd name="connsiteX32" fmla="*/ 381638 w 987356"/>
              <a:gd name="connsiteY32" fmla="*/ 632331 h 894710"/>
              <a:gd name="connsiteX33" fmla="*/ 432406 w 987356"/>
              <a:gd name="connsiteY33" fmla="*/ 577232 h 894710"/>
              <a:gd name="connsiteX34" fmla="*/ 378136 w 987356"/>
              <a:gd name="connsiteY34" fmla="*/ 493271 h 894710"/>
              <a:gd name="connsiteX35" fmla="*/ 493673 w 987356"/>
              <a:gd name="connsiteY35" fmla="*/ 125933 h 894710"/>
              <a:gd name="connsiteX36" fmla="*/ 393173 w 987356"/>
              <a:gd name="connsiteY36" fmla="*/ 226434 h 894710"/>
              <a:gd name="connsiteX37" fmla="*/ 493673 w 987356"/>
              <a:gd name="connsiteY37" fmla="*/ 327816 h 894710"/>
              <a:gd name="connsiteX38" fmla="*/ 595056 w 987356"/>
              <a:gd name="connsiteY38" fmla="*/ 226434 h 894710"/>
              <a:gd name="connsiteX39" fmla="*/ 493673 w 987356"/>
              <a:gd name="connsiteY39" fmla="*/ 125933 h 894710"/>
              <a:gd name="connsiteX40" fmla="*/ 493673 w 987356"/>
              <a:gd name="connsiteY40" fmla="*/ 100367 h 894710"/>
              <a:gd name="connsiteX41" fmla="*/ 620622 w 987356"/>
              <a:gd name="connsiteY41" fmla="*/ 226434 h 894710"/>
              <a:gd name="connsiteX42" fmla="*/ 493673 w 987356"/>
              <a:gd name="connsiteY42" fmla="*/ 354264 h 894710"/>
              <a:gd name="connsiteX43" fmla="*/ 366725 w 987356"/>
              <a:gd name="connsiteY43" fmla="*/ 226434 h 894710"/>
              <a:gd name="connsiteX44" fmla="*/ 493673 w 987356"/>
              <a:gd name="connsiteY44" fmla="*/ 100367 h 894710"/>
              <a:gd name="connsiteX45" fmla="*/ 494553 w 987356"/>
              <a:gd name="connsiteY45" fmla="*/ 25363 h 894710"/>
              <a:gd name="connsiteX46" fmla="*/ 291480 w 987356"/>
              <a:gd name="connsiteY46" fmla="*/ 228269 h 894710"/>
              <a:gd name="connsiteX47" fmla="*/ 491052 w 987356"/>
              <a:gd name="connsiteY47" fmla="*/ 617463 h 894710"/>
              <a:gd name="connsiteX48" fmla="*/ 494553 w 987356"/>
              <a:gd name="connsiteY48" fmla="*/ 619213 h 894710"/>
              <a:gd name="connsiteX49" fmla="*/ 496304 w 987356"/>
              <a:gd name="connsiteY49" fmla="*/ 617463 h 894710"/>
              <a:gd name="connsiteX50" fmla="*/ 695876 w 987356"/>
              <a:gd name="connsiteY50" fmla="*/ 228269 h 894710"/>
              <a:gd name="connsiteX51" fmla="*/ 494553 w 987356"/>
              <a:gd name="connsiteY51" fmla="*/ 25363 h 894710"/>
              <a:gd name="connsiteX52" fmla="*/ 494553 w 987356"/>
              <a:gd name="connsiteY52" fmla="*/ 0 h 894710"/>
              <a:gd name="connsiteX53" fmla="*/ 722135 w 987356"/>
              <a:gd name="connsiteY53" fmla="*/ 228269 h 894710"/>
              <a:gd name="connsiteX54" fmla="*/ 624100 w 987356"/>
              <a:gd name="connsiteY54" fmla="*/ 467033 h 894710"/>
              <a:gd name="connsiteX55" fmla="*/ 804415 w 987356"/>
              <a:gd name="connsiteY55" fmla="*/ 467033 h 894710"/>
              <a:gd name="connsiteX56" fmla="*/ 843804 w 987356"/>
              <a:gd name="connsiteY56" fmla="*/ 490647 h 894710"/>
              <a:gd name="connsiteX57" fmla="*/ 981229 w 987356"/>
              <a:gd name="connsiteY57" fmla="*/ 743405 h 894710"/>
              <a:gd name="connsiteX58" fmla="*/ 987356 w 987356"/>
              <a:gd name="connsiteY58" fmla="*/ 767019 h 894710"/>
              <a:gd name="connsiteX59" fmla="*/ 987356 w 987356"/>
              <a:gd name="connsiteY59" fmla="*/ 858851 h 894710"/>
              <a:gd name="connsiteX60" fmla="*/ 953219 w 987356"/>
              <a:gd name="connsiteY60" fmla="*/ 894710 h 894710"/>
              <a:gd name="connsiteX61" fmla="*/ 34137 w 987356"/>
              <a:gd name="connsiteY61" fmla="*/ 894710 h 894710"/>
              <a:gd name="connsiteX62" fmla="*/ 0 w 987356"/>
              <a:gd name="connsiteY62" fmla="*/ 858851 h 894710"/>
              <a:gd name="connsiteX63" fmla="*/ 0 w 987356"/>
              <a:gd name="connsiteY63" fmla="*/ 767019 h 894710"/>
              <a:gd name="connsiteX64" fmla="*/ 875 w 987356"/>
              <a:gd name="connsiteY64" fmla="*/ 767019 h 894710"/>
              <a:gd name="connsiteX65" fmla="*/ 6127 w 987356"/>
              <a:gd name="connsiteY65" fmla="*/ 743405 h 894710"/>
              <a:gd name="connsiteX66" fmla="*/ 143551 w 987356"/>
              <a:gd name="connsiteY66" fmla="*/ 490647 h 894710"/>
              <a:gd name="connsiteX67" fmla="*/ 182941 w 987356"/>
              <a:gd name="connsiteY67" fmla="*/ 467033 h 894710"/>
              <a:gd name="connsiteX68" fmla="*/ 363256 w 987356"/>
              <a:gd name="connsiteY68" fmla="*/ 467033 h 894710"/>
              <a:gd name="connsiteX69" fmla="*/ 266096 w 987356"/>
              <a:gd name="connsiteY69" fmla="*/ 228269 h 894710"/>
              <a:gd name="connsiteX70" fmla="*/ 494553 w 987356"/>
              <a:gd name="connsiteY70" fmla="*/ 0 h 894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987356" h="894710">
                <a:moveTo>
                  <a:pt x="25384" y="804626"/>
                </a:moveTo>
                <a:lnTo>
                  <a:pt x="25384" y="858851"/>
                </a:lnTo>
                <a:cubicBezTo>
                  <a:pt x="25384" y="864099"/>
                  <a:pt x="29760" y="869346"/>
                  <a:pt x="34137" y="869346"/>
                </a:cubicBezTo>
                <a:lnTo>
                  <a:pt x="953219" y="869346"/>
                </a:lnTo>
                <a:cubicBezTo>
                  <a:pt x="958470" y="869346"/>
                  <a:pt x="961972" y="864099"/>
                  <a:pt x="961972" y="858851"/>
                </a:cubicBezTo>
                <a:lnTo>
                  <a:pt x="961972" y="804626"/>
                </a:lnTo>
                <a:cubicBezTo>
                  <a:pt x="955845" y="807250"/>
                  <a:pt x="949717" y="808999"/>
                  <a:pt x="942715" y="808999"/>
                </a:cubicBezTo>
                <a:lnTo>
                  <a:pt x="44641" y="808999"/>
                </a:lnTo>
                <a:cubicBezTo>
                  <a:pt x="37638" y="808999"/>
                  <a:pt x="31511" y="807250"/>
                  <a:pt x="25384" y="804626"/>
                </a:cubicBezTo>
                <a:close/>
                <a:moveTo>
                  <a:pt x="448162" y="599972"/>
                </a:moveTo>
                <a:cubicBezTo>
                  <a:pt x="423653" y="606968"/>
                  <a:pt x="407022" y="620087"/>
                  <a:pt x="407022" y="632331"/>
                </a:cubicBezTo>
                <a:cubicBezTo>
                  <a:pt x="407022" y="650698"/>
                  <a:pt x="444660" y="670814"/>
                  <a:pt x="494553" y="670814"/>
                </a:cubicBezTo>
                <a:cubicBezTo>
                  <a:pt x="542696" y="670814"/>
                  <a:pt x="580334" y="650698"/>
                  <a:pt x="580334" y="632331"/>
                </a:cubicBezTo>
                <a:cubicBezTo>
                  <a:pt x="580334" y="620087"/>
                  <a:pt x="563703" y="606968"/>
                  <a:pt x="540070" y="599972"/>
                </a:cubicBezTo>
                <a:cubicBezTo>
                  <a:pt x="531317" y="612216"/>
                  <a:pt x="523439" y="622711"/>
                  <a:pt x="517312" y="633206"/>
                </a:cubicBezTo>
                <a:cubicBezTo>
                  <a:pt x="511184" y="641077"/>
                  <a:pt x="503307" y="645450"/>
                  <a:pt x="494553" y="645450"/>
                </a:cubicBezTo>
                <a:cubicBezTo>
                  <a:pt x="484050" y="645450"/>
                  <a:pt x="476172" y="641077"/>
                  <a:pt x="470045" y="633206"/>
                </a:cubicBezTo>
                <a:cubicBezTo>
                  <a:pt x="463917" y="622711"/>
                  <a:pt x="456040" y="612216"/>
                  <a:pt x="448162" y="599972"/>
                </a:cubicBezTo>
                <a:close/>
                <a:moveTo>
                  <a:pt x="182941" y="493271"/>
                </a:moveTo>
                <a:cubicBezTo>
                  <a:pt x="175938" y="493271"/>
                  <a:pt x="169811" y="496769"/>
                  <a:pt x="165434" y="502892"/>
                </a:cubicBezTo>
                <a:lnTo>
                  <a:pt x="28010" y="755649"/>
                </a:lnTo>
                <a:cubicBezTo>
                  <a:pt x="24509" y="760897"/>
                  <a:pt x="24509" y="767894"/>
                  <a:pt x="28885" y="774016"/>
                </a:cubicBezTo>
                <a:cubicBezTo>
                  <a:pt x="31511" y="779263"/>
                  <a:pt x="37638" y="782762"/>
                  <a:pt x="44641" y="782762"/>
                </a:cubicBezTo>
                <a:lnTo>
                  <a:pt x="942715" y="782762"/>
                </a:lnTo>
                <a:cubicBezTo>
                  <a:pt x="949717" y="782762"/>
                  <a:pt x="955845" y="779263"/>
                  <a:pt x="958470" y="774016"/>
                </a:cubicBezTo>
                <a:cubicBezTo>
                  <a:pt x="962847" y="767894"/>
                  <a:pt x="962847" y="760897"/>
                  <a:pt x="959346" y="755649"/>
                </a:cubicBezTo>
                <a:lnTo>
                  <a:pt x="821921" y="502892"/>
                </a:lnTo>
                <a:cubicBezTo>
                  <a:pt x="817545" y="496769"/>
                  <a:pt x="811418" y="493271"/>
                  <a:pt x="804415" y="493271"/>
                </a:cubicBezTo>
                <a:lnTo>
                  <a:pt x="609220" y="493271"/>
                </a:lnTo>
                <a:cubicBezTo>
                  <a:pt x="589963" y="523882"/>
                  <a:pt x="571581" y="551869"/>
                  <a:pt x="554950" y="577232"/>
                </a:cubicBezTo>
                <a:cubicBezTo>
                  <a:pt x="587337" y="589476"/>
                  <a:pt x="606594" y="609592"/>
                  <a:pt x="606594" y="632331"/>
                </a:cubicBezTo>
                <a:cubicBezTo>
                  <a:pt x="606594" y="668190"/>
                  <a:pt x="556701" y="697051"/>
                  <a:pt x="494553" y="697051"/>
                </a:cubicBezTo>
                <a:cubicBezTo>
                  <a:pt x="430655" y="697051"/>
                  <a:pt x="381638" y="668190"/>
                  <a:pt x="381638" y="632331"/>
                </a:cubicBezTo>
                <a:cubicBezTo>
                  <a:pt x="381638" y="609592"/>
                  <a:pt x="400019" y="589476"/>
                  <a:pt x="432406" y="577232"/>
                </a:cubicBezTo>
                <a:cubicBezTo>
                  <a:pt x="415775" y="551869"/>
                  <a:pt x="397393" y="523882"/>
                  <a:pt x="378136" y="493271"/>
                </a:cubicBezTo>
                <a:close/>
                <a:moveTo>
                  <a:pt x="493673" y="125933"/>
                </a:moveTo>
                <a:cubicBezTo>
                  <a:pt x="438134" y="125933"/>
                  <a:pt x="393173" y="171775"/>
                  <a:pt x="393173" y="226434"/>
                </a:cubicBezTo>
                <a:cubicBezTo>
                  <a:pt x="393173" y="282855"/>
                  <a:pt x="438134" y="327816"/>
                  <a:pt x="493673" y="327816"/>
                </a:cubicBezTo>
                <a:cubicBezTo>
                  <a:pt x="549213" y="327816"/>
                  <a:pt x="595056" y="282855"/>
                  <a:pt x="595056" y="226434"/>
                </a:cubicBezTo>
                <a:cubicBezTo>
                  <a:pt x="595056" y="171775"/>
                  <a:pt x="549213" y="125933"/>
                  <a:pt x="493673" y="125933"/>
                </a:cubicBezTo>
                <a:close/>
                <a:moveTo>
                  <a:pt x="493673" y="100367"/>
                </a:moveTo>
                <a:cubicBezTo>
                  <a:pt x="564200" y="100367"/>
                  <a:pt x="620622" y="156789"/>
                  <a:pt x="620622" y="226434"/>
                </a:cubicBezTo>
                <a:cubicBezTo>
                  <a:pt x="620622" y="296079"/>
                  <a:pt x="564200" y="354264"/>
                  <a:pt x="493673" y="354264"/>
                </a:cubicBezTo>
                <a:cubicBezTo>
                  <a:pt x="423147" y="354264"/>
                  <a:pt x="366725" y="296079"/>
                  <a:pt x="366725" y="226434"/>
                </a:cubicBezTo>
                <a:cubicBezTo>
                  <a:pt x="366725" y="156789"/>
                  <a:pt x="423147" y="100367"/>
                  <a:pt x="493673" y="100367"/>
                </a:cubicBezTo>
                <a:close/>
                <a:moveTo>
                  <a:pt x="494553" y="25363"/>
                </a:moveTo>
                <a:cubicBezTo>
                  <a:pt x="382513" y="25363"/>
                  <a:pt x="291480" y="116321"/>
                  <a:pt x="291480" y="228269"/>
                </a:cubicBezTo>
                <a:cubicBezTo>
                  <a:pt x="291480" y="305233"/>
                  <a:pt x="395643" y="480152"/>
                  <a:pt x="491052" y="617463"/>
                </a:cubicBezTo>
                <a:cubicBezTo>
                  <a:pt x="491927" y="619213"/>
                  <a:pt x="493678" y="619213"/>
                  <a:pt x="494553" y="619213"/>
                </a:cubicBezTo>
                <a:cubicBezTo>
                  <a:pt x="494553" y="619213"/>
                  <a:pt x="495429" y="619213"/>
                  <a:pt x="496304" y="617463"/>
                </a:cubicBezTo>
                <a:cubicBezTo>
                  <a:pt x="593464" y="480152"/>
                  <a:pt x="695876" y="305233"/>
                  <a:pt x="695876" y="228269"/>
                </a:cubicBezTo>
                <a:cubicBezTo>
                  <a:pt x="695876" y="116321"/>
                  <a:pt x="605718" y="25363"/>
                  <a:pt x="494553" y="25363"/>
                </a:cubicBezTo>
                <a:close/>
                <a:moveTo>
                  <a:pt x="494553" y="0"/>
                </a:moveTo>
                <a:cubicBezTo>
                  <a:pt x="619723" y="0"/>
                  <a:pt x="722135" y="102328"/>
                  <a:pt x="722135" y="228269"/>
                </a:cubicBezTo>
                <a:cubicBezTo>
                  <a:pt x="722135" y="285992"/>
                  <a:pt x="674868" y="380448"/>
                  <a:pt x="624100" y="467033"/>
                </a:cubicBezTo>
                <a:lnTo>
                  <a:pt x="804415" y="467033"/>
                </a:lnTo>
                <a:cubicBezTo>
                  <a:pt x="821921" y="467033"/>
                  <a:pt x="835926" y="476654"/>
                  <a:pt x="843804" y="490647"/>
                </a:cubicBezTo>
                <a:lnTo>
                  <a:pt x="981229" y="743405"/>
                </a:lnTo>
                <a:cubicBezTo>
                  <a:pt x="986481" y="750402"/>
                  <a:pt x="987356" y="758273"/>
                  <a:pt x="987356" y="767019"/>
                </a:cubicBezTo>
                <a:lnTo>
                  <a:pt x="987356" y="858851"/>
                </a:lnTo>
                <a:cubicBezTo>
                  <a:pt x="987356" y="878967"/>
                  <a:pt x="971600" y="894710"/>
                  <a:pt x="953219" y="894710"/>
                </a:cubicBezTo>
                <a:lnTo>
                  <a:pt x="34137" y="894710"/>
                </a:lnTo>
                <a:cubicBezTo>
                  <a:pt x="15755" y="894710"/>
                  <a:pt x="0" y="878967"/>
                  <a:pt x="0" y="858851"/>
                </a:cubicBezTo>
                <a:lnTo>
                  <a:pt x="0" y="767019"/>
                </a:lnTo>
                <a:lnTo>
                  <a:pt x="875" y="767019"/>
                </a:lnTo>
                <a:cubicBezTo>
                  <a:pt x="0" y="758273"/>
                  <a:pt x="875" y="750402"/>
                  <a:pt x="6127" y="743405"/>
                </a:cubicBezTo>
                <a:lnTo>
                  <a:pt x="143551" y="490647"/>
                </a:lnTo>
                <a:cubicBezTo>
                  <a:pt x="151429" y="476654"/>
                  <a:pt x="165434" y="467033"/>
                  <a:pt x="182941" y="467033"/>
                </a:cubicBezTo>
                <a:lnTo>
                  <a:pt x="363256" y="467033"/>
                </a:lnTo>
                <a:cubicBezTo>
                  <a:pt x="312487" y="380448"/>
                  <a:pt x="266096" y="285992"/>
                  <a:pt x="266096" y="228269"/>
                </a:cubicBezTo>
                <a:cubicBezTo>
                  <a:pt x="266096" y="102328"/>
                  <a:pt x="367633" y="0"/>
                  <a:pt x="4945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3E7D968-C3FC-46B9-AAB3-C58C1AD3C280}"/>
              </a:ext>
            </a:extLst>
          </p:cNvPr>
          <p:cNvGrpSpPr/>
          <p:nvPr/>
        </p:nvGrpSpPr>
        <p:grpSpPr>
          <a:xfrm>
            <a:off x="3315979" y="9500141"/>
            <a:ext cx="4616891" cy="3188589"/>
            <a:chOff x="3315979" y="9500141"/>
            <a:chExt cx="4616891" cy="3188589"/>
          </a:xfrm>
        </p:grpSpPr>
        <p:sp>
          <p:nvSpPr>
            <p:cNvPr id="94" name="Freeform 66">
              <a:extLst>
                <a:ext uri="{FF2B5EF4-FFF2-40B4-BE49-F238E27FC236}">
                  <a16:creationId xmlns:a16="http://schemas.microsoft.com/office/drawing/2014/main" id="{5A805863-B077-4EEA-9416-1F8B38F84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845" y="10955464"/>
              <a:ext cx="3887298" cy="1679222"/>
            </a:xfrm>
            <a:custGeom>
              <a:avLst/>
              <a:gdLst>
                <a:gd name="T0" fmla="*/ 0 w 4439"/>
                <a:gd name="T1" fmla="*/ 1916 h 1917"/>
                <a:gd name="T2" fmla="*/ 4438 w 4439"/>
                <a:gd name="T3" fmla="*/ 1916 h 1917"/>
                <a:gd name="T4" fmla="*/ 4438 w 4439"/>
                <a:gd name="T5" fmla="*/ 0 h 1917"/>
                <a:gd name="T6" fmla="*/ 0 w 4439"/>
                <a:gd name="T7" fmla="*/ 0 h 1917"/>
                <a:gd name="T8" fmla="*/ 0 w 4439"/>
                <a:gd name="T9" fmla="*/ 1916 h 1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9" h="1917">
                  <a:moveTo>
                    <a:pt x="0" y="1916"/>
                  </a:moveTo>
                  <a:lnTo>
                    <a:pt x="4438" y="1916"/>
                  </a:lnTo>
                  <a:lnTo>
                    <a:pt x="4438" y="0"/>
                  </a:lnTo>
                  <a:lnTo>
                    <a:pt x="0" y="0"/>
                  </a:lnTo>
                  <a:lnTo>
                    <a:pt x="0" y="1916"/>
                  </a:lnTo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5" name="Freeform 67">
              <a:extLst>
                <a:ext uri="{FF2B5EF4-FFF2-40B4-BE49-F238E27FC236}">
                  <a16:creationId xmlns:a16="http://schemas.microsoft.com/office/drawing/2014/main" id="{99E1344A-41EC-4EA5-8226-8DF277DF1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5979" y="9886169"/>
              <a:ext cx="4616891" cy="1069295"/>
            </a:xfrm>
            <a:custGeom>
              <a:avLst/>
              <a:gdLst>
                <a:gd name="T0" fmla="*/ 4854 w 5275"/>
                <a:gd name="T1" fmla="*/ 0 h 1222"/>
                <a:gd name="T2" fmla="*/ 419 w 5275"/>
                <a:gd name="T3" fmla="*/ 0 h 1222"/>
                <a:gd name="T4" fmla="*/ 0 w 5275"/>
                <a:gd name="T5" fmla="*/ 1221 h 1222"/>
                <a:gd name="T6" fmla="*/ 418 w 5275"/>
                <a:gd name="T7" fmla="*/ 1221 h 1222"/>
                <a:gd name="T8" fmla="*/ 4856 w 5275"/>
                <a:gd name="T9" fmla="*/ 1221 h 1222"/>
                <a:gd name="T10" fmla="*/ 5274 w 5275"/>
                <a:gd name="T11" fmla="*/ 1221 h 1222"/>
                <a:gd name="T12" fmla="*/ 4854 w 5275"/>
                <a:gd name="T13" fmla="*/ 0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75" h="1222">
                  <a:moveTo>
                    <a:pt x="4854" y="0"/>
                  </a:moveTo>
                  <a:lnTo>
                    <a:pt x="419" y="0"/>
                  </a:lnTo>
                  <a:lnTo>
                    <a:pt x="0" y="1221"/>
                  </a:lnTo>
                  <a:lnTo>
                    <a:pt x="418" y="1221"/>
                  </a:lnTo>
                  <a:lnTo>
                    <a:pt x="4856" y="1221"/>
                  </a:lnTo>
                  <a:lnTo>
                    <a:pt x="5274" y="1221"/>
                  </a:lnTo>
                  <a:lnTo>
                    <a:pt x="485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2BF661FC-C0C2-42CE-8976-1912710D1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2337" y="9955654"/>
              <a:ext cx="4083294" cy="910149"/>
            </a:xfrm>
            <a:custGeom>
              <a:avLst/>
              <a:gdLst>
                <a:gd name="connsiteX0" fmla="*/ 2160266 w 4083294"/>
                <a:gd name="connsiteY0" fmla="*/ 7720 h 910149"/>
                <a:gd name="connsiteX1" fmla="*/ 2284404 w 4083294"/>
                <a:gd name="connsiteY1" fmla="*/ 906644 h 910149"/>
                <a:gd name="connsiteX2" fmla="*/ 2258872 w 4083294"/>
                <a:gd name="connsiteY2" fmla="*/ 910149 h 910149"/>
                <a:gd name="connsiteX3" fmla="*/ 2134734 w 4083294"/>
                <a:gd name="connsiteY3" fmla="*/ 10348 h 910149"/>
                <a:gd name="connsiteX4" fmla="*/ 1950203 w 4083294"/>
                <a:gd name="connsiteY4" fmla="*/ 7720 h 910149"/>
                <a:gd name="connsiteX5" fmla="*/ 1975586 w 4083294"/>
                <a:gd name="connsiteY5" fmla="*/ 10348 h 910149"/>
                <a:gd name="connsiteX6" fmla="*/ 1851295 w 4083294"/>
                <a:gd name="connsiteY6" fmla="*/ 910149 h 910149"/>
                <a:gd name="connsiteX7" fmla="*/ 1825912 w 4083294"/>
                <a:gd name="connsiteY7" fmla="*/ 906644 h 910149"/>
                <a:gd name="connsiteX8" fmla="*/ 3810677 w 4083294"/>
                <a:gd name="connsiteY8" fmla="*/ 0 h 910149"/>
                <a:gd name="connsiteX9" fmla="*/ 4083294 w 4083294"/>
                <a:gd name="connsiteY9" fmla="*/ 895443 h 910149"/>
                <a:gd name="connsiteX10" fmla="*/ 4058670 w 4083294"/>
                <a:gd name="connsiteY10" fmla="*/ 902431 h 910149"/>
                <a:gd name="connsiteX11" fmla="*/ 3786933 w 4083294"/>
                <a:gd name="connsiteY11" fmla="*/ 6989 h 910149"/>
                <a:gd name="connsiteX12" fmla="*/ 3564426 w 4083294"/>
                <a:gd name="connsiteY12" fmla="*/ 0 h 910149"/>
                <a:gd name="connsiteX13" fmla="*/ 3836238 w 4083294"/>
                <a:gd name="connsiteY13" fmla="*/ 895443 h 910149"/>
                <a:gd name="connsiteX14" fmla="*/ 3811688 w 4083294"/>
                <a:gd name="connsiteY14" fmla="*/ 902431 h 910149"/>
                <a:gd name="connsiteX15" fmla="*/ 3539875 w 4083294"/>
                <a:gd name="connsiteY15" fmla="*/ 6989 h 910149"/>
                <a:gd name="connsiteX16" fmla="*/ 3317368 w 4083294"/>
                <a:gd name="connsiteY16" fmla="*/ 0 h 910149"/>
                <a:gd name="connsiteX17" fmla="*/ 3589180 w 4083294"/>
                <a:gd name="connsiteY17" fmla="*/ 895443 h 910149"/>
                <a:gd name="connsiteX18" fmla="*/ 3564630 w 4083294"/>
                <a:gd name="connsiteY18" fmla="*/ 902431 h 910149"/>
                <a:gd name="connsiteX19" fmla="*/ 3292817 w 4083294"/>
                <a:gd name="connsiteY19" fmla="*/ 6989 h 910149"/>
                <a:gd name="connsiteX20" fmla="*/ 3074243 w 4083294"/>
                <a:gd name="connsiteY20" fmla="*/ 0 h 910149"/>
                <a:gd name="connsiteX21" fmla="*/ 3345983 w 4083294"/>
                <a:gd name="connsiteY21" fmla="*/ 895443 h 910149"/>
                <a:gd name="connsiteX22" fmla="*/ 3322239 w 4083294"/>
                <a:gd name="connsiteY22" fmla="*/ 902431 h 910149"/>
                <a:gd name="connsiteX23" fmla="*/ 3049619 w 4083294"/>
                <a:gd name="connsiteY23" fmla="*/ 6989 h 910149"/>
                <a:gd name="connsiteX24" fmla="*/ 2830167 w 4083294"/>
                <a:gd name="connsiteY24" fmla="*/ 0 h 910149"/>
                <a:gd name="connsiteX25" fmla="*/ 3102784 w 4083294"/>
                <a:gd name="connsiteY25" fmla="*/ 895443 h 910149"/>
                <a:gd name="connsiteX26" fmla="*/ 3078160 w 4083294"/>
                <a:gd name="connsiteY26" fmla="*/ 902431 h 910149"/>
                <a:gd name="connsiteX27" fmla="*/ 2806423 w 4083294"/>
                <a:gd name="connsiteY27" fmla="*/ 6989 h 910149"/>
                <a:gd name="connsiteX28" fmla="*/ 2583916 w 4083294"/>
                <a:gd name="connsiteY28" fmla="*/ 0 h 910149"/>
                <a:gd name="connsiteX29" fmla="*/ 2855728 w 4083294"/>
                <a:gd name="connsiteY29" fmla="*/ 895443 h 910149"/>
                <a:gd name="connsiteX30" fmla="*/ 2831178 w 4083294"/>
                <a:gd name="connsiteY30" fmla="*/ 902431 h 910149"/>
                <a:gd name="connsiteX31" fmla="*/ 2559365 w 4083294"/>
                <a:gd name="connsiteY31" fmla="*/ 6989 h 910149"/>
                <a:gd name="connsiteX32" fmla="*/ 2339911 w 4083294"/>
                <a:gd name="connsiteY32" fmla="*/ 0 h 910149"/>
                <a:gd name="connsiteX33" fmla="*/ 2612530 w 4083294"/>
                <a:gd name="connsiteY33" fmla="*/ 895443 h 910149"/>
                <a:gd name="connsiteX34" fmla="*/ 2587906 w 4083294"/>
                <a:gd name="connsiteY34" fmla="*/ 902431 h 910149"/>
                <a:gd name="connsiteX35" fmla="*/ 2316166 w 4083294"/>
                <a:gd name="connsiteY35" fmla="*/ 6989 h 910149"/>
                <a:gd name="connsiteX36" fmla="*/ 1740642 w 4083294"/>
                <a:gd name="connsiteY36" fmla="*/ 0 h 910149"/>
                <a:gd name="connsiteX37" fmla="*/ 1763277 w 4083294"/>
                <a:gd name="connsiteY37" fmla="*/ 6989 h 910149"/>
                <a:gd name="connsiteX38" fmla="*/ 1494272 w 4083294"/>
                <a:gd name="connsiteY38" fmla="*/ 902431 h 910149"/>
                <a:gd name="connsiteX39" fmla="*/ 1470767 w 4083294"/>
                <a:gd name="connsiteY39" fmla="*/ 895443 h 910149"/>
                <a:gd name="connsiteX40" fmla="*/ 1495446 w 4083294"/>
                <a:gd name="connsiteY40" fmla="*/ 0 h 910149"/>
                <a:gd name="connsiteX41" fmla="*/ 1520069 w 4083294"/>
                <a:gd name="connsiteY41" fmla="*/ 6989 h 910149"/>
                <a:gd name="connsiteX42" fmla="*/ 1247453 w 4083294"/>
                <a:gd name="connsiteY42" fmla="*/ 902431 h 910149"/>
                <a:gd name="connsiteX43" fmla="*/ 1223709 w 4083294"/>
                <a:gd name="connsiteY43" fmla="*/ 895443 h 910149"/>
                <a:gd name="connsiteX44" fmla="*/ 1252325 w 4083294"/>
                <a:gd name="connsiteY44" fmla="*/ 0 h 910149"/>
                <a:gd name="connsiteX45" fmla="*/ 1276876 w 4083294"/>
                <a:gd name="connsiteY45" fmla="*/ 6989 h 910149"/>
                <a:gd name="connsiteX46" fmla="*/ 1005061 w 4083294"/>
                <a:gd name="connsiteY46" fmla="*/ 902431 h 910149"/>
                <a:gd name="connsiteX47" fmla="*/ 980510 w 4083294"/>
                <a:gd name="connsiteY47" fmla="*/ 895443 h 910149"/>
                <a:gd name="connsiteX48" fmla="*/ 1005268 w 4083294"/>
                <a:gd name="connsiteY48" fmla="*/ 0 h 910149"/>
                <a:gd name="connsiteX49" fmla="*/ 1029819 w 4083294"/>
                <a:gd name="connsiteY49" fmla="*/ 6989 h 910149"/>
                <a:gd name="connsiteX50" fmla="*/ 758004 w 4083294"/>
                <a:gd name="connsiteY50" fmla="*/ 902431 h 910149"/>
                <a:gd name="connsiteX51" fmla="*/ 733453 w 4083294"/>
                <a:gd name="connsiteY51" fmla="*/ 895443 h 910149"/>
                <a:gd name="connsiteX52" fmla="*/ 760131 w 4083294"/>
                <a:gd name="connsiteY52" fmla="*/ 0 h 910149"/>
                <a:gd name="connsiteX53" fmla="*/ 782766 w 4083294"/>
                <a:gd name="connsiteY53" fmla="*/ 6989 h 910149"/>
                <a:gd name="connsiteX54" fmla="*/ 514632 w 4083294"/>
                <a:gd name="connsiteY54" fmla="*/ 902431 h 910149"/>
                <a:gd name="connsiteX55" fmla="*/ 490256 w 4083294"/>
                <a:gd name="connsiteY55" fmla="*/ 895443 h 910149"/>
                <a:gd name="connsiteX56" fmla="*/ 514936 w 4083294"/>
                <a:gd name="connsiteY56" fmla="*/ 0 h 910149"/>
                <a:gd name="connsiteX57" fmla="*/ 539559 w 4083294"/>
                <a:gd name="connsiteY57" fmla="*/ 6989 h 910149"/>
                <a:gd name="connsiteX58" fmla="*/ 266943 w 4083294"/>
                <a:gd name="connsiteY58" fmla="*/ 902431 h 910149"/>
                <a:gd name="connsiteX59" fmla="*/ 243199 w 4083294"/>
                <a:gd name="connsiteY59" fmla="*/ 895443 h 910149"/>
                <a:gd name="connsiteX60" fmla="*/ 271815 w 4083294"/>
                <a:gd name="connsiteY60" fmla="*/ 0 h 910149"/>
                <a:gd name="connsiteX61" fmla="*/ 296366 w 4083294"/>
                <a:gd name="connsiteY61" fmla="*/ 6989 h 910149"/>
                <a:gd name="connsiteX62" fmla="*/ 24551 w 4083294"/>
                <a:gd name="connsiteY62" fmla="*/ 902431 h 910149"/>
                <a:gd name="connsiteX63" fmla="*/ 0 w 4083294"/>
                <a:gd name="connsiteY63" fmla="*/ 895443 h 910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083294" h="910149">
                  <a:moveTo>
                    <a:pt x="2160266" y="7720"/>
                  </a:moveTo>
                  <a:lnTo>
                    <a:pt x="2284404" y="906644"/>
                  </a:lnTo>
                  <a:lnTo>
                    <a:pt x="2258872" y="910149"/>
                  </a:lnTo>
                  <a:lnTo>
                    <a:pt x="2134734" y="10348"/>
                  </a:lnTo>
                  <a:close/>
                  <a:moveTo>
                    <a:pt x="1950203" y="7720"/>
                  </a:moveTo>
                  <a:lnTo>
                    <a:pt x="1975586" y="10348"/>
                  </a:lnTo>
                  <a:lnTo>
                    <a:pt x="1851295" y="910149"/>
                  </a:lnTo>
                  <a:lnTo>
                    <a:pt x="1825912" y="906644"/>
                  </a:lnTo>
                  <a:close/>
                  <a:moveTo>
                    <a:pt x="3810677" y="0"/>
                  </a:moveTo>
                  <a:lnTo>
                    <a:pt x="4083294" y="895443"/>
                  </a:lnTo>
                  <a:lnTo>
                    <a:pt x="4058670" y="902431"/>
                  </a:lnTo>
                  <a:lnTo>
                    <a:pt x="3786933" y="6989"/>
                  </a:lnTo>
                  <a:close/>
                  <a:moveTo>
                    <a:pt x="3564426" y="0"/>
                  </a:moveTo>
                  <a:lnTo>
                    <a:pt x="3836238" y="895443"/>
                  </a:lnTo>
                  <a:lnTo>
                    <a:pt x="3811688" y="902431"/>
                  </a:lnTo>
                  <a:lnTo>
                    <a:pt x="3539875" y="6989"/>
                  </a:lnTo>
                  <a:close/>
                  <a:moveTo>
                    <a:pt x="3317368" y="0"/>
                  </a:moveTo>
                  <a:lnTo>
                    <a:pt x="3589180" y="895443"/>
                  </a:lnTo>
                  <a:lnTo>
                    <a:pt x="3564630" y="902431"/>
                  </a:lnTo>
                  <a:lnTo>
                    <a:pt x="3292817" y="6989"/>
                  </a:lnTo>
                  <a:close/>
                  <a:moveTo>
                    <a:pt x="3074243" y="0"/>
                  </a:moveTo>
                  <a:lnTo>
                    <a:pt x="3345983" y="895443"/>
                  </a:lnTo>
                  <a:lnTo>
                    <a:pt x="3322239" y="902431"/>
                  </a:lnTo>
                  <a:lnTo>
                    <a:pt x="3049619" y="6989"/>
                  </a:lnTo>
                  <a:close/>
                  <a:moveTo>
                    <a:pt x="2830167" y="0"/>
                  </a:moveTo>
                  <a:lnTo>
                    <a:pt x="3102784" y="895443"/>
                  </a:lnTo>
                  <a:lnTo>
                    <a:pt x="3078160" y="902431"/>
                  </a:lnTo>
                  <a:lnTo>
                    <a:pt x="2806423" y="6989"/>
                  </a:lnTo>
                  <a:close/>
                  <a:moveTo>
                    <a:pt x="2583916" y="0"/>
                  </a:moveTo>
                  <a:lnTo>
                    <a:pt x="2855728" y="895443"/>
                  </a:lnTo>
                  <a:lnTo>
                    <a:pt x="2831178" y="902431"/>
                  </a:lnTo>
                  <a:lnTo>
                    <a:pt x="2559365" y="6989"/>
                  </a:lnTo>
                  <a:close/>
                  <a:moveTo>
                    <a:pt x="2339911" y="0"/>
                  </a:moveTo>
                  <a:lnTo>
                    <a:pt x="2612530" y="895443"/>
                  </a:lnTo>
                  <a:lnTo>
                    <a:pt x="2587906" y="902431"/>
                  </a:lnTo>
                  <a:lnTo>
                    <a:pt x="2316166" y="6989"/>
                  </a:lnTo>
                  <a:close/>
                  <a:moveTo>
                    <a:pt x="1740642" y="0"/>
                  </a:moveTo>
                  <a:lnTo>
                    <a:pt x="1763277" y="6989"/>
                  </a:lnTo>
                  <a:lnTo>
                    <a:pt x="1494272" y="902431"/>
                  </a:lnTo>
                  <a:lnTo>
                    <a:pt x="1470767" y="895443"/>
                  </a:lnTo>
                  <a:close/>
                  <a:moveTo>
                    <a:pt x="1495446" y="0"/>
                  </a:moveTo>
                  <a:lnTo>
                    <a:pt x="1520069" y="6989"/>
                  </a:lnTo>
                  <a:lnTo>
                    <a:pt x="1247453" y="902431"/>
                  </a:lnTo>
                  <a:lnTo>
                    <a:pt x="1223709" y="895443"/>
                  </a:lnTo>
                  <a:close/>
                  <a:moveTo>
                    <a:pt x="1252325" y="0"/>
                  </a:moveTo>
                  <a:lnTo>
                    <a:pt x="1276876" y="6989"/>
                  </a:lnTo>
                  <a:lnTo>
                    <a:pt x="1005061" y="902431"/>
                  </a:lnTo>
                  <a:lnTo>
                    <a:pt x="980510" y="895443"/>
                  </a:lnTo>
                  <a:close/>
                  <a:moveTo>
                    <a:pt x="1005268" y="0"/>
                  </a:moveTo>
                  <a:lnTo>
                    <a:pt x="1029819" y="6989"/>
                  </a:lnTo>
                  <a:lnTo>
                    <a:pt x="758004" y="902431"/>
                  </a:lnTo>
                  <a:lnTo>
                    <a:pt x="733453" y="895443"/>
                  </a:lnTo>
                  <a:close/>
                  <a:moveTo>
                    <a:pt x="760131" y="0"/>
                  </a:moveTo>
                  <a:lnTo>
                    <a:pt x="782766" y="6989"/>
                  </a:lnTo>
                  <a:lnTo>
                    <a:pt x="514632" y="902431"/>
                  </a:lnTo>
                  <a:lnTo>
                    <a:pt x="490256" y="895443"/>
                  </a:lnTo>
                  <a:close/>
                  <a:moveTo>
                    <a:pt x="514936" y="0"/>
                  </a:moveTo>
                  <a:lnTo>
                    <a:pt x="539559" y="6989"/>
                  </a:lnTo>
                  <a:lnTo>
                    <a:pt x="266943" y="902431"/>
                  </a:lnTo>
                  <a:lnTo>
                    <a:pt x="243199" y="895443"/>
                  </a:lnTo>
                  <a:close/>
                  <a:moveTo>
                    <a:pt x="271815" y="0"/>
                  </a:moveTo>
                  <a:lnTo>
                    <a:pt x="296366" y="6989"/>
                  </a:lnTo>
                  <a:lnTo>
                    <a:pt x="24551" y="902431"/>
                  </a:lnTo>
                  <a:lnTo>
                    <a:pt x="0" y="895443"/>
                  </a:lnTo>
                  <a:close/>
                </a:path>
              </a:pathLst>
            </a:custGeom>
            <a:solidFill>
              <a:srgbClr val="111340">
                <a:alpha val="30000"/>
              </a:srgb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7" name="Freeform 84">
              <a:extLst>
                <a:ext uri="{FF2B5EF4-FFF2-40B4-BE49-F238E27FC236}">
                  <a16:creationId xmlns:a16="http://schemas.microsoft.com/office/drawing/2014/main" id="{0B032777-6A0C-4E1B-ACA3-FB3DB2B23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6633" y="11275869"/>
              <a:ext cx="895584" cy="1358817"/>
            </a:xfrm>
            <a:custGeom>
              <a:avLst/>
              <a:gdLst>
                <a:gd name="T0" fmla="*/ 1022 w 1023"/>
                <a:gd name="T1" fmla="*/ 1550 h 1551"/>
                <a:gd name="T2" fmla="*/ 0 w 1023"/>
                <a:gd name="T3" fmla="*/ 1550 h 1551"/>
                <a:gd name="T4" fmla="*/ 0 w 1023"/>
                <a:gd name="T5" fmla="*/ 0 h 1551"/>
                <a:gd name="T6" fmla="*/ 1022 w 1023"/>
                <a:gd name="T7" fmla="*/ 0 h 1551"/>
                <a:gd name="T8" fmla="*/ 1022 w 1023"/>
                <a:gd name="T9" fmla="*/ 1550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1551">
                  <a:moveTo>
                    <a:pt x="1022" y="1550"/>
                  </a:moveTo>
                  <a:lnTo>
                    <a:pt x="0" y="1550"/>
                  </a:lnTo>
                  <a:lnTo>
                    <a:pt x="0" y="0"/>
                  </a:lnTo>
                  <a:lnTo>
                    <a:pt x="1022" y="0"/>
                  </a:lnTo>
                  <a:lnTo>
                    <a:pt x="1022" y="155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8" name="Freeform 85">
              <a:extLst>
                <a:ext uri="{FF2B5EF4-FFF2-40B4-BE49-F238E27FC236}">
                  <a16:creationId xmlns:a16="http://schemas.microsoft.com/office/drawing/2014/main" id="{9793C93B-7C70-4812-BD8D-F5A64F9BB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5235" y="11326051"/>
              <a:ext cx="393748" cy="995951"/>
            </a:xfrm>
            <a:custGeom>
              <a:avLst/>
              <a:gdLst>
                <a:gd name="T0" fmla="*/ 450 w 451"/>
                <a:gd name="T1" fmla="*/ 1135 h 1136"/>
                <a:gd name="T2" fmla="*/ 0 w 451"/>
                <a:gd name="T3" fmla="*/ 1135 h 1136"/>
                <a:gd name="T4" fmla="*/ 0 w 451"/>
                <a:gd name="T5" fmla="*/ 0 h 1136"/>
                <a:gd name="T6" fmla="*/ 450 w 451"/>
                <a:gd name="T7" fmla="*/ 0 h 1136"/>
                <a:gd name="T8" fmla="*/ 450 w 451"/>
                <a:gd name="T9" fmla="*/ 1135 h 1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1136">
                  <a:moveTo>
                    <a:pt x="450" y="1135"/>
                  </a:moveTo>
                  <a:lnTo>
                    <a:pt x="0" y="1135"/>
                  </a:lnTo>
                  <a:lnTo>
                    <a:pt x="0" y="0"/>
                  </a:lnTo>
                  <a:lnTo>
                    <a:pt x="450" y="0"/>
                  </a:lnTo>
                  <a:lnTo>
                    <a:pt x="450" y="113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9" name="Freeform 86">
              <a:extLst>
                <a:ext uri="{FF2B5EF4-FFF2-40B4-BE49-F238E27FC236}">
                  <a16:creationId xmlns:a16="http://schemas.microsoft.com/office/drawing/2014/main" id="{3CDD37E2-D41A-45E0-986D-FFA16FCFD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6004" y="11326051"/>
              <a:ext cx="393748" cy="995951"/>
            </a:xfrm>
            <a:custGeom>
              <a:avLst/>
              <a:gdLst>
                <a:gd name="T0" fmla="*/ 450 w 451"/>
                <a:gd name="T1" fmla="*/ 1135 h 1136"/>
                <a:gd name="T2" fmla="*/ 0 w 451"/>
                <a:gd name="T3" fmla="*/ 1135 h 1136"/>
                <a:gd name="T4" fmla="*/ 0 w 451"/>
                <a:gd name="T5" fmla="*/ 0 h 1136"/>
                <a:gd name="T6" fmla="*/ 450 w 451"/>
                <a:gd name="T7" fmla="*/ 0 h 1136"/>
                <a:gd name="T8" fmla="*/ 450 w 451"/>
                <a:gd name="T9" fmla="*/ 1135 h 1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1136">
                  <a:moveTo>
                    <a:pt x="450" y="1135"/>
                  </a:moveTo>
                  <a:lnTo>
                    <a:pt x="0" y="1135"/>
                  </a:lnTo>
                  <a:lnTo>
                    <a:pt x="0" y="0"/>
                  </a:lnTo>
                  <a:lnTo>
                    <a:pt x="450" y="0"/>
                  </a:lnTo>
                  <a:lnTo>
                    <a:pt x="450" y="113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0" name="Freeform 87">
              <a:extLst>
                <a:ext uri="{FF2B5EF4-FFF2-40B4-BE49-F238E27FC236}">
                  <a16:creationId xmlns:a16="http://schemas.microsoft.com/office/drawing/2014/main" id="{58017491-FC56-41CD-9464-B271A8C61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5235" y="12345164"/>
              <a:ext cx="814517" cy="227758"/>
            </a:xfrm>
            <a:custGeom>
              <a:avLst/>
              <a:gdLst>
                <a:gd name="T0" fmla="*/ 931 w 932"/>
                <a:gd name="T1" fmla="*/ 261 h 262"/>
                <a:gd name="T2" fmla="*/ 0 w 932"/>
                <a:gd name="T3" fmla="*/ 261 h 262"/>
                <a:gd name="T4" fmla="*/ 0 w 932"/>
                <a:gd name="T5" fmla="*/ 0 h 262"/>
                <a:gd name="T6" fmla="*/ 931 w 932"/>
                <a:gd name="T7" fmla="*/ 0 h 262"/>
                <a:gd name="T8" fmla="*/ 931 w 932"/>
                <a:gd name="T9" fmla="*/ 26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2" h="262">
                  <a:moveTo>
                    <a:pt x="931" y="261"/>
                  </a:moveTo>
                  <a:lnTo>
                    <a:pt x="0" y="261"/>
                  </a:lnTo>
                  <a:lnTo>
                    <a:pt x="0" y="0"/>
                  </a:lnTo>
                  <a:lnTo>
                    <a:pt x="931" y="0"/>
                  </a:lnTo>
                  <a:lnTo>
                    <a:pt x="931" y="26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1" name="Freeform 88">
              <a:extLst>
                <a:ext uri="{FF2B5EF4-FFF2-40B4-BE49-F238E27FC236}">
                  <a16:creationId xmlns:a16="http://schemas.microsoft.com/office/drawing/2014/main" id="{DD90765B-5680-4C8A-A25D-597B1493B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6887" y="11696638"/>
              <a:ext cx="15441" cy="158273"/>
            </a:xfrm>
            <a:custGeom>
              <a:avLst/>
              <a:gdLst>
                <a:gd name="T0" fmla="*/ 9 w 18"/>
                <a:gd name="T1" fmla="*/ 178 h 179"/>
                <a:gd name="T2" fmla="*/ 9 w 18"/>
                <a:gd name="T3" fmla="*/ 178 h 179"/>
                <a:gd name="T4" fmla="*/ 9 w 18"/>
                <a:gd name="T5" fmla="*/ 178 h 179"/>
                <a:gd name="T6" fmla="*/ 0 w 18"/>
                <a:gd name="T7" fmla="*/ 169 h 179"/>
                <a:gd name="T8" fmla="*/ 0 w 18"/>
                <a:gd name="T9" fmla="*/ 9 h 179"/>
                <a:gd name="T10" fmla="*/ 0 w 18"/>
                <a:gd name="T11" fmla="*/ 9 h 179"/>
                <a:gd name="T12" fmla="*/ 9 w 18"/>
                <a:gd name="T13" fmla="*/ 0 h 179"/>
                <a:gd name="T14" fmla="*/ 9 w 18"/>
                <a:gd name="T15" fmla="*/ 0 h 179"/>
                <a:gd name="T16" fmla="*/ 17 w 18"/>
                <a:gd name="T17" fmla="*/ 9 h 179"/>
                <a:gd name="T18" fmla="*/ 17 w 18"/>
                <a:gd name="T19" fmla="*/ 169 h 179"/>
                <a:gd name="T20" fmla="*/ 17 w 18"/>
                <a:gd name="T21" fmla="*/ 169 h 179"/>
                <a:gd name="T22" fmla="*/ 9 w 18"/>
                <a:gd name="T23" fmla="*/ 17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79">
                  <a:moveTo>
                    <a:pt x="9" y="178"/>
                  </a:moveTo>
                  <a:lnTo>
                    <a:pt x="9" y="178"/>
                  </a:lnTo>
                  <a:lnTo>
                    <a:pt x="9" y="178"/>
                  </a:lnTo>
                  <a:cubicBezTo>
                    <a:pt x="4" y="178"/>
                    <a:pt x="0" y="174"/>
                    <a:pt x="0" y="169"/>
                  </a:cubicBezTo>
                  <a:lnTo>
                    <a:pt x="0" y="9"/>
                  </a:lnTo>
                  <a:lnTo>
                    <a:pt x="0" y="9"/>
                  </a:lnTo>
                  <a:cubicBezTo>
                    <a:pt x="0" y="4"/>
                    <a:pt x="4" y="0"/>
                    <a:pt x="9" y="0"/>
                  </a:cubicBezTo>
                  <a:lnTo>
                    <a:pt x="9" y="0"/>
                  </a:lnTo>
                  <a:cubicBezTo>
                    <a:pt x="13" y="0"/>
                    <a:pt x="17" y="4"/>
                    <a:pt x="17" y="9"/>
                  </a:cubicBezTo>
                  <a:lnTo>
                    <a:pt x="17" y="169"/>
                  </a:lnTo>
                  <a:lnTo>
                    <a:pt x="17" y="169"/>
                  </a:lnTo>
                  <a:cubicBezTo>
                    <a:pt x="17" y="174"/>
                    <a:pt x="13" y="178"/>
                    <a:pt x="9" y="17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2" name="Freeform 89">
              <a:extLst>
                <a:ext uri="{FF2B5EF4-FFF2-40B4-BE49-F238E27FC236}">
                  <a16:creationId xmlns:a16="http://schemas.microsoft.com/office/drawing/2014/main" id="{13D67B25-C6BF-4288-AFE8-4CCFAD293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60" y="11696638"/>
              <a:ext cx="15441" cy="158273"/>
            </a:xfrm>
            <a:custGeom>
              <a:avLst/>
              <a:gdLst>
                <a:gd name="T0" fmla="*/ 9 w 18"/>
                <a:gd name="T1" fmla="*/ 178 h 179"/>
                <a:gd name="T2" fmla="*/ 9 w 18"/>
                <a:gd name="T3" fmla="*/ 178 h 179"/>
                <a:gd name="T4" fmla="*/ 9 w 18"/>
                <a:gd name="T5" fmla="*/ 178 h 179"/>
                <a:gd name="T6" fmla="*/ 0 w 18"/>
                <a:gd name="T7" fmla="*/ 169 h 179"/>
                <a:gd name="T8" fmla="*/ 0 w 18"/>
                <a:gd name="T9" fmla="*/ 9 h 179"/>
                <a:gd name="T10" fmla="*/ 0 w 18"/>
                <a:gd name="T11" fmla="*/ 9 h 179"/>
                <a:gd name="T12" fmla="*/ 9 w 18"/>
                <a:gd name="T13" fmla="*/ 0 h 179"/>
                <a:gd name="T14" fmla="*/ 9 w 18"/>
                <a:gd name="T15" fmla="*/ 0 h 179"/>
                <a:gd name="T16" fmla="*/ 17 w 18"/>
                <a:gd name="T17" fmla="*/ 9 h 179"/>
                <a:gd name="T18" fmla="*/ 17 w 18"/>
                <a:gd name="T19" fmla="*/ 169 h 179"/>
                <a:gd name="T20" fmla="*/ 17 w 18"/>
                <a:gd name="T21" fmla="*/ 169 h 179"/>
                <a:gd name="T22" fmla="*/ 9 w 18"/>
                <a:gd name="T23" fmla="*/ 17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79">
                  <a:moveTo>
                    <a:pt x="9" y="178"/>
                  </a:moveTo>
                  <a:lnTo>
                    <a:pt x="9" y="178"/>
                  </a:lnTo>
                  <a:lnTo>
                    <a:pt x="9" y="178"/>
                  </a:lnTo>
                  <a:cubicBezTo>
                    <a:pt x="3" y="178"/>
                    <a:pt x="0" y="174"/>
                    <a:pt x="0" y="169"/>
                  </a:cubicBezTo>
                  <a:lnTo>
                    <a:pt x="0" y="9"/>
                  </a:lnTo>
                  <a:lnTo>
                    <a:pt x="0" y="9"/>
                  </a:lnTo>
                  <a:cubicBezTo>
                    <a:pt x="0" y="4"/>
                    <a:pt x="3" y="0"/>
                    <a:pt x="9" y="0"/>
                  </a:cubicBezTo>
                  <a:lnTo>
                    <a:pt x="9" y="0"/>
                  </a:lnTo>
                  <a:cubicBezTo>
                    <a:pt x="13" y="0"/>
                    <a:pt x="17" y="4"/>
                    <a:pt x="17" y="9"/>
                  </a:cubicBezTo>
                  <a:lnTo>
                    <a:pt x="17" y="169"/>
                  </a:lnTo>
                  <a:lnTo>
                    <a:pt x="17" y="169"/>
                  </a:lnTo>
                  <a:cubicBezTo>
                    <a:pt x="17" y="174"/>
                    <a:pt x="13" y="178"/>
                    <a:pt x="9" y="17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3" name="Freeform 90">
              <a:extLst>
                <a:ext uri="{FF2B5EF4-FFF2-40B4-BE49-F238E27FC236}">
                  <a16:creationId xmlns:a16="http://schemas.microsoft.com/office/drawing/2014/main" id="{465DB322-1E87-48B7-A4C7-D6161327D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0573" y="12634686"/>
              <a:ext cx="4199981" cy="54044"/>
            </a:xfrm>
            <a:custGeom>
              <a:avLst/>
              <a:gdLst>
                <a:gd name="T0" fmla="*/ 4768 w 4798"/>
                <a:gd name="T1" fmla="*/ 0 h 60"/>
                <a:gd name="T2" fmla="*/ 30 w 4798"/>
                <a:gd name="T3" fmla="*/ 0 h 60"/>
                <a:gd name="T4" fmla="*/ 30 w 4798"/>
                <a:gd name="T5" fmla="*/ 0 h 60"/>
                <a:gd name="T6" fmla="*/ 0 w 4798"/>
                <a:gd name="T7" fmla="*/ 30 h 60"/>
                <a:gd name="T8" fmla="*/ 0 w 4798"/>
                <a:gd name="T9" fmla="*/ 30 h 60"/>
                <a:gd name="T10" fmla="*/ 0 w 4798"/>
                <a:gd name="T11" fmla="*/ 30 h 60"/>
                <a:gd name="T12" fmla="*/ 30 w 4798"/>
                <a:gd name="T13" fmla="*/ 59 h 60"/>
                <a:gd name="T14" fmla="*/ 4768 w 4798"/>
                <a:gd name="T15" fmla="*/ 59 h 60"/>
                <a:gd name="T16" fmla="*/ 4768 w 4798"/>
                <a:gd name="T17" fmla="*/ 59 h 60"/>
                <a:gd name="T18" fmla="*/ 4797 w 4798"/>
                <a:gd name="T19" fmla="*/ 30 h 60"/>
                <a:gd name="T20" fmla="*/ 4797 w 4798"/>
                <a:gd name="T21" fmla="*/ 30 h 60"/>
                <a:gd name="T22" fmla="*/ 4797 w 4798"/>
                <a:gd name="T23" fmla="*/ 30 h 60"/>
                <a:gd name="T24" fmla="*/ 4768 w 4798"/>
                <a:gd name="T2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98" h="60">
                  <a:moveTo>
                    <a:pt x="4768" y="0"/>
                  </a:moveTo>
                  <a:lnTo>
                    <a:pt x="30" y="0"/>
                  </a:lnTo>
                  <a:lnTo>
                    <a:pt x="30" y="0"/>
                  </a:lnTo>
                  <a:cubicBezTo>
                    <a:pt x="13" y="0"/>
                    <a:pt x="0" y="13"/>
                    <a:pt x="0" y="30"/>
                  </a:cubicBezTo>
                  <a:lnTo>
                    <a:pt x="0" y="30"/>
                  </a:lnTo>
                  <a:lnTo>
                    <a:pt x="0" y="30"/>
                  </a:lnTo>
                  <a:cubicBezTo>
                    <a:pt x="0" y="46"/>
                    <a:pt x="13" y="59"/>
                    <a:pt x="30" y="59"/>
                  </a:cubicBezTo>
                  <a:lnTo>
                    <a:pt x="4768" y="59"/>
                  </a:lnTo>
                  <a:lnTo>
                    <a:pt x="4768" y="59"/>
                  </a:lnTo>
                  <a:cubicBezTo>
                    <a:pt x="4784" y="59"/>
                    <a:pt x="4797" y="46"/>
                    <a:pt x="4797" y="30"/>
                  </a:cubicBezTo>
                  <a:lnTo>
                    <a:pt x="4797" y="30"/>
                  </a:lnTo>
                  <a:lnTo>
                    <a:pt x="4797" y="30"/>
                  </a:lnTo>
                  <a:cubicBezTo>
                    <a:pt x="4797" y="13"/>
                    <a:pt x="4784" y="0"/>
                    <a:pt x="4768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4" name="Freeform 91">
              <a:extLst>
                <a:ext uri="{FF2B5EF4-FFF2-40B4-BE49-F238E27FC236}">
                  <a16:creationId xmlns:a16="http://schemas.microsoft.com/office/drawing/2014/main" id="{F910DC85-DEFD-415E-A48B-D0A6B771E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1379" y="9500141"/>
              <a:ext cx="926466" cy="216175"/>
            </a:xfrm>
            <a:custGeom>
              <a:avLst/>
              <a:gdLst>
                <a:gd name="T0" fmla="*/ 974 w 1059"/>
                <a:gd name="T1" fmla="*/ 0 h 246"/>
                <a:gd name="T2" fmla="*/ 84 w 1059"/>
                <a:gd name="T3" fmla="*/ 0 h 246"/>
                <a:gd name="T4" fmla="*/ 0 w 1059"/>
                <a:gd name="T5" fmla="*/ 245 h 246"/>
                <a:gd name="T6" fmla="*/ 84 w 1059"/>
                <a:gd name="T7" fmla="*/ 245 h 246"/>
                <a:gd name="T8" fmla="*/ 974 w 1059"/>
                <a:gd name="T9" fmla="*/ 245 h 246"/>
                <a:gd name="T10" fmla="*/ 1058 w 1059"/>
                <a:gd name="T11" fmla="*/ 245 h 246"/>
                <a:gd name="T12" fmla="*/ 974 w 1059"/>
                <a:gd name="T13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9" h="246">
                  <a:moveTo>
                    <a:pt x="974" y="0"/>
                  </a:moveTo>
                  <a:lnTo>
                    <a:pt x="84" y="0"/>
                  </a:lnTo>
                  <a:lnTo>
                    <a:pt x="0" y="245"/>
                  </a:lnTo>
                  <a:lnTo>
                    <a:pt x="84" y="245"/>
                  </a:lnTo>
                  <a:lnTo>
                    <a:pt x="974" y="245"/>
                  </a:lnTo>
                  <a:lnTo>
                    <a:pt x="1058" y="245"/>
                  </a:lnTo>
                  <a:lnTo>
                    <a:pt x="97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5" name="Freeform 92">
              <a:extLst>
                <a:ext uri="{FF2B5EF4-FFF2-40B4-BE49-F238E27FC236}">
                  <a16:creationId xmlns:a16="http://schemas.microsoft.com/office/drawing/2014/main" id="{05EAF4EA-5933-4E35-BA90-54936BBC5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4725" y="9712455"/>
              <a:ext cx="779776" cy="335845"/>
            </a:xfrm>
            <a:custGeom>
              <a:avLst/>
              <a:gdLst>
                <a:gd name="T0" fmla="*/ 0 w 891"/>
                <a:gd name="T1" fmla="*/ 384 h 385"/>
                <a:gd name="T2" fmla="*/ 890 w 891"/>
                <a:gd name="T3" fmla="*/ 384 h 385"/>
                <a:gd name="T4" fmla="*/ 890 w 891"/>
                <a:gd name="T5" fmla="*/ 0 h 385"/>
                <a:gd name="T6" fmla="*/ 0 w 891"/>
                <a:gd name="T7" fmla="*/ 0 h 385"/>
                <a:gd name="T8" fmla="*/ 0 w 891"/>
                <a:gd name="T9" fmla="*/ 384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1" h="385">
                  <a:moveTo>
                    <a:pt x="0" y="384"/>
                  </a:moveTo>
                  <a:lnTo>
                    <a:pt x="890" y="384"/>
                  </a:lnTo>
                  <a:lnTo>
                    <a:pt x="890" y="0"/>
                  </a:lnTo>
                  <a:lnTo>
                    <a:pt x="0" y="0"/>
                  </a:lnTo>
                  <a:lnTo>
                    <a:pt x="0" y="38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6" name="Freeform 93">
              <a:extLst>
                <a:ext uri="{FF2B5EF4-FFF2-40B4-BE49-F238E27FC236}">
                  <a16:creationId xmlns:a16="http://schemas.microsoft.com/office/drawing/2014/main" id="{03B82C13-C7C1-4105-B9FB-6C9D596B0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5413" y="11318330"/>
              <a:ext cx="895584" cy="822240"/>
            </a:xfrm>
            <a:custGeom>
              <a:avLst/>
              <a:gdLst>
                <a:gd name="T0" fmla="*/ 1020 w 1021"/>
                <a:gd name="T1" fmla="*/ 938 h 939"/>
                <a:gd name="T2" fmla="*/ 0 w 1021"/>
                <a:gd name="T3" fmla="*/ 938 h 939"/>
                <a:gd name="T4" fmla="*/ 0 w 1021"/>
                <a:gd name="T5" fmla="*/ 0 h 939"/>
                <a:gd name="T6" fmla="*/ 1020 w 1021"/>
                <a:gd name="T7" fmla="*/ 0 h 939"/>
                <a:gd name="T8" fmla="*/ 1020 w 1021"/>
                <a:gd name="T9" fmla="*/ 938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1" h="939">
                  <a:moveTo>
                    <a:pt x="1020" y="938"/>
                  </a:moveTo>
                  <a:lnTo>
                    <a:pt x="0" y="938"/>
                  </a:lnTo>
                  <a:lnTo>
                    <a:pt x="0" y="0"/>
                  </a:lnTo>
                  <a:lnTo>
                    <a:pt x="1020" y="0"/>
                  </a:lnTo>
                  <a:lnTo>
                    <a:pt x="1020" y="93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7" name="Freeform 94">
              <a:extLst>
                <a:ext uri="{FF2B5EF4-FFF2-40B4-BE49-F238E27FC236}">
                  <a16:creationId xmlns:a16="http://schemas.microsoft.com/office/drawing/2014/main" id="{BF725FCA-50E8-4C63-98D5-28BFBDE85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4201" y="11387815"/>
              <a:ext cx="347425" cy="652388"/>
            </a:xfrm>
            <a:custGeom>
              <a:avLst/>
              <a:gdLst>
                <a:gd name="T0" fmla="*/ 394 w 395"/>
                <a:gd name="T1" fmla="*/ 744 h 745"/>
                <a:gd name="T2" fmla="*/ 0 w 395"/>
                <a:gd name="T3" fmla="*/ 744 h 745"/>
                <a:gd name="T4" fmla="*/ 0 w 395"/>
                <a:gd name="T5" fmla="*/ 0 h 745"/>
                <a:gd name="T6" fmla="*/ 394 w 395"/>
                <a:gd name="T7" fmla="*/ 0 h 745"/>
                <a:gd name="T8" fmla="*/ 394 w 395"/>
                <a:gd name="T9" fmla="*/ 744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745">
                  <a:moveTo>
                    <a:pt x="394" y="744"/>
                  </a:moveTo>
                  <a:lnTo>
                    <a:pt x="0" y="744"/>
                  </a:lnTo>
                  <a:lnTo>
                    <a:pt x="0" y="0"/>
                  </a:lnTo>
                  <a:lnTo>
                    <a:pt x="394" y="0"/>
                  </a:lnTo>
                  <a:lnTo>
                    <a:pt x="394" y="744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8" name="Freeform 95">
              <a:extLst>
                <a:ext uri="{FF2B5EF4-FFF2-40B4-BE49-F238E27FC236}">
                  <a16:creationId xmlns:a16="http://schemas.microsoft.com/office/drawing/2014/main" id="{3EB1D1DB-81B4-458E-B104-90FECF614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4787" y="11387815"/>
              <a:ext cx="343563" cy="652388"/>
            </a:xfrm>
            <a:custGeom>
              <a:avLst/>
              <a:gdLst>
                <a:gd name="T0" fmla="*/ 393 w 394"/>
                <a:gd name="T1" fmla="*/ 744 h 745"/>
                <a:gd name="T2" fmla="*/ 0 w 394"/>
                <a:gd name="T3" fmla="*/ 744 h 745"/>
                <a:gd name="T4" fmla="*/ 0 w 394"/>
                <a:gd name="T5" fmla="*/ 0 h 745"/>
                <a:gd name="T6" fmla="*/ 393 w 394"/>
                <a:gd name="T7" fmla="*/ 0 h 745"/>
                <a:gd name="T8" fmla="*/ 393 w 394"/>
                <a:gd name="T9" fmla="*/ 744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745">
                  <a:moveTo>
                    <a:pt x="393" y="744"/>
                  </a:moveTo>
                  <a:lnTo>
                    <a:pt x="0" y="744"/>
                  </a:lnTo>
                  <a:lnTo>
                    <a:pt x="0" y="0"/>
                  </a:lnTo>
                  <a:lnTo>
                    <a:pt x="393" y="0"/>
                  </a:lnTo>
                  <a:lnTo>
                    <a:pt x="393" y="744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9" name="Freeform 96">
              <a:extLst>
                <a:ext uri="{FF2B5EF4-FFF2-40B4-BE49-F238E27FC236}">
                  <a16:creationId xmlns:a16="http://schemas.microsoft.com/office/drawing/2014/main" id="{7962C25F-8BD7-4FD9-9CC2-72E0EC52C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3649" y="12013180"/>
              <a:ext cx="1015254" cy="169852"/>
            </a:xfrm>
            <a:custGeom>
              <a:avLst/>
              <a:gdLst>
                <a:gd name="T0" fmla="*/ 1146 w 1159"/>
                <a:gd name="T1" fmla="*/ 193 h 194"/>
                <a:gd name="T2" fmla="*/ 12 w 1159"/>
                <a:gd name="T3" fmla="*/ 193 h 194"/>
                <a:gd name="T4" fmla="*/ 12 w 1159"/>
                <a:gd name="T5" fmla="*/ 193 h 194"/>
                <a:gd name="T6" fmla="*/ 0 w 1159"/>
                <a:gd name="T7" fmla="*/ 181 h 194"/>
                <a:gd name="T8" fmla="*/ 0 w 1159"/>
                <a:gd name="T9" fmla="*/ 12 h 194"/>
                <a:gd name="T10" fmla="*/ 0 w 1159"/>
                <a:gd name="T11" fmla="*/ 12 h 194"/>
                <a:gd name="T12" fmla="*/ 12 w 1159"/>
                <a:gd name="T13" fmla="*/ 0 h 194"/>
                <a:gd name="T14" fmla="*/ 1146 w 1159"/>
                <a:gd name="T15" fmla="*/ 0 h 194"/>
                <a:gd name="T16" fmla="*/ 1146 w 1159"/>
                <a:gd name="T17" fmla="*/ 0 h 194"/>
                <a:gd name="T18" fmla="*/ 1158 w 1159"/>
                <a:gd name="T19" fmla="*/ 12 h 194"/>
                <a:gd name="T20" fmla="*/ 1158 w 1159"/>
                <a:gd name="T21" fmla="*/ 181 h 194"/>
                <a:gd name="T22" fmla="*/ 1158 w 1159"/>
                <a:gd name="T23" fmla="*/ 181 h 194"/>
                <a:gd name="T24" fmla="*/ 1146 w 1159"/>
                <a:gd name="T25" fmla="*/ 19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9" h="194">
                  <a:moveTo>
                    <a:pt x="1146" y="193"/>
                  </a:moveTo>
                  <a:lnTo>
                    <a:pt x="12" y="193"/>
                  </a:lnTo>
                  <a:lnTo>
                    <a:pt x="12" y="193"/>
                  </a:lnTo>
                  <a:cubicBezTo>
                    <a:pt x="5" y="193"/>
                    <a:pt x="0" y="187"/>
                    <a:pt x="0" y="181"/>
                  </a:cubicBezTo>
                  <a:lnTo>
                    <a:pt x="0" y="12"/>
                  </a:ln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1146" y="0"/>
                  </a:lnTo>
                  <a:lnTo>
                    <a:pt x="1146" y="0"/>
                  </a:lnTo>
                  <a:cubicBezTo>
                    <a:pt x="1153" y="0"/>
                    <a:pt x="1158" y="5"/>
                    <a:pt x="1158" y="12"/>
                  </a:cubicBezTo>
                  <a:lnTo>
                    <a:pt x="1158" y="181"/>
                  </a:lnTo>
                  <a:lnTo>
                    <a:pt x="1158" y="181"/>
                  </a:lnTo>
                  <a:cubicBezTo>
                    <a:pt x="1158" y="187"/>
                    <a:pt x="1153" y="193"/>
                    <a:pt x="1146" y="19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0" name="Freeform 97">
              <a:extLst>
                <a:ext uri="{FF2B5EF4-FFF2-40B4-BE49-F238E27FC236}">
                  <a16:creationId xmlns:a16="http://schemas.microsoft.com/office/drawing/2014/main" id="{17A95448-084E-4674-A142-1CD0C0DE6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5669" y="11650314"/>
              <a:ext cx="15441" cy="65626"/>
            </a:xfrm>
            <a:custGeom>
              <a:avLst/>
              <a:gdLst>
                <a:gd name="T0" fmla="*/ 11 w 17"/>
                <a:gd name="T1" fmla="*/ 73 h 74"/>
                <a:gd name="T2" fmla="*/ 5 w 17"/>
                <a:gd name="T3" fmla="*/ 73 h 74"/>
                <a:gd name="T4" fmla="*/ 5 w 17"/>
                <a:gd name="T5" fmla="*/ 73 h 74"/>
                <a:gd name="T6" fmla="*/ 0 w 17"/>
                <a:gd name="T7" fmla="*/ 67 h 74"/>
                <a:gd name="T8" fmla="*/ 0 w 17"/>
                <a:gd name="T9" fmla="*/ 5 h 74"/>
                <a:gd name="T10" fmla="*/ 0 w 17"/>
                <a:gd name="T11" fmla="*/ 5 h 74"/>
                <a:gd name="T12" fmla="*/ 5 w 17"/>
                <a:gd name="T13" fmla="*/ 0 h 74"/>
                <a:gd name="T14" fmla="*/ 11 w 17"/>
                <a:gd name="T15" fmla="*/ 0 h 74"/>
                <a:gd name="T16" fmla="*/ 11 w 17"/>
                <a:gd name="T17" fmla="*/ 0 h 74"/>
                <a:gd name="T18" fmla="*/ 16 w 17"/>
                <a:gd name="T19" fmla="*/ 5 h 74"/>
                <a:gd name="T20" fmla="*/ 16 w 17"/>
                <a:gd name="T21" fmla="*/ 67 h 74"/>
                <a:gd name="T22" fmla="*/ 16 w 17"/>
                <a:gd name="T23" fmla="*/ 67 h 74"/>
                <a:gd name="T24" fmla="*/ 11 w 17"/>
                <a:gd name="T25" fmla="*/ 7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74">
                  <a:moveTo>
                    <a:pt x="11" y="73"/>
                  </a:moveTo>
                  <a:lnTo>
                    <a:pt x="5" y="73"/>
                  </a:lnTo>
                  <a:lnTo>
                    <a:pt x="5" y="73"/>
                  </a:lnTo>
                  <a:cubicBezTo>
                    <a:pt x="2" y="73"/>
                    <a:pt x="0" y="71"/>
                    <a:pt x="0" y="67"/>
                  </a:cubicBezTo>
                  <a:lnTo>
                    <a:pt x="0" y="5"/>
                  </a:lnTo>
                  <a:lnTo>
                    <a:pt x="0" y="5"/>
                  </a:lnTo>
                  <a:cubicBezTo>
                    <a:pt x="0" y="3"/>
                    <a:pt x="2" y="0"/>
                    <a:pt x="5" y="0"/>
                  </a:cubicBezTo>
                  <a:lnTo>
                    <a:pt x="11" y="0"/>
                  </a:lnTo>
                  <a:lnTo>
                    <a:pt x="11" y="0"/>
                  </a:lnTo>
                  <a:cubicBezTo>
                    <a:pt x="15" y="0"/>
                    <a:pt x="16" y="3"/>
                    <a:pt x="16" y="5"/>
                  </a:cubicBezTo>
                  <a:lnTo>
                    <a:pt x="16" y="67"/>
                  </a:lnTo>
                  <a:lnTo>
                    <a:pt x="16" y="67"/>
                  </a:lnTo>
                  <a:cubicBezTo>
                    <a:pt x="16" y="71"/>
                    <a:pt x="15" y="73"/>
                    <a:pt x="11" y="7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1" name="Freeform 98">
              <a:extLst>
                <a:ext uri="{FF2B5EF4-FFF2-40B4-BE49-F238E27FC236}">
                  <a16:creationId xmlns:a16="http://schemas.microsoft.com/office/drawing/2014/main" id="{DE39308F-2E55-444D-BE21-37F223EC3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1441" y="11650314"/>
              <a:ext cx="15441" cy="65626"/>
            </a:xfrm>
            <a:custGeom>
              <a:avLst/>
              <a:gdLst>
                <a:gd name="T0" fmla="*/ 12 w 18"/>
                <a:gd name="T1" fmla="*/ 73 h 74"/>
                <a:gd name="T2" fmla="*/ 6 w 18"/>
                <a:gd name="T3" fmla="*/ 73 h 74"/>
                <a:gd name="T4" fmla="*/ 6 w 18"/>
                <a:gd name="T5" fmla="*/ 73 h 74"/>
                <a:gd name="T6" fmla="*/ 0 w 18"/>
                <a:gd name="T7" fmla="*/ 67 h 74"/>
                <a:gd name="T8" fmla="*/ 0 w 18"/>
                <a:gd name="T9" fmla="*/ 5 h 74"/>
                <a:gd name="T10" fmla="*/ 0 w 18"/>
                <a:gd name="T11" fmla="*/ 5 h 74"/>
                <a:gd name="T12" fmla="*/ 6 w 18"/>
                <a:gd name="T13" fmla="*/ 0 h 74"/>
                <a:gd name="T14" fmla="*/ 12 w 18"/>
                <a:gd name="T15" fmla="*/ 0 h 74"/>
                <a:gd name="T16" fmla="*/ 12 w 18"/>
                <a:gd name="T17" fmla="*/ 0 h 74"/>
                <a:gd name="T18" fmla="*/ 17 w 18"/>
                <a:gd name="T19" fmla="*/ 5 h 74"/>
                <a:gd name="T20" fmla="*/ 17 w 18"/>
                <a:gd name="T21" fmla="*/ 67 h 74"/>
                <a:gd name="T22" fmla="*/ 17 w 18"/>
                <a:gd name="T23" fmla="*/ 67 h 74"/>
                <a:gd name="T24" fmla="*/ 12 w 18"/>
                <a:gd name="T25" fmla="*/ 7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74">
                  <a:moveTo>
                    <a:pt x="12" y="73"/>
                  </a:moveTo>
                  <a:lnTo>
                    <a:pt x="6" y="73"/>
                  </a:lnTo>
                  <a:lnTo>
                    <a:pt x="6" y="73"/>
                  </a:lnTo>
                  <a:cubicBezTo>
                    <a:pt x="3" y="73"/>
                    <a:pt x="0" y="71"/>
                    <a:pt x="0" y="67"/>
                  </a:cubicBezTo>
                  <a:lnTo>
                    <a:pt x="0" y="5"/>
                  </a:lnTo>
                  <a:lnTo>
                    <a:pt x="0" y="5"/>
                  </a:lnTo>
                  <a:cubicBezTo>
                    <a:pt x="0" y="3"/>
                    <a:pt x="3" y="0"/>
                    <a:pt x="6" y="0"/>
                  </a:cubicBezTo>
                  <a:lnTo>
                    <a:pt x="12" y="0"/>
                  </a:lnTo>
                  <a:lnTo>
                    <a:pt x="12" y="0"/>
                  </a:lnTo>
                  <a:cubicBezTo>
                    <a:pt x="15" y="0"/>
                    <a:pt x="17" y="3"/>
                    <a:pt x="17" y="5"/>
                  </a:cubicBezTo>
                  <a:lnTo>
                    <a:pt x="17" y="67"/>
                  </a:lnTo>
                  <a:lnTo>
                    <a:pt x="17" y="67"/>
                  </a:lnTo>
                  <a:cubicBezTo>
                    <a:pt x="17" y="71"/>
                    <a:pt x="15" y="73"/>
                    <a:pt x="12" y="7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2" name="Freeform 99">
              <a:extLst>
                <a:ext uri="{FF2B5EF4-FFF2-40B4-BE49-F238E27FC236}">
                  <a16:creationId xmlns:a16="http://schemas.microsoft.com/office/drawing/2014/main" id="{E807BE19-0608-4489-B08B-FA588BC0B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850" y="11318330"/>
              <a:ext cx="895584" cy="822240"/>
            </a:xfrm>
            <a:custGeom>
              <a:avLst/>
              <a:gdLst>
                <a:gd name="T0" fmla="*/ 1021 w 1022"/>
                <a:gd name="T1" fmla="*/ 938 h 939"/>
                <a:gd name="T2" fmla="*/ 0 w 1022"/>
                <a:gd name="T3" fmla="*/ 938 h 939"/>
                <a:gd name="T4" fmla="*/ 0 w 1022"/>
                <a:gd name="T5" fmla="*/ 0 h 939"/>
                <a:gd name="T6" fmla="*/ 1021 w 1022"/>
                <a:gd name="T7" fmla="*/ 0 h 939"/>
                <a:gd name="T8" fmla="*/ 1021 w 1022"/>
                <a:gd name="T9" fmla="*/ 938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2" h="939">
                  <a:moveTo>
                    <a:pt x="1021" y="938"/>
                  </a:moveTo>
                  <a:lnTo>
                    <a:pt x="0" y="938"/>
                  </a:lnTo>
                  <a:lnTo>
                    <a:pt x="0" y="0"/>
                  </a:lnTo>
                  <a:lnTo>
                    <a:pt x="1021" y="0"/>
                  </a:lnTo>
                  <a:lnTo>
                    <a:pt x="1021" y="93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3" name="Freeform 100">
              <a:extLst>
                <a:ext uri="{FF2B5EF4-FFF2-40B4-BE49-F238E27FC236}">
                  <a16:creationId xmlns:a16="http://schemas.microsoft.com/office/drawing/2014/main" id="{0872E7DF-4F84-4EB0-BE45-054B6DA90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6637" y="11387815"/>
              <a:ext cx="343563" cy="652388"/>
            </a:xfrm>
            <a:custGeom>
              <a:avLst/>
              <a:gdLst>
                <a:gd name="T0" fmla="*/ 393 w 394"/>
                <a:gd name="T1" fmla="*/ 744 h 745"/>
                <a:gd name="T2" fmla="*/ 0 w 394"/>
                <a:gd name="T3" fmla="*/ 744 h 745"/>
                <a:gd name="T4" fmla="*/ 0 w 394"/>
                <a:gd name="T5" fmla="*/ 0 h 745"/>
                <a:gd name="T6" fmla="*/ 393 w 394"/>
                <a:gd name="T7" fmla="*/ 0 h 745"/>
                <a:gd name="T8" fmla="*/ 393 w 394"/>
                <a:gd name="T9" fmla="*/ 744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745">
                  <a:moveTo>
                    <a:pt x="393" y="744"/>
                  </a:moveTo>
                  <a:lnTo>
                    <a:pt x="0" y="744"/>
                  </a:lnTo>
                  <a:lnTo>
                    <a:pt x="0" y="0"/>
                  </a:lnTo>
                  <a:lnTo>
                    <a:pt x="393" y="0"/>
                  </a:lnTo>
                  <a:lnTo>
                    <a:pt x="393" y="744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4" name="Freeform 101">
              <a:extLst>
                <a:ext uri="{FF2B5EF4-FFF2-40B4-BE49-F238E27FC236}">
                  <a16:creationId xmlns:a16="http://schemas.microsoft.com/office/drawing/2014/main" id="{E1AD66E2-7E88-43D6-8513-2669E30D6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7224" y="11387815"/>
              <a:ext cx="347425" cy="652388"/>
            </a:xfrm>
            <a:custGeom>
              <a:avLst/>
              <a:gdLst>
                <a:gd name="T0" fmla="*/ 394 w 395"/>
                <a:gd name="T1" fmla="*/ 744 h 745"/>
                <a:gd name="T2" fmla="*/ 0 w 395"/>
                <a:gd name="T3" fmla="*/ 744 h 745"/>
                <a:gd name="T4" fmla="*/ 0 w 395"/>
                <a:gd name="T5" fmla="*/ 0 h 745"/>
                <a:gd name="T6" fmla="*/ 394 w 395"/>
                <a:gd name="T7" fmla="*/ 0 h 745"/>
                <a:gd name="T8" fmla="*/ 394 w 395"/>
                <a:gd name="T9" fmla="*/ 744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745">
                  <a:moveTo>
                    <a:pt x="394" y="744"/>
                  </a:moveTo>
                  <a:lnTo>
                    <a:pt x="0" y="744"/>
                  </a:lnTo>
                  <a:lnTo>
                    <a:pt x="0" y="0"/>
                  </a:lnTo>
                  <a:lnTo>
                    <a:pt x="394" y="0"/>
                  </a:lnTo>
                  <a:lnTo>
                    <a:pt x="394" y="744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5" name="Freeform 102">
              <a:extLst>
                <a:ext uri="{FF2B5EF4-FFF2-40B4-BE49-F238E27FC236}">
                  <a16:creationId xmlns:a16="http://schemas.microsoft.com/office/drawing/2014/main" id="{940ADEC5-4D2E-41DB-8654-A02952043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6085" y="12013180"/>
              <a:ext cx="1015254" cy="169852"/>
            </a:xfrm>
            <a:custGeom>
              <a:avLst/>
              <a:gdLst>
                <a:gd name="T0" fmla="*/ 1146 w 1159"/>
                <a:gd name="T1" fmla="*/ 193 h 194"/>
                <a:gd name="T2" fmla="*/ 12 w 1159"/>
                <a:gd name="T3" fmla="*/ 193 h 194"/>
                <a:gd name="T4" fmla="*/ 12 w 1159"/>
                <a:gd name="T5" fmla="*/ 193 h 194"/>
                <a:gd name="T6" fmla="*/ 0 w 1159"/>
                <a:gd name="T7" fmla="*/ 181 h 194"/>
                <a:gd name="T8" fmla="*/ 0 w 1159"/>
                <a:gd name="T9" fmla="*/ 12 h 194"/>
                <a:gd name="T10" fmla="*/ 0 w 1159"/>
                <a:gd name="T11" fmla="*/ 12 h 194"/>
                <a:gd name="T12" fmla="*/ 12 w 1159"/>
                <a:gd name="T13" fmla="*/ 0 h 194"/>
                <a:gd name="T14" fmla="*/ 1146 w 1159"/>
                <a:gd name="T15" fmla="*/ 0 h 194"/>
                <a:gd name="T16" fmla="*/ 1146 w 1159"/>
                <a:gd name="T17" fmla="*/ 0 h 194"/>
                <a:gd name="T18" fmla="*/ 1158 w 1159"/>
                <a:gd name="T19" fmla="*/ 12 h 194"/>
                <a:gd name="T20" fmla="*/ 1158 w 1159"/>
                <a:gd name="T21" fmla="*/ 181 h 194"/>
                <a:gd name="T22" fmla="*/ 1158 w 1159"/>
                <a:gd name="T23" fmla="*/ 181 h 194"/>
                <a:gd name="T24" fmla="*/ 1146 w 1159"/>
                <a:gd name="T25" fmla="*/ 19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9" h="194">
                  <a:moveTo>
                    <a:pt x="1146" y="193"/>
                  </a:moveTo>
                  <a:lnTo>
                    <a:pt x="12" y="193"/>
                  </a:lnTo>
                  <a:lnTo>
                    <a:pt x="12" y="193"/>
                  </a:lnTo>
                  <a:cubicBezTo>
                    <a:pt x="5" y="193"/>
                    <a:pt x="0" y="187"/>
                    <a:pt x="0" y="181"/>
                  </a:cubicBezTo>
                  <a:lnTo>
                    <a:pt x="0" y="12"/>
                  </a:ln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1146" y="0"/>
                  </a:lnTo>
                  <a:lnTo>
                    <a:pt x="1146" y="0"/>
                  </a:lnTo>
                  <a:cubicBezTo>
                    <a:pt x="1153" y="0"/>
                    <a:pt x="1158" y="5"/>
                    <a:pt x="1158" y="12"/>
                  </a:cubicBezTo>
                  <a:lnTo>
                    <a:pt x="1158" y="181"/>
                  </a:lnTo>
                  <a:lnTo>
                    <a:pt x="1158" y="181"/>
                  </a:lnTo>
                  <a:cubicBezTo>
                    <a:pt x="1158" y="187"/>
                    <a:pt x="1153" y="193"/>
                    <a:pt x="1146" y="19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6" name="Freeform 103">
              <a:extLst>
                <a:ext uri="{FF2B5EF4-FFF2-40B4-BE49-F238E27FC236}">
                  <a16:creationId xmlns:a16="http://schemas.microsoft.com/office/drawing/2014/main" id="{8AEFDA45-5EA1-4F16-8493-EEE25ED9C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8106" y="11650314"/>
              <a:ext cx="15441" cy="65626"/>
            </a:xfrm>
            <a:custGeom>
              <a:avLst/>
              <a:gdLst>
                <a:gd name="T0" fmla="*/ 11 w 18"/>
                <a:gd name="T1" fmla="*/ 73 h 74"/>
                <a:gd name="T2" fmla="*/ 5 w 18"/>
                <a:gd name="T3" fmla="*/ 73 h 74"/>
                <a:gd name="T4" fmla="*/ 5 w 18"/>
                <a:gd name="T5" fmla="*/ 73 h 74"/>
                <a:gd name="T6" fmla="*/ 0 w 18"/>
                <a:gd name="T7" fmla="*/ 67 h 74"/>
                <a:gd name="T8" fmla="*/ 0 w 18"/>
                <a:gd name="T9" fmla="*/ 5 h 74"/>
                <a:gd name="T10" fmla="*/ 0 w 18"/>
                <a:gd name="T11" fmla="*/ 5 h 74"/>
                <a:gd name="T12" fmla="*/ 5 w 18"/>
                <a:gd name="T13" fmla="*/ 0 h 74"/>
                <a:gd name="T14" fmla="*/ 11 w 18"/>
                <a:gd name="T15" fmla="*/ 0 h 74"/>
                <a:gd name="T16" fmla="*/ 11 w 18"/>
                <a:gd name="T17" fmla="*/ 0 h 74"/>
                <a:gd name="T18" fmla="*/ 17 w 18"/>
                <a:gd name="T19" fmla="*/ 5 h 74"/>
                <a:gd name="T20" fmla="*/ 17 w 18"/>
                <a:gd name="T21" fmla="*/ 67 h 74"/>
                <a:gd name="T22" fmla="*/ 17 w 18"/>
                <a:gd name="T23" fmla="*/ 67 h 74"/>
                <a:gd name="T24" fmla="*/ 11 w 18"/>
                <a:gd name="T25" fmla="*/ 7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74">
                  <a:moveTo>
                    <a:pt x="11" y="73"/>
                  </a:moveTo>
                  <a:lnTo>
                    <a:pt x="5" y="73"/>
                  </a:lnTo>
                  <a:lnTo>
                    <a:pt x="5" y="73"/>
                  </a:lnTo>
                  <a:cubicBezTo>
                    <a:pt x="3" y="73"/>
                    <a:pt x="0" y="71"/>
                    <a:pt x="0" y="67"/>
                  </a:cubicBezTo>
                  <a:lnTo>
                    <a:pt x="0" y="5"/>
                  </a:lnTo>
                  <a:lnTo>
                    <a:pt x="0" y="5"/>
                  </a:lnTo>
                  <a:cubicBezTo>
                    <a:pt x="0" y="3"/>
                    <a:pt x="3" y="0"/>
                    <a:pt x="5" y="0"/>
                  </a:cubicBezTo>
                  <a:lnTo>
                    <a:pt x="11" y="0"/>
                  </a:lnTo>
                  <a:lnTo>
                    <a:pt x="11" y="0"/>
                  </a:lnTo>
                  <a:cubicBezTo>
                    <a:pt x="14" y="0"/>
                    <a:pt x="17" y="3"/>
                    <a:pt x="17" y="5"/>
                  </a:cubicBezTo>
                  <a:lnTo>
                    <a:pt x="17" y="67"/>
                  </a:lnTo>
                  <a:lnTo>
                    <a:pt x="17" y="67"/>
                  </a:lnTo>
                  <a:cubicBezTo>
                    <a:pt x="17" y="71"/>
                    <a:pt x="14" y="73"/>
                    <a:pt x="11" y="7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7" name="Freeform 104">
              <a:extLst>
                <a:ext uri="{FF2B5EF4-FFF2-40B4-BE49-F238E27FC236}">
                  <a16:creationId xmlns:a16="http://schemas.microsoft.com/office/drawing/2014/main" id="{A0118AF1-78FE-414E-9000-96C4DAD98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877" y="11650314"/>
              <a:ext cx="15441" cy="65626"/>
            </a:xfrm>
            <a:custGeom>
              <a:avLst/>
              <a:gdLst>
                <a:gd name="T0" fmla="*/ 11 w 17"/>
                <a:gd name="T1" fmla="*/ 73 h 74"/>
                <a:gd name="T2" fmla="*/ 5 w 17"/>
                <a:gd name="T3" fmla="*/ 73 h 74"/>
                <a:gd name="T4" fmla="*/ 5 w 17"/>
                <a:gd name="T5" fmla="*/ 73 h 74"/>
                <a:gd name="T6" fmla="*/ 0 w 17"/>
                <a:gd name="T7" fmla="*/ 67 h 74"/>
                <a:gd name="T8" fmla="*/ 0 w 17"/>
                <a:gd name="T9" fmla="*/ 5 h 74"/>
                <a:gd name="T10" fmla="*/ 0 w 17"/>
                <a:gd name="T11" fmla="*/ 5 h 74"/>
                <a:gd name="T12" fmla="*/ 5 w 17"/>
                <a:gd name="T13" fmla="*/ 0 h 74"/>
                <a:gd name="T14" fmla="*/ 11 w 17"/>
                <a:gd name="T15" fmla="*/ 0 h 74"/>
                <a:gd name="T16" fmla="*/ 11 w 17"/>
                <a:gd name="T17" fmla="*/ 0 h 74"/>
                <a:gd name="T18" fmla="*/ 16 w 17"/>
                <a:gd name="T19" fmla="*/ 5 h 74"/>
                <a:gd name="T20" fmla="*/ 16 w 17"/>
                <a:gd name="T21" fmla="*/ 67 h 74"/>
                <a:gd name="T22" fmla="*/ 16 w 17"/>
                <a:gd name="T23" fmla="*/ 67 h 74"/>
                <a:gd name="T24" fmla="*/ 11 w 17"/>
                <a:gd name="T25" fmla="*/ 7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74">
                  <a:moveTo>
                    <a:pt x="11" y="73"/>
                  </a:moveTo>
                  <a:lnTo>
                    <a:pt x="5" y="73"/>
                  </a:lnTo>
                  <a:lnTo>
                    <a:pt x="5" y="73"/>
                  </a:lnTo>
                  <a:cubicBezTo>
                    <a:pt x="1" y="73"/>
                    <a:pt x="0" y="71"/>
                    <a:pt x="0" y="67"/>
                  </a:cubicBezTo>
                  <a:lnTo>
                    <a:pt x="0" y="5"/>
                  </a:lnTo>
                  <a:lnTo>
                    <a:pt x="0" y="5"/>
                  </a:lnTo>
                  <a:cubicBezTo>
                    <a:pt x="0" y="3"/>
                    <a:pt x="1" y="0"/>
                    <a:pt x="5" y="0"/>
                  </a:cubicBezTo>
                  <a:lnTo>
                    <a:pt x="11" y="0"/>
                  </a:lnTo>
                  <a:lnTo>
                    <a:pt x="11" y="0"/>
                  </a:lnTo>
                  <a:cubicBezTo>
                    <a:pt x="14" y="0"/>
                    <a:pt x="16" y="3"/>
                    <a:pt x="16" y="5"/>
                  </a:cubicBezTo>
                  <a:lnTo>
                    <a:pt x="16" y="67"/>
                  </a:lnTo>
                  <a:lnTo>
                    <a:pt x="16" y="67"/>
                  </a:lnTo>
                  <a:cubicBezTo>
                    <a:pt x="16" y="71"/>
                    <a:pt x="14" y="73"/>
                    <a:pt x="11" y="7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118" name="Freeform 105">
            <a:extLst>
              <a:ext uri="{FF2B5EF4-FFF2-40B4-BE49-F238E27FC236}">
                <a16:creationId xmlns:a16="http://schemas.microsoft.com/office/drawing/2014/main" id="{D14311C2-00AE-4219-8463-1F2CCE3B2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7059" y="3466528"/>
            <a:ext cx="4640053" cy="1389700"/>
          </a:xfrm>
          <a:custGeom>
            <a:avLst/>
            <a:gdLst>
              <a:gd name="T0" fmla="*/ 5251 w 5299"/>
              <a:gd name="T1" fmla="*/ 1491 h 1586"/>
              <a:gd name="T2" fmla="*/ 3630 w 5299"/>
              <a:gd name="T3" fmla="*/ 1491 h 1586"/>
              <a:gd name="T4" fmla="*/ 3630 w 5299"/>
              <a:gd name="T5" fmla="*/ 1491 h 1586"/>
              <a:gd name="T6" fmla="*/ 3717 w 5299"/>
              <a:gd name="T7" fmla="*/ 1068 h 1586"/>
              <a:gd name="T8" fmla="*/ 3717 w 5299"/>
              <a:gd name="T9" fmla="*/ 1068 h 1586"/>
              <a:gd name="T10" fmla="*/ 2648 w 5299"/>
              <a:gd name="T11" fmla="*/ 0 h 1586"/>
              <a:gd name="T12" fmla="*/ 2648 w 5299"/>
              <a:gd name="T13" fmla="*/ 0 h 1586"/>
              <a:gd name="T14" fmla="*/ 1581 w 5299"/>
              <a:gd name="T15" fmla="*/ 1068 h 1586"/>
              <a:gd name="T16" fmla="*/ 1581 w 5299"/>
              <a:gd name="T17" fmla="*/ 1068 h 1586"/>
              <a:gd name="T18" fmla="*/ 1667 w 5299"/>
              <a:gd name="T19" fmla="*/ 1491 h 1586"/>
              <a:gd name="T20" fmla="*/ 46 w 5299"/>
              <a:gd name="T21" fmla="*/ 1491 h 1586"/>
              <a:gd name="T22" fmla="*/ 46 w 5299"/>
              <a:gd name="T23" fmla="*/ 1491 h 1586"/>
              <a:gd name="T24" fmla="*/ 0 w 5299"/>
              <a:gd name="T25" fmla="*/ 1538 h 1586"/>
              <a:gd name="T26" fmla="*/ 0 w 5299"/>
              <a:gd name="T27" fmla="*/ 1538 h 1586"/>
              <a:gd name="T28" fmla="*/ 0 w 5299"/>
              <a:gd name="T29" fmla="*/ 1538 h 1586"/>
              <a:gd name="T30" fmla="*/ 46 w 5299"/>
              <a:gd name="T31" fmla="*/ 1585 h 1586"/>
              <a:gd name="T32" fmla="*/ 1714 w 5299"/>
              <a:gd name="T33" fmla="*/ 1585 h 1586"/>
              <a:gd name="T34" fmla="*/ 3584 w 5299"/>
              <a:gd name="T35" fmla="*/ 1585 h 1586"/>
              <a:gd name="T36" fmla="*/ 5251 w 5299"/>
              <a:gd name="T37" fmla="*/ 1585 h 1586"/>
              <a:gd name="T38" fmla="*/ 5251 w 5299"/>
              <a:gd name="T39" fmla="*/ 1585 h 1586"/>
              <a:gd name="T40" fmla="*/ 5298 w 5299"/>
              <a:gd name="T41" fmla="*/ 1538 h 1586"/>
              <a:gd name="T42" fmla="*/ 5298 w 5299"/>
              <a:gd name="T43" fmla="*/ 1538 h 1586"/>
              <a:gd name="T44" fmla="*/ 5298 w 5299"/>
              <a:gd name="T45" fmla="*/ 1538 h 1586"/>
              <a:gd name="T46" fmla="*/ 5251 w 5299"/>
              <a:gd name="T47" fmla="*/ 1491 h 1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299" h="1586">
                <a:moveTo>
                  <a:pt x="5251" y="1491"/>
                </a:moveTo>
                <a:lnTo>
                  <a:pt x="3630" y="1491"/>
                </a:lnTo>
                <a:lnTo>
                  <a:pt x="3630" y="1491"/>
                </a:lnTo>
                <a:cubicBezTo>
                  <a:pt x="3686" y="1362"/>
                  <a:pt x="3717" y="1219"/>
                  <a:pt x="3717" y="1068"/>
                </a:cubicBezTo>
                <a:lnTo>
                  <a:pt x="3717" y="1068"/>
                </a:lnTo>
                <a:cubicBezTo>
                  <a:pt x="3717" y="478"/>
                  <a:pt x="3238" y="0"/>
                  <a:pt x="2648" y="0"/>
                </a:cubicBezTo>
                <a:lnTo>
                  <a:pt x="2648" y="0"/>
                </a:lnTo>
                <a:cubicBezTo>
                  <a:pt x="2059" y="0"/>
                  <a:pt x="1581" y="478"/>
                  <a:pt x="1581" y="1068"/>
                </a:cubicBezTo>
                <a:lnTo>
                  <a:pt x="1581" y="1068"/>
                </a:lnTo>
                <a:cubicBezTo>
                  <a:pt x="1581" y="1219"/>
                  <a:pt x="1612" y="1362"/>
                  <a:pt x="1667" y="1491"/>
                </a:cubicBezTo>
                <a:lnTo>
                  <a:pt x="46" y="1491"/>
                </a:lnTo>
                <a:lnTo>
                  <a:pt x="46" y="1491"/>
                </a:lnTo>
                <a:cubicBezTo>
                  <a:pt x="21" y="1491"/>
                  <a:pt x="0" y="1512"/>
                  <a:pt x="0" y="1538"/>
                </a:cubicBezTo>
                <a:lnTo>
                  <a:pt x="0" y="1538"/>
                </a:lnTo>
                <a:lnTo>
                  <a:pt x="0" y="1538"/>
                </a:lnTo>
                <a:cubicBezTo>
                  <a:pt x="0" y="1564"/>
                  <a:pt x="21" y="1585"/>
                  <a:pt x="46" y="1585"/>
                </a:cubicBezTo>
                <a:lnTo>
                  <a:pt x="1714" y="1585"/>
                </a:lnTo>
                <a:lnTo>
                  <a:pt x="3584" y="1585"/>
                </a:lnTo>
                <a:lnTo>
                  <a:pt x="5251" y="1585"/>
                </a:lnTo>
                <a:lnTo>
                  <a:pt x="5251" y="1585"/>
                </a:lnTo>
                <a:cubicBezTo>
                  <a:pt x="5277" y="1585"/>
                  <a:pt x="5298" y="1564"/>
                  <a:pt x="5298" y="1538"/>
                </a:cubicBezTo>
                <a:lnTo>
                  <a:pt x="5298" y="1538"/>
                </a:lnTo>
                <a:lnTo>
                  <a:pt x="5298" y="1538"/>
                </a:lnTo>
                <a:cubicBezTo>
                  <a:pt x="5298" y="1512"/>
                  <a:pt x="5277" y="1491"/>
                  <a:pt x="5251" y="149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BB243D3A-F44E-4FA7-8E32-DCDDA6447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2971" y="3725166"/>
            <a:ext cx="987356" cy="894710"/>
          </a:xfrm>
          <a:custGeom>
            <a:avLst/>
            <a:gdLst>
              <a:gd name="connsiteX0" fmla="*/ 26236 w 987356"/>
              <a:gd name="connsiteY0" fmla="*/ 804626 h 894710"/>
              <a:gd name="connsiteX1" fmla="*/ 26236 w 987356"/>
              <a:gd name="connsiteY1" fmla="*/ 858851 h 894710"/>
              <a:gd name="connsiteX2" fmla="*/ 34106 w 987356"/>
              <a:gd name="connsiteY2" fmla="*/ 869346 h 894710"/>
              <a:gd name="connsiteX3" fmla="*/ 953248 w 987356"/>
              <a:gd name="connsiteY3" fmla="*/ 869346 h 894710"/>
              <a:gd name="connsiteX4" fmla="*/ 961994 w 987356"/>
              <a:gd name="connsiteY4" fmla="*/ 858851 h 894710"/>
              <a:gd name="connsiteX5" fmla="*/ 961994 w 987356"/>
              <a:gd name="connsiteY5" fmla="*/ 804626 h 894710"/>
              <a:gd name="connsiteX6" fmla="*/ 942754 w 987356"/>
              <a:gd name="connsiteY6" fmla="*/ 808999 h 894710"/>
              <a:gd name="connsiteX7" fmla="*/ 45476 w 987356"/>
              <a:gd name="connsiteY7" fmla="*/ 808999 h 894710"/>
              <a:gd name="connsiteX8" fmla="*/ 26236 w 987356"/>
              <a:gd name="connsiteY8" fmla="*/ 804626 h 894710"/>
              <a:gd name="connsiteX9" fmla="*/ 293844 w 987356"/>
              <a:gd name="connsiteY9" fmla="*/ 747778 h 894710"/>
              <a:gd name="connsiteX10" fmla="*/ 292096 w 987356"/>
              <a:gd name="connsiteY10" fmla="*/ 782762 h 894710"/>
              <a:gd name="connsiteX11" fmla="*/ 942754 w 987356"/>
              <a:gd name="connsiteY11" fmla="*/ 782762 h 894710"/>
              <a:gd name="connsiteX12" fmla="*/ 958496 w 987356"/>
              <a:gd name="connsiteY12" fmla="*/ 774016 h 894710"/>
              <a:gd name="connsiteX13" fmla="*/ 959370 w 987356"/>
              <a:gd name="connsiteY13" fmla="*/ 755649 h 894710"/>
              <a:gd name="connsiteX14" fmla="*/ 955872 w 987356"/>
              <a:gd name="connsiteY14" fmla="*/ 747778 h 894710"/>
              <a:gd name="connsiteX15" fmla="*/ 32358 w 987356"/>
              <a:gd name="connsiteY15" fmla="*/ 747778 h 894710"/>
              <a:gd name="connsiteX16" fmla="*/ 28858 w 987356"/>
              <a:gd name="connsiteY16" fmla="*/ 755649 h 894710"/>
              <a:gd name="connsiteX17" fmla="*/ 29734 w 987356"/>
              <a:gd name="connsiteY17" fmla="*/ 774016 h 894710"/>
              <a:gd name="connsiteX18" fmla="*/ 45476 w 987356"/>
              <a:gd name="connsiteY18" fmla="*/ 782762 h 894710"/>
              <a:gd name="connsiteX19" fmla="*/ 265860 w 987356"/>
              <a:gd name="connsiteY19" fmla="*/ 782762 h 894710"/>
              <a:gd name="connsiteX20" fmla="*/ 268484 w 987356"/>
              <a:gd name="connsiteY20" fmla="*/ 747778 h 894710"/>
              <a:gd name="connsiteX21" fmla="*/ 705754 w 987356"/>
              <a:gd name="connsiteY21" fmla="*/ 645450 h 894710"/>
              <a:gd name="connsiteX22" fmla="*/ 696134 w 987356"/>
              <a:gd name="connsiteY22" fmla="*/ 722415 h 894710"/>
              <a:gd name="connsiteX23" fmla="*/ 941004 w 987356"/>
              <a:gd name="connsiteY23" fmla="*/ 722415 h 894710"/>
              <a:gd name="connsiteX24" fmla="*/ 899026 w 987356"/>
              <a:gd name="connsiteY24" fmla="*/ 645450 h 894710"/>
              <a:gd name="connsiteX25" fmla="*/ 447764 w 987356"/>
              <a:gd name="connsiteY25" fmla="*/ 599972 h 894710"/>
              <a:gd name="connsiteX26" fmla="*/ 407534 w 987356"/>
              <a:gd name="connsiteY26" fmla="*/ 632331 h 894710"/>
              <a:gd name="connsiteX27" fmla="*/ 493240 w 987356"/>
              <a:gd name="connsiteY27" fmla="*/ 670814 h 894710"/>
              <a:gd name="connsiteX28" fmla="*/ 579820 w 987356"/>
              <a:gd name="connsiteY28" fmla="*/ 632331 h 894710"/>
              <a:gd name="connsiteX29" fmla="*/ 539590 w 987356"/>
              <a:gd name="connsiteY29" fmla="*/ 599972 h 894710"/>
              <a:gd name="connsiteX30" fmla="*/ 516852 w 987356"/>
              <a:gd name="connsiteY30" fmla="*/ 633206 h 894710"/>
              <a:gd name="connsiteX31" fmla="*/ 493240 w 987356"/>
              <a:gd name="connsiteY31" fmla="*/ 645450 h 894710"/>
              <a:gd name="connsiteX32" fmla="*/ 470502 w 987356"/>
              <a:gd name="connsiteY32" fmla="*/ 633206 h 894710"/>
              <a:gd name="connsiteX33" fmla="*/ 447764 w 987356"/>
              <a:gd name="connsiteY33" fmla="*/ 599972 h 894710"/>
              <a:gd name="connsiteX34" fmla="*/ 717122 w 987356"/>
              <a:gd name="connsiteY34" fmla="*/ 550120 h 894710"/>
              <a:gd name="connsiteX35" fmla="*/ 709252 w 987356"/>
              <a:gd name="connsiteY35" fmla="*/ 619213 h 894710"/>
              <a:gd name="connsiteX36" fmla="*/ 885034 w 987356"/>
              <a:gd name="connsiteY36" fmla="*/ 619213 h 894710"/>
              <a:gd name="connsiteX37" fmla="*/ 846554 w 987356"/>
              <a:gd name="connsiteY37" fmla="*/ 550120 h 894710"/>
              <a:gd name="connsiteX38" fmla="*/ 303464 w 987356"/>
              <a:gd name="connsiteY38" fmla="*/ 550120 h 894710"/>
              <a:gd name="connsiteX39" fmla="*/ 294720 w 987356"/>
              <a:gd name="connsiteY39" fmla="*/ 722415 h 894710"/>
              <a:gd name="connsiteX40" fmla="*/ 669898 w 987356"/>
              <a:gd name="connsiteY40" fmla="*/ 722415 h 894710"/>
              <a:gd name="connsiteX41" fmla="*/ 691760 w 987356"/>
              <a:gd name="connsiteY41" fmla="*/ 550120 h 894710"/>
              <a:gd name="connsiteX42" fmla="*/ 573698 w 987356"/>
              <a:gd name="connsiteY42" fmla="*/ 550120 h 894710"/>
              <a:gd name="connsiteX43" fmla="*/ 555332 w 987356"/>
              <a:gd name="connsiteY43" fmla="*/ 577232 h 894710"/>
              <a:gd name="connsiteX44" fmla="*/ 606056 w 987356"/>
              <a:gd name="connsiteY44" fmla="*/ 632331 h 894710"/>
              <a:gd name="connsiteX45" fmla="*/ 493240 w 987356"/>
              <a:gd name="connsiteY45" fmla="*/ 697051 h 894710"/>
              <a:gd name="connsiteX46" fmla="*/ 382174 w 987356"/>
              <a:gd name="connsiteY46" fmla="*/ 632331 h 894710"/>
              <a:gd name="connsiteX47" fmla="*/ 432896 w 987356"/>
              <a:gd name="connsiteY47" fmla="*/ 577232 h 894710"/>
              <a:gd name="connsiteX48" fmla="*/ 414532 w 987356"/>
              <a:gd name="connsiteY48" fmla="*/ 550120 h 894710"/>
              <a:gd name="connsiteX49" fmla="*/ 140800 w 987356"/>
              <a:gd name="connsiteY49" fmla="*/ 550120 h 894710"/>
              <a:gd name="connsiteX50" fmla="*/ 46350 w 987356"/>
              <a:gd name="connsiteY50" fmla="*/ 722415 h 894710"/>
              <a:gd name="connsiteX51" fmla="*/ 268484 w 987356"/>
              <a:gd name="connsiteY51" fmla="*/ 722415 h 894710"/>
              <a:gd name="connsiteX52" fmla="*/ 277228 w 987356"/>
              <a:gd name="connsiteY52" fmla="*/ 550120 h 894710"/>
              <a:gd name="connsiteX53" fmla="*/ 724994 w 987356"/>
              <a:gd name="connsiteY53" fmla="*/ 493271 h 894710"/>
              <a:gd name="connsiteX54" fmla="*/ 721496 w 987356"/>
              <a:gd name="connsiteY54" fmla="*/ 523882 h 894710"/>
              <a:gd name="connsiteX55" fmla="*/ 833436 w 987356"/>
              <a:gd name="connsiteY55" fmla="*/ 523882 h 894710"/>
              <a:gd name="connsiteX56" fmla="*/ 821192 w 987356"/>
              <a:gd name="connsiteY56" fmla="*/ 502892 h 894710"/>
              <a:gd name="connsiteX57" fmla="*/ 804576 w 987356"/>
              <a:gd name="connsiteY57" fmla="*/ 493271 h 894710"/>
              <a:gd name="connsiteX58" fmla="*/ 609554 w 987356"/>
              <a:gd name="connsiteY58" fmla="*/ 493271 h 894710"/>
              <a:gd name="connsiteX59" fmla="*/ 589440 w 987356"/>
              <a:gd name="connsiteY59" fmla="*/ 523882 h 894710"/>
              <a:gd name="connsiteX60" fmla="*/ 695258 w 987356"/>
              <a:gd name="connsiteY60" fmla="*/ 523882 h 894710"/>
              <a:gd name="connsiteX61" fmla="*/ 698756 w 987356"/>
              <a:gd name="connsiteY61" fmla="*/ 493271 h 894710"/>
              <a:gd name="connsiteX62" fmla="*/ 306088 w 987356"/>
              <a:gd name="connsiteY62" fmla="*/ 493271 h 894710"/>
              <a:gd name="connsiteX63" fmla="*/ 305214 w 987356"/>
              <a:gd name="connsiteY63" fmla="*/ 523882 h 894710"/>
              <a:gd name="connsiteX64" fmla="*/ 397916 w 987356"/>
              <a:gd name="connsiteY64" fmla="*/ 523882 h 894710"/>
              <a:gd name="connsiteX65" fmla="*/ 378676 w 987356"/>
              <a:gd name="connsiteY65" fmla="*/ 493271 h 894710"/>
              <a:gd name="connsiteX66" fmla="*/ 182778 w 987356"/>
              <a:gd name="connsiteY66" fmla="*/ 493271 h 894710"/>
              <a:gd name="connsiteX67" fmla="*/ 166162 w 987356"/>
              <a:gd name="connsiteY67" fmla="*/ 502892 h 894710"/>
              <a:gd name="connsiteX68" fmla="*/ 154792 w 987356"/>
              <a:gd name="connsiteY68" fmla="*/ 523882 h 894710"/>
              <a:gd name="connsiteX69" fmla="*/ 278978 w 987356"/>
              <a:gd name="connsiteY69" fmla="*/ 523882 h 894710"/>
              <a:gd name="connsiteX70" fmla="*/ 280726 w 987356"/>
              <a:gd name="connsiteY70" fmla="*/ 493271 h 894710"/>
              <a:gd name="connsiteX71" fmla="*/ 461386 w 987356"/>
              <a:gd name="connsiteY71" fmla="*/ 229240 h 894710"/>
              <a:gd name="connsiteX72" fmla="*/ 461386 w 987356"/>
              <a:gd name="connsiteY72" fmla="*/ 296945 h 894710"/>
              <a:gd name="connsiteX73" fmla="*/ 525970 w 987356"/>
              <a:gd name="connsiteY73" fmla="*/ 296945 h 894710"/>
              <a:gd name="connsiteX74" fmla="*/ 525970 w 987356"/>
              <a:gd name="connsiteY74" fmla="*/ 229240 h 894710"/>
              <a:gd name="connsiteX75" fmla="*/ 461386 w 987356"/>
              <a:gd name="connsiteY75" fmla="*/ 212314 h 894710"/>
              <a:gd name="connsiteX76" fmla="*/ 525970 w 987356"/>
              <a:gd name="connsiteY76" fmla="*/ 212314 h 894710"/>
              <a:gd name="connsiteX77" fmla="*/ 543424 w 987356"/>
              <a:gd name="connsiteY77" fmla="*/ 229240 h 894710"/>
              <a:gd name="connsiteX78" fmla="*/ 543424 w 987356"/>
              <a:gd name="connsiteY78" fmla="*/ 306744 h 894710"/>
              <a:gd name="connsiteX79" fmla="*/ 534696 w 987356"/>
              <a:gd name="connsiteY79" fmla="*/ 315652 h 894710"/>
              <a:gd name="connsiteX80" fmla="*/ 452658 w 987356"/>
              <a:gd name="connsiteY80" fmla="*/ 315652 h 894710"/>
              <a:gd name="connsiteX81" fmla="*/ 443930 w 987356"/>
              <a:gd name="connsiteY81" fmla="*/ 306744 h 894710"/>
              <a:gd name="connsiteX82" fmla="*/ 443930 w 987356"/>
              <a:gd name="connsiteY82" fmla="*/ 229240 h 894710"/>
              <a:gd name="connsiteX83" fmla="*/ 461386 w 987356"/>
              <a:gd name="connsiteY83" fmla="*/ 212314 h 894710"/>
              <a:gd name="connsiteX84" fmla="*/ 551742 w 987356"/>
              <a:gd name="connsiteY84" fmla="*/ 106211 h 894710"/>
              <a:gd name="connsiteX85" fmla="*/ 551742 w 987356"/>
              <a:gd name="connsiteY85" fmla="*/ 137577 h 894710"/>
              <a:gd name="connsiteX86" fmla="*/ 547378 w 987356"/>
              <a:gd name="connsiteY86" fmla="*/ 145418 h 894710"/>
              <a:gd name="connsiteX87" fmla="*/ 538646 w 987356"/>
              <a:gd name="connsiteY87" fmla="*/ 144547 h 894710"/>
              <a:gd name="connsiteX88" fmla="*/ 496734 w 987356"/>
              <a:gd name="connsiteY88" fmla="*/ 118409 h 894710"/>
              <a:gd name="connsiteX89" fmla="*/ 489748 w 987356"/>
              <a:gd name="connsiteY89" fmla="*/ 118409 h 894710"/>
              <a:gd name="connsiteX90" fmla="*/ 373618 w 987356"/>
              <a:gd name="connsiteY90" fmla="*/ 197696 h 894710"/>
              <a:gd name="connsiteX91" fmla="*/ 390208 w 987356"/>
              <a:gd name="connsiteY91" fmla="*/ 197696 h 894710"/>
              <a:gd name="connsiteX92" fmla="*/ 398940 w 987356"/>
              <a:gd name="connsiteY92" fmla="*/ 205537 h 894710"/>
              <a:gd name="connsiteX93" fmla="*/ 398940 w 987356"/>
              <a:gd name="connsiteY93" fmla="*/ 346686 h 894710"/>
              <a:gd name="connsiteX94" fmla="*/ 400686 w 987356"/>
              <a:gd name="connsiteY94" fmla="*/ 348428 h 894710"/>
              <a:gd name="connsiteX95" fmla="*/ 585796 w 987356"/>
              <a:gd name="connsiteY95" fmla="*/ 348428 h 894710"/>
              <a:gd name="connsiteX96" fmla="*/ 587542 w 987356"/>
              <a:gd name="connsiteY96" fmla="*/ 346686 h 894710"/>
              <a:gd name="connsiteX97" fmla="*/ 586670 w 987356"/>
              <a:gd name="connsiteY97" fmla="*/ 205537 h 894710"/>
              <a:gd name="connsiteX98" fmla="*/ 590162 w 987356"/>
              <a:gd name="connsiteY98" fmla="*/ 199438 h 894710"/>
              <a:gd name="connsiteX99" fmla="*/ 596274 w 987356"/>
              <a:gd name="connsiteY99" fmla="*/ 197696 h 894710"/>
              <a:gd name="connsiteX100" fmla="*/ 614610 w 987356"/>
              <a:gd name="connsiteY100" fmla="*/ 197696 h 894710"/>
              <a:gd name="connsiteX101" fmla="*/ 580558 w 987356"/>
              <a:gd name="connsiteY101" fmla="*/ 171557 h 894710"/>
              <a:gd name="connsiteX102" fmla="*/ 577064 w 987356"/>
              <a:gd name="connsiteY102" fmla="*/ 165458 h 894710"/>
              <a:gd name="connsiteX103" fmla="*/ 577064 w 987356"/>
              <a:gd name="connsiteY103" fmla="*/ 106211 h 894710"/>
              <a:gd name="connsiteX104" fmla="*/ 543012 w 987356"/>
              <a:gd name="connsiteY104" fmla="*/ 88785 h 894710"/>
              <a:gd name="connsiteX105" fmla="*/ 583176 w 987356"/>
              <a:gd name="connsiteY105" fmla="*/ 88785 h 894710"/>
              <a:gd name="connsiteX106" fmla="*/ 594528 w 987356"/>
              <a:gd name="connsiteY106" fmla="*/ 100983 h 894710"/>
              <a:gd name="connsiteX107" fmla="*/ 594528 w 987356"/>
              <a:gd name="connsiteY107" fmla="*/ 160230 h 894710"/>
              <a:gd name="connsiteX108" fmla="*/ 632946 w 987356"/>
              <a:gd name="connsiteY108" fmla="*/ 189854 h 894710"/>
              <a:gd name="connsiteX109" fmla="*/ 638186 w 987356"/>
              <a:gd name="connsiteY109" fmla="*/ 205537 h 894710"/>
              <a:gd name="connsiteX110" fmla="*/ 625088 w 987356"/>
              <a:gd name="connsiteY110" fmla="*/ 214250 h 894710"/>
              <a:gd name="connsiteX111" fmla="*/ 604132 w 987356"/>
              <a:gd name="connsiteY111" fmla="*/ 214250 h 894710"/>
              <a:gd name="connsiteX112" fmla="*/ 604132 w 987356"/>
              <a:gd name="connsiteY112" fmla="*/ 346686 h 894710"/>
              <a:gd name="connsiteX113" fmla="*/ 585796 w 987356"/>
              <a:gd name="connsiteY113" fmla="*/ 365854 h 894710"/>
              <a:gd name="connsiteX114" fmla="*/ 400686 w 987356"/>
              <a:gd name="connsiteY114" fmla="*/ 365854 h 894710"/>
              <a:gd name="connsiteX115" fmla="*/ 382350 w 987356"/>
              <a:gd name="connsiteY115" fmla="*/ 346686 h 894710"/>
              <a:gd name="connsiteX116" fmla="*/ 382350 w 987356"/>
              <a:gd name="connsiteY116" fmla="*/ 215121 h 894710"/>
              <a:gd name="connsiteX117" fmla="*/ 363140 w 987356"/>
              <a:gd name="connsiteY117" fmla="*/ 215121 h 894710"/>
              <a:gd name="connsiteX118" fmla="*/ 350044 w 987356"/>
              <a:gd name="connsiteY118" fmla="*/ 205537 h 894710"/>
              <a:gd name="connsiteX119" fmla="*/ 355282 w 987356"/>
              <a:gd name="connsiteY119" fmla="*/ 189854 h 894710"/>
              <a:gd name="connsiteX120" fmla="*/ 481018 w 987356"/>
              <a:gd name="connsiteY120" fmla="*/ 103597 h 894710"/>
              <a:gd name="connsiteX121" fmla="*/ 505466 w 987356"/>
              <a:gd name="connsiteY121" fmla="*/ 102725 h 894710"/>
              <a:gd name="connsiteX122" fmla="*/ 534280 w 987356"/>
              <a:gd name="connsiteY122" fmla="*/ 121894 h 894710"/>
              <a:gd name="connsiteX123" fmla="*/ 534280 w 987356"/>
              <a:gd name="connsiteY123" fmla="*/ 97498 h 894710"/>
              <a:gd name="connsiteX124" fmla="*/ 543012 w 987356"/>
              <a:gd name="connsiteY124" fmla="*/ 88785 h 894710"/>
              <a:gd name="connsiteX125" fmla="*/ 493240 w 987356"/>
              <a:gd name="connsiteY125" fmla="*/ 25363 h 894710"/>
              <a:gd name="connsiteX126" fmla="*/ 292096 w 987356"/>
              <a:gd name="connsiteY126" fmla="*/ 228269 h 894710"/>
              <a:gd name="connsiteX127" fmla="*/ 491490 w 987356"/>
              <a:gd name="connsiteY127" fmla="*/ 617463 h 894710"/>
              <a:gd name="connsiteX128" fmla="*/ 496738 w 987356"/>
              <a:gd name="connsiteY128" fmla="*/ 617463 h 894710"/>
              <a:gd name="connsiteX129" fmla="*/ 696134 w 987356"/>
              <a:gd name="connsiteY129" fmla="*/ 228269 h 894710"/>
              <a:gd name="connsiteX130" fmla="*/ 493240 w 987356"/>
              <a:gd name="connsiteY130" fmla="*/ 25363 h 894710"/>
              <a:gd name="connsiteX131" fmla="*/ 493240 w 987356"/>
              <a:gd name="connsiteY131" fmla="*/ 0 h 894710"/>
              <a:gd name="connsiteX132" fmla="*/ 721496 w 987356"/>
              <a:gd name="connsiteY132" fmla="*/ 228269 h 894710"/>
              <a:gd name="connsiteX133" fmla="*/ 624422 w 987356"/>
              <a:gd name="connsiteY133" fmla="*/ 467033 h 894710"/>
              <a:gd name="connsiteX134" fmla="*/ 804576 w 987356"/>
              <a:gd name="connsiteY134" fmla="*/ 467033 h 894710"/>
              <a:gd name="connsiteX135" fmla="*/ 843056 w 987356"/>
              <a:gd name="connsiteY135" fmla="*/ 490647 h 894710"/>
              <a:gd name="connsiteX136" fmla="*/ 981234 w 987356"/>
              <a:gd name="connsiteY136" fmla="*/ 743405 h 894710"/>
              <a:gd name="connsiteX137" fmla="*/ 986480 w 987356"/>
              <a:gd name="connsiteY137" fmla="*/ 767019 h 894710"/>
              <a:gd name="connsiteX138" fmla="*/ 987356 w 987356"/>
              <a:gd name="connsiteY138" fmla="*/ 767019 h 894710"/>
              <a:gd name="connsiteX139" fmla="*/ 987356 w 987356"/>
              <a:gd name="connsiteY139" fmla="*/ 858851 h 894710"/>
              <a:gd name="connsiteX140" fmla="*/ 953248 w 987356"/>
              <a:gd name="connsiteY140" fmla="*/ 894710 h 894710"/>
              <a:gd name="connsiteX141" fmla="*/ 34106 w 987356"/>
              <a:gd name="connsiteY141" fmla="*/ 894710 h 894710"/>
              <a:gd name="connsiteX142" fmla="*/ 0 w 987356"/>
              <a:gd name="connsiteY142" fmla="*/ 858851 h 894710"/>
              <a:gd name="connsiteX143" fmla="*/ 0 w 987356"/>
              <a:gd name="connsiteY143" fmla="*/ 767019 h 894710"/>
              <a:gd name="connsiteX144" fmla="*/ 874 w 987356"/>
              <a:gd name="connsiteY144" fmla="*/ 767019 h 894710"/>
              <a:gd name="connsiteX145" fmla="*/ 6120 w 987356"/>
              <a:gd name="connsiteY145" fmla="*/ 743405 h 894710"/>
              <a:gd name="connsiteX146" fmla="*/ 144298 w 987356"/>
              <a:gd name="connsiteY146" fmla="*/ 490647 h 894710"/>
              <a:gd name="connsiteX147" fmla="*/ 182778 w 987356"/>
              <a:gd name="connsiteY147" fmla="*/ 467033 h 894710"/>
              <a:gd name="connsiteX148" fmla="*/ 363808 w 987356"/>
              <a:gd name="connsiteY148" fmla="*/ 467033 h 894710"/>
              <a:gd name="connsiteX149" fmla="*/ 265860 w 987356"/>
              <a:gd name="connsiteY149" fmla="*/ 228269 h 894710"/>
              <a:gd name="connsiteX150" fmla="*/ 493240 w 987356"/>
              <a:gd name="connsiteY150" fmla="*/ 0 h 894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987356" h="894710">
                <a:moveTo>
                  <a:pt x="26236" y="804626"/>
                </a:moveTo>
                <a:lnTo>
                  <a:pt x="26236" y="858851"/>
                </a:lnTo>
                <a:cubicBezTo>
                  <a:pt x="26236" y="864099"/>
                  <a:pt x="29734" y="869346"/>
                  <a:pt x="34106" y="869346"/>
                </a:cubicBezTo>
                <a:lnTo>
                  <a:pt x="953248" y="869346"/>
                </a:lnTo>
                <a:cubicBezTo>
                  <a:pt x="957622" y="869346"/>
                  <a:pt x="961994" y="864099"/>
                  <a:pt x="961994" y="858851"/>
                </a:cubicBezTo>
                <a:lnTo>
                  <a:pt x="961994" y="804626"/>
                </a:lnTo>
                <a:cubicBezTo>
                  <a:pt x="955872" y="807250"/>
                  <a:pt x="949750" y="808999"/>
                  <a:pt x="942754" y="808999"/>
                </a:cubicBezTo>
                <a:lnTo>
                  <a:pt x="45476" y="808999"/>
                </a:lnTo>
                <a:cubicBezTo>
                  <a:pt x="38478" y="808999"/>
                  <a:pt x="32358" y="807250"/>
                  <a:pt x="26236" y="804626"/>
                </a:cubicBezTo>
                <a:close/>
                <a:moveTo>
                  <a:pt x="293844" y="747778"/>
                </a:moveTo>
                <a:lnTo>
                  <a:pt x="292096" y="782762"/>
                </a:lnTo>
                <a:lnTo>
                  <a:pt x="942754" y="782762"/>
                </a:lnTo>
                <a:cubicBezTo>
                  <a:pt x="949750" y="782762"/>
                  <a:pt x="955872" y="779263"/>
                  <a:pt x="958496" y="774016"/>
                </a:cubicBezTo>
                <a:cubicBezTo>
                  <a:pt x="962868" y="767894"/>
                  <a:pt x="962868" y="760897"/>
                  <a:pt x="959370" y="755649"/>
                </a:cubicBezTo>
                <a:lnTo>
                  <a:pt x="955872" y="747778"/>
                </a:lnTo>
                <a:close/>
                <a:moveTo>
                  <a:pt x="32358" y="747778"/>
                </a:moveTo>
                <a:lnTo>
                  <a:pt x="28858" y="755649"/>
                </a:lnTo>
                <a:cubicBezTo>
                  <a:pt x="25360" y="760897"/>
                  <a:pt x="25360" y="767894"/>
                  <a:pt x="29734" y="774016"/>
                </a:cubicBezTo>
                <a:cubicBezTo>
                  <a:pt x="32358" y="779263"/>
                  <a:pt x="38478" y="782762"/>
                  <a:pt x="45476" y="782762"/>
                </a:cubicBezTo>
                <a:lnTo>
                  <a:pt x="265860" y="782762"/>
                </a:lnTo>
                <a:lnTo>
                  <a:pt x="268484" y="747778"/>
                </a:lnTo>
                <a:close/>
                <a:moveTo>
                  <a:pt x="705754" y="645450"/>
                </a:moveTo>
                <a:lnTo>
                  <a:pt x="696134" y="722415"/>
                </a:lnTo>
                <a:lnTo>
                  <a:pt x="941004" y="722415"/>
                </a:lnTo>
                <a:lnTo>
                  <a:pt x="899026" y="645450"/>
                </a:lnTo>
                <a:close/>
                <a:moveTo>
                  <a:pt x="447764" y="599972"/>
                </a:moveTo>
                <a:cubicBezTo>
                  <a:pt x="424152" y="606968"/>
                  <a:pt x="407534" y="620087"/>
                  <a:pt x="407534" y="632331"/>
                </a:cubicBezTo>
                <a:cubicBezTo>
                  <a:pt x="407534" y="650698"/>
                  <a:pt x="444266" y="670814"/>
                  <a:pt x="493240" y="670814"/>
                </a:cubicBezTo>
                <a:cubicBezTo>
                  <a:pt x="543088" y="670814"/>
                  <a:pt x="579820" y="650698"/>
                  <a:pt x="579820" y="632331"/>
                </a:cubicBezTo>
                <a:cubicBezTo>
                  <a:pt x="579820" y="620087"/>
                  <a:pt x="564078" y="606968"/>
                  <a:pt x="539590" y="599972"/>
                </a:cubicBezTo>
                <a:cubicBezTo>
                  <a:pt x="531720" y="612216"/>
                  <a:pt x="523848" y="622711"/>
                  <a:pt x="516852" y="633206"/>
                </a:cubicBezTo>
                <a:cubicBezTo>
                  <a:pt x="511606" y="641077"/>
                  <a:pt x="503734" y="645450"/>
                  <a:pt x="493240" y="645450"/>
                </a:cubicBezTo>
                <a:cubicBezTo>
                  <a:pt x="484494" y="645450"/>
                  <a:pt x="475750" y="641077"/>
                  <a:pt x="470502" y="633206"/>
                </a:cubicBezTo>
                <a:cubicBezTo>
                  <a:pt x="463506" y="622711"/>
                  <a:pt x="456510" y="612216"/>
                  <a:pt x="447764" y="599972"/>
                </a:cubicBezTo>
                <a:close/>
                <a:moveTo>
                  <a:pt x="717122" y="550120"/>
                </a:moveTo>
                <a:lnTo>
                  <a:pt x="709252" y="619213"/>
                </a:lnTo>
                <a:lnTo>
                  <a:pt x="885034" y="619213"/>
                </a:lnTo>
                <a:lnTo>
                  <a:pt x="846554" y="550120"/>
                </a:lnTo>
                <a:close/>
                <a:moveTo>
                  <a:pt x="303464" y="550120"/>
                </a:moveTo>
                <a:lnTo>
                  <a:pt x="294720" y="722415"/>
                </a:lnTo>
                <a:lnTo>
                  <a:pt x="669898" y="722415"/>
                </a:lnTo>
                <a:lnTo>
                  <a:pt x="691760" y="550120"/>
                </a:lnTo>
                <a:lnTo>
                  <a:pt x="573698" y="550120"/>
                </a:lnTo>
                <a:cubicBezTo>
                  <a:pt x="567576" y="558866"/>
                  <a:pt x="560580" y="569361"/>
                  <a:pt x="555332" y="577232"/>
                </a:cubicBezTo>
                <a:cubicBezTo>
                  <a:pt x="586816" y="588602"/>
                  <a:pt x="606056" y="609592"/>
                  <a:pt x="606056" y="632331"/>
                </a:cubicBezTo>
                <a:cubicBezTo>
                  <a:pt x="606056" y="668190"/>
                  <a:pt x="556206" y="697051"/>
                  <a:pt x="493240" y="697051"/>
                </a:cubicBezTo>
                <a:cubicBezTo>
                  <a:pt x="431148" y="697051"/>
                  <a:pt x="382174" y="668190"/>
                  <a:pt x="382174" y="632331"/>
                </a:cubicBezTo>
                <a:cubicBezTo>
                  <a:pt x="382174" y="609592"/>
                  <a:pt x="401414" y="588602"/>
                  <a:pt x="432896" y="577232"/>
                </a:cubicBezTo>
                <a:cubicBezTo>
                  <a:pt x="427650" y="569361"/>
                  <a:pt x="420654" y="558866"/>
                  <a:pt x="414532" y="550120"/>
                </a:cubicBezTo>
                <a:close/>
                <a:moveTo>
                  <a:pt x="140800" y="550120"/>
                </a:moveTo>
                <a:lnTo>
                  <a:pt x="46350" y="722415"/>
                </a:lnTo>
                <a:lnTo>
                  <a:pt x="268484" y="722415"/>
                </a:lnTo>
                <a:lnTo>
                  <a:pt x="277228" y="550120"/>
                </a:lnTo>
                <a:close/>
                <a:moveTo>
                  <a:pt x="724994" y="493271"/>
                </a:moveTo>
                <a:lnTo>
                  <a:pt x="721496" y="523882"/>
                </a:lnTo>
                <a:lnTo>
                  <a:pt x="833436" y="523882"/>
                </a:lnTo>
                <a:lnTo>
                  <a:pt x="821192" y="502892"/>
                </a:lnTo>
                <a:cubicBezTo>
                  <a:pt x="817694" y="496769"/>
                  <a:pt x="811572" y="493271"/>
                  <a:pt x="804576" y="493271"/>
                </a:cubicBezTo>
                <a:close/>
                <a:moveTo>
                  <a:pt x="609554" y="493271"/>
                </a:moveTo>
                <a:cubicBezTo>
                  <a:pt x="602558" y="503766"/>
                  <a:pt x="596436" y="514261"/>
                  <a:pt x="589440" y="523882"/>
                </a:cubicBezTo>
                <a:lnTo>
                  <a:pt x="695258" y="523882"/>
                </a:lnTo>
                <a:lnTo>
                  <a:pt x="698756" y="493271"/>
                </a:lnTo>
                <a:close/>
                <a:moveTo>
                  <a:pt x="306088" y="493271"/>
                </a:moveTo>
                <a:lnTo>
                  <a:pt x="305214" y="523882"/>
                </a:lnTo>
                <a:lnTo>
                  <a:pt x="397916" y="523882"/>
                </a:lnTo>
                <a:cubicBezTo>
                  <a:pt x="391794" y="514261"/>
                  <a:pt x="385672" y="503766"/>
                  <a:pt x="378676" y="493271"/>
                </a:cubicBezTo>
                <a:close/>
                <a:moveTo>
                  <a:pt x="182778" y="493271"/>
                </a:moveTo>
                <a:cubicBezTo>
                  <a:pt x="175782" y="493271"/>
                  <a:pt x="169660" y="496769"/>
                  <a:pt x="166162" y="502892"/>
                </a:cubicBezTo>
                <a:lnTo>
                  <a:pt x="154792" y="523882"/>
                </a:lnTo>
                <a:lnTo>
                  <a:pt x="278978" y="523882"/>
                </a:lnTo>
                <a:lnTo>
                  <a:pt x="280726" y="493271"/>
                </a:lnTo>
                <a:close/>
                <a:moveTo>
                  <a:pt x="461386" y="229240"/>
                </a:moveTo>
                <a:lnTo>
                  <a:pt x="461386" y="296945"/>
                </a:lnTo>
                <a:lnTo>
                  <a:pt x="525970" y="296945"/>
                </a:lnTo>
                <a:lnTo>
                  <a:pt x="525970" y="229240"/>
                </a:lnTo>
                <a:close/>
                <a:moveTo>
                  <a:pt x="461386" y="212314"/>
                </a:moveTo>
                <a:lnTo>
                  <a:pt x="525970" y="212314"/>
                </a:lnTo>
                <a:cubicBezTo>
                  <a:pt x="535570" y="212314"/>
                  <a:pt x="543424" y="219441"/>
                  <a:pt x="543424" y="229240"/>
                </a:cubicBezTo>
                <a:lnTo>
                  <a:pt x="543424" y="306744"/>
                </a:lnTo>
                <a:cubicBezTo>
                  <a:pt x="543424" y="311198"/>
                  <a:pt x="539060" y="315652"/>
                  <a:pt x="534696" y="315652"/>
                </a:cubicBezTo>
                <a:lnTo>
                  <a:pt x="452658" y="315652"/>
                </a:lnTo>
                <a:cubicBezTo>
                  <a:pt x="447422" y="315652"/>
                  <a:pt x="443930" y="311198"/>
                  <a:pt x="443930" y="306744"/>
                </a:cubicBezTo>
                <a:lnTo>
                  <a:pt x="443930" y="229240"/>
                </a:lnTo>
                <a:cubicBezTo>
                  <a:pt x="443930" y="219441"/>
                  <a:pt x="450912" y="212314"/>
                  <a:pt x="461386" y="212314"/>
                </a:cubicBezTo>
                <a:close/>
                <a:moveTo>
                  <a:pt x="551742" y="106211"/>
                </a:moveTo>
                <a:lnTo>
                  <a:pt x="551742" y="137577"/>
                </a:lnTo>
                <a:cubicBezTo>
                  <a:pt x="551742" y="141062"/>
                  <a:pt x="549996" y="143676"/>
                  <a:pt x="547378" y="145418"/>
                </a:cubicBezTo>
                <a:cubicBezTo>
                  <a:pt x="544758" y="147161"/>
                  <a:pt x="541266" y="147161"/>
                  <a:pt x="538646" y="144547"/>
                </a:cubicBezTo>
                <a:lnTo>
                  <a:pt x="496734" y="118409"/>
                </a:lnTo>
                <a:cubicBezTo>
                  <a:pt x="494114" y="116666"/>
                  <a:pt x="492368" y="116666"/>
                  <a:pt x="489748" y="118409"/>
                </a:cubicBezTo>
                <a:lnTo>
                  <a:pt x="373618" y="197696"/>
                </a:lnTo>
                <a:lnTo>
                  <a:pt x="390208" y="197696"/>
                </a:lnTo>
                <a:cubicBezTo>
                  <a:pt x="395448" y="197696"/>
                  <a:pt x="398940" y="202052"/>
                  <a:pt x="398940" y="205537"/>
                </a:cubicBezTo>
                <a:lnTo>
                  <a:pt x="398940" y="346686"/>
                </a:lnTo>
                <a:cubicBezTo>
                  <a:pt x="398940" y="347557"/>
                  <a:pt x="399814" y="348428"/>
                  <a:pt x="400686" y="348428"/>
                </a:cubicBezTo>
                <a:lnTo>
                  <a:pt x="585796" y="348428"/>
                </a:lnTo>
                <a:cubicBezTo>
                  <a:pt x="586670" y="348428"/>
                  <a:pt x="587542" y="347557"/>
                  <a:pt x="587542" y="346686"/>
                </a:cubicBezTo>
                <a:lnTo>
                  <a:pt x="586670" y="205537"/>
                </a:lnTo>
                <a:cubicBezTo>
                  <a:pt x="586670" y="203795"/>
                  <a:pt x="587542" y="202052"/>
                  <a:pt x="590162" y="199438"/>
                </a:cubicBezTo>
                <a:cubicBezTo>
                  <a:pt x="591908" y="198567"/>
                  <a:pt x="593654" y="197696"/>
                  <a:pt x="596274" y="197696"/>
                </a:cubicBezTo>
                <a:lnTo>
                  <a:pt x="614610" y="197696"/>
                </a:lnTo>
                <a:lnTo>
                  <a:pt x="580558" y="171557"/>
                </a:lnTo>
                <a:cubicBezTo>
                  <a:pt x="578810" y="169814"/>
                  <a:pt x="577064" y="167201"/>
                  <a:pt x="577064" y="165458"/>
                </a:cubicBezTo>
                <a:lnTo>
                  <a:pt x="577064" y="106211"/>
                </a:lnTo>
                <a:close/>
                <a:moveTo>
                  <a:pt x="543012" y="88785"/>
                </a:moveTo>
                <a:lnTo>
                  <a:pt x="583176" y="88785"/>
                </a:lnTo>
                <a:cubicBezTo>
                  <a:pt x="589288" y="88785"/>
                  <a:pt x="594528" y="94884"/>
                  <a:pt x="594528" y="100983"/>
                </a:cubicBezTo>
                <a:lnTo>
                  <a:pt x="594528" y="160230"/>
                </a:lnTo>
                <a:lnTo>
                  <a:pt x="632946" y="189854"/>
                </a:lnTo>
                <a:cubicBezTo>
                  <a:pt x="638186" y="193339"/>
                  <a:pt x="639932" y="199438"/>
                  <a:pt x="638186" y="205537"/>
                </a:cubicBezTo>
                <a:cubicBezTo>
                  <a:pt x="636440" y="211636"/>
                  <a:pt x="631200" y="214250"/>
                  <a:pt x="625088" y="214250"/>
                </a:cubicBezTo>
                <a:lnTo>
                  <a:pt x="604132" y="214250"/>
                </a:lnTo>
                <a:lnTo>
                  <a:pt x="604132" y="346686"/>
                </a:lnTo>
                <a:cubicBezTo>
                  <a:pt x="604132" y="358012"/>
                  <a:pt x="596274" y="365854"/>
                  <a:pt x="585796" y="365854"/>
                </a:cubicBezTo>
                <a:lnTo>
                  <a:pt x="400686" y="365854"/>
                </a:lnTo>
                <a:cubicBezTo>
                  <a:pt x="390208" y="365854"/>
                  <a:pt x="382350" y="358012"/>
                  <a:pt x="382350" y="346686"/>
                </a:cubicBezTo>
                <a:lnTo>
                  <a:pt x="382350" y="215121"/>
                </a:lnTo>
                <a:lnTo>
                  <a:pt x="363140" y="215121"/>
                </a:lnTo>
                <a:cubicBezTo>
                  <a:pt x="357028" y="215121"/>
                  <a:pt x="351790" y="211636"/>
                  <a:pt x="350044" y="205537"/>
                </a:cubicBezTo>
                <a:cubicBezTo>
                  <a:pt x="347424" y="199438"/>
                  <a:pt x="350044" y="193339"/>
                  <a:pt x="355282" y="189854"/>
                </a:cubicBezTo>
                <a:lnTo>
                  <a:pt x="481018" y="103597"/>
                </a:lnTo>
                <a:cubicBezTo>
                  <a:pt x="488876" y="99240"/>
                  <a:pt x="497608" y="99240"/>
                  <a:pt x="505466" y="102725"/>
                </a:cubicBezTo>
                <a:lnTo>
                  <a:pt x="534280" y="121894"/>
                </a:lnTo>
                <a:lnTo>
                  <a:pt x="534280" y="97498"/>
                </a:lnTo>
                <a:cubicBezTo>
                  <a:pt x="534280" y="93141"/>
                  <a:pt x="538646" y="88785"/>
                  <a:pt x="543012" y="88785"/>
                </a:cubicBezTo>
                <a:close/>
                <a:moveTo>
                  <a:pt x="493240" y="25363"/>
                </a:moveTo>
                <a:cubicBezTo>
                  <a:pt x="382174" y="25363"/>
                  <a:pt x="292096" y="116321"/>
                  <a:pt x="292096" y="228269"/>
                </a:cubicBezTo>
                <a:cubicBezTo>
                  <a:pt x="292096" y="305233"/>
                  <a:pt x="394416" y="480152"/>
                  <a:pt x="491490" y="617463"/>
                </a:cubicBezTo>
                <a:cubicBezTo>
                  <a:pt x="493240" y="620087"/>
                  <a:pt x="494990" y="620087"/>
                  <a:pt x="496738" y="617463"/>
                </a:cubicBezTo>
                <a:cubicBezTo>
                  <a:pt x="592064" y="480152"/>
                  <a:pt x="696134" y="305233"/>
                  <a:pt x="696134" y="228269"/>
                </a:cubicBezTo>
                <a:cubicBezTo>
                  <a:pt x="696134" y="116321"/>
                  <a:pt x="605182" y="25363"/>
                  <a:pt x="493240" y="25363"/>
                </a:cubicBezTo>
                <a:close/>
                <a:moveTo>
                  <a:pt x="493240" y="0"/>
                </a:moveTo>
                <a:cubicBezTo>
                  <a:pt x="620048" y="0"/>
                  <a:pt x="721496" y="102327"/>
                  <a:pt x="721496" y="228269"/>
                </a:cubicBezTo>
                <a:cubicBezTo>
                  <a:pt x="721496" y="285992"/>
                  <a:pt x="675144" y="380448"/>
                  <a:pt x="624422" y="467033"/>
                </a:cubicBezTo>
                <a:lnTo>
                  <a:pt x="804576" y="467033"/>
                </a:lnTo>
                <a:cubicBezTo>
                  <a:pt x="821192" y="467033"/>
                  <a:pt x="836060" y="476654"/>
                  <a:pt x="843056" y="490647"/>
                </a:cubicBezTo>
                <a:lnTo>
                  <a:pt x="981234" y="743405"/>
                </a:lnTo>
                <a:cubicBezTo>
                  <a:pt x="985606" y="750402"/>
                  <a:pt x="987356" y="758273"/>
                  <a:pt x="986480" y="767019"/>
                </a:cubicBezTo>
                <a:lnTo>
                  <a:pt x="987356" y="767019"/>
                </a:lnTo>
                <a:lnTo>
                  <a:pt x="987356" y="858851"/>
                </a:lnTo>
                <a:cubicBezTo>
                  <a:pt x="987356" y="878967"/>
                  <a:pt x="971614" y="894710"/>
                  <a:pt x="953248" y="894710"/>
                </a:cubicBezTo>
                <a:lnTo>
                  <a:pt x="34106" y="894710"/>
                </a:lnTo>
                <a:cubicBezTo>
                  <a:pt x="16616" y="894710"/>
                  <a:pt x="0" y="878967"/>
                  <a:pt x="0" y="858851"/>
                </a:cubicBezTo>
                <a:lnTo>
                  <a:pt x="0" y="767019"/>
                </a:lnTo>
                <a:lnTo>
                  <a:pt x="874" y="767019"/>
                </a:lnTo>
                <a:cubicBezTo>
                  <a:pt x="0" y="758273"/>
                  <a:pt x="1748" y="750402"/>
                  <a:pt x="6120" y="743405"/>
                </a:cubicBezTo>
                <a:lnTo>
                  <a:pt x="144298" y="490647"/>
                </a:lnTo>
                <a:cubicBezTo>
                  <a:pt x="151294" y="476654"/>
                  <a:pt x="166162" y="467033"/>
                  <a:pt x="182778" y="467033"/>
                </a:cubicBezTo>
                <a:lnTo>
                  <a:pt x="363808" y="467033"/>
                </a:lnTo>
                <a:cubicBezTo>
                  <a:pt x="312210" y="380448"/>
                  <a:pt x="265860" y="285992"/>
                  <a:pt x="265860" y="228269"/>
                </a:cubicBezTo>
                <a:cubicBezTo>
                  <a:pt x="265860" y="102327"/>
                  <a:pt x="368180" y="0"/>
                  <a:pt x="4932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E2C7F69-F51C-40CA-8252-11DEDD98D6D4}"/>
              </a:ext>
            </a:extLst>
          </p:cNvPr>
          <p:cNvGrpSpPr/>
          <p:nvPr/>
        </p:nvGrpSpPr>
        <p:grpSpPr>
          <a:xfrm>
            <a:off x="16448641" y="7793899"/>
            <a:ext cx="4616891" cy="4894831"/>
            <a:chOff x="16448641" y="7793899"/>
            <a:chExt cx="4616891" cy="4894831"/>
          </a:xfrm>
        </p:grpSpPr>
        <p:sp>
          <p:nvSpPr>
            <p:cNvPr id="121" name="Freeform 109">
              <a:extLst>
                <a:ext uri="{FF2B5EF4-FFF2-40B4-BE49-F238E27FC236}">
                  <a16:creationId xmlns:a16="http://schemas.microsoft.com/office/drawing/2014/main" id="{2EC1B07B-F4D7-4AA7-94DA-E326105EE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8641" y="8176065"/>
              <a:ext cx="4616891" cy="1069298"/>
            </a:xfrm>
            <a:custGeom>
              <a:avLst/>
              <a:gdLst>
                <a:gd name="T0" fmla="*/ 4854 w 5274"/>
                <a:gd name="T1" fmla="*/ 0 h 1223"/>
                <a:gd name="T2" fmla="*/ 419 w 5274"/>
                <a:gd name="T3" fmla="*/ 0 h 1223"/>
                <a:gd name="T4" fmla="*/ 0 w 5274"/>
                <a:gd name="T5" fmla="*/ 1222 h 1223"/>
                <a:gd name="T6" fmla="*/ 418 w 5274"/>
                <a:gd name="T7" fmla="*/ 1222 h 1223"/>
                <a:gd name="T8" fmla="*/ 4855 w 5274"/>
                <a:gd name="T9" fmla="*/ 1222 h 1223"/>
                <a:gd name="T10" fmla="*/ 5273 w 5274"/>
                <a:gd name="T11" fmla="*/ 1222 h 1223"/>
                <a:gd name="T12" fmla="*/ 4854 w 5274"/>
                <a:gd name="T13" fmla="*/ 0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74" h="1223">
                  <a:moveTo>
                    <a:pt x="4854" y="0"/>
                  </a:moveTo>
                  <a:lnTo>
                    <a:pt x="419" y="0"/>
                  </a:lnTo>
                  <a:lnTo>
                    <a:pt x="0" y="1222"/>
                  </a:lnTo>
                  <a:lnTo>
                    <a:pt x="418" y="1222"/>
                  </a:lnTo>
                  <a:lnTo>
                    <a:pt x="4855" y="1222"/>
                  </a:lnTo>
                  <a:lnTo>
                    <a:pt x="5273" y="1222"/>
                  </a:lnTo>
                  <a:lnTo>
                    <a:pt x="4854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000A669-7966-4ED1-8FEC-1C914023B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14999" y="8245550"/>
              <a:ext cx="4079437" cy="906291"/>
            </a:xfrm>
            <a:custGeom>
              <a:avLst/>
              <a:gdLst>
                <a:gd name="connsiteX0" fmla="*/ 2160265 w 4079437"/>
                <a:gd name="connsiteY0" fmla="*/ 3862 h 906291"/>
                <a:gd name="connsiteX1" fmla="*/ 2284403 w 4079437"/>
                <a:gd name="connsiteY1" fmla="*/ 902786 h 906291"/>
                <a:gd name="connsiteX2" fmla="*/ 2258871 w 4079437"/>
                <a:gd name="connsiteY2" fmla="*/ 906291 h 906291"/>
                <a:gd name="connsiteX3" fmla="*/ 2134733 w 4079437"/>
                <a:gd name="connsiteY3" fmla="*/ 6491 h 906291"/>
                <a:gd name="connsiteX4" fmla="*/ 1950203 w 4079437"/>
                <a:gd name="connsiteY4" fmla="*/ 3862 h 906291"/>
                <a:gd name="connsiteX5" fmla="*/ 1975587 w 4079437"/>
                <a:gd name="connsiteY5" fmla="*/ 6491 h 906291"/>
                <a:gd name="connsiteX6" fmla="*/ 1851295 w 4079437"/>
                <a:gd name="connsiteY6" fmla="*/ 906291 h 906291"/>
                <a:gd name="connsiteX7" fmla="*/ 1825913 w 4079437"/>
                <a:gd name="connsiteY7" fmla="*/ 902786 h 906291"/>
                <a:gd name="connsiteX8" fmla="*/ 3807623 w 4079437"/>
                <a:gd name="connsiteY8" fmla="*/ 0 h 906291"/>
                <a:gd name="connsiteX9" fmla="*/ 4079437 w 4079437"/>
                <a:gd name="connsiteY9" fmla="*/ 898401 h 906291"/>
                <a:gd name="connsiteX10" fmla="*/ 4054887 w 4079437"/>
                <a:gd name="connsiteY10" fmla="*/ 906290 h 906291"/>
                <a:gd name="connsiteX11" fmla="*/ 3783071 w 4079437"/>
                <a:gd name="connsiteY11" fmla="*/ 7012 h 906291"/>
                <a:gd name="connsiteX12" fmla="*/ 3564425 w 4079437"/>
                <a:gd name="connsiteY12" fmla="*/ 0 h 906291"/>
                <a:gd name="connsiteX13" fmla="*/ 3836239 w 4079437"/>
                <a:gd name="connsiteY13" fmla="*/ 898401 h 906291"/>
                <a:gd name="connsiteX14" fmla="*/ 3811687 w 4079437"/>
                <a:gd name="connsiteY14" fmla="*/ 906290 h 906291"/>
                <a:gd name="connsiteX15" fmla="*/ 3539875 w 4079437"/>
                <a:gd name="connsiteY15" fmla="*/ 7012 h 906291"/>
                <a:gd name="connsiteX16" fmla="*/ 3316563 w 4079437"/>
                <a:gd name="connsiteY16" fmla="*/ 0 h 906291"/>
                <a:gd name="connsiteX17" fmla="*/ 3589179 w 4079437"/>
                <a:gd name="connsiteY17" fmla="*/ 898401 h 906291"/>
                <a:gd name="connsiteX18" fmla="*/ 3565435 w 4079437"/>
                <a:gd name="connsiteY18" fmla="*/ 906290 h 906291"/>
                <a:gd name="connsiteX19" fmla="*/ 3292817 w 4079437"/>
                <a:gd name="connsiteY19" fmla="*/ 7012 h 906291"/>
                <a:gd name="connsiteX20" fmla="*/ 3074171 w 4079437"/>
                <a:gd name="connsiteY20" fmla="*/ 0 h 906291"/>
                <a:gd name="connsiteX21" fmla="*/ 3345985 w 4079437"/>
                <a:gd name="connsiteY21" fmla="*/ 898401 h 906291"/>
                <a:gd name="connsiteX22" fmla="*/ 3321435 w 4079437"/>
                <a:gd name="connsiteY22" fmla="*/ 906290 h 906291"/>
                <a:gd name="connsiteX23" fmla="*/ 3049619 w 4079437"/>
                <a:gd name="connsiteY23" fmla="*/ 7012 h 906291"/>
                <a:gd name="connsiteX24" fmla="*/ 2827113 w 4079437"/>
                <a:gd name="connsiteY24" fmla="*/ 0 h 906291"/>
                <a:gd name="connsiteX25" fmla="*/ 3098927 w 4079437"/>
                <a:gd name="connsiteY25" fmla="*/ 898401 h 906291"/>
                <a:gd name="connsiteX26" fmla="*/ 3074377 w 4079437"/>
                <a:gd name="connsiteY26" fmla="*/ 906290 h 906291"/>
                <a:gd name="connsiteX27" fmla="*/ 2802561 w 4079437"/>
                <a:gd name="connsiteY27" fmla="*/ 7012 h 906291"/>
                <a:gd name="connsiteX28" fmla="*/ 2583989 w 4079437"/>
                <a:gd name="connsiteY28" fmla="*/ 0 h 906291"/>
                <a:gd name="connsiteX29" fmla="*/ 2855725 w 4079437"/>
                <a:gd name="connsiteY29" fmla="*/ 898401 h 906291"/>
                <a:gd name="connsiteX30" fmla="*/ 2831981 w 4079437"/>
                <a:gd name="connsiteY30" fmla="*/ 906290 h 906291"/>
                <a:gd name="connsiteX31" fmla="*/ 2559365 w 4079437"/>
                <a:gd name="connsiteY31" fmla="*/ 7012 h 906291"/>
                <a:gd name="connsiteX32" fmla="*/ 2338801 w 4079437"/>
                <a:gd name="connsiteY32" fmla="*/ 0 h 906291"/>
                <a:gd name="connsiteX33" fmla="*/ 2608677 w 4079437"/>
                <a:gd name="connsiteY33" fmla="*/ 898401 h 906291"/>
                <a:gd name="connsiteX34" fmla="*/ 2584301 w 4079437"/>
                <a:gd name="connsiteY34" fmla="*/ 906290 h 906291"/>
                <a:gd name="connsiteX35" fmla="*/ 2316165 w 4079437"/>
                <a:gd name="connsiteY35" fmla="*/ 7012 h 906291"/>
                <a:gd name="connsiteX36" fmla="*/ 1743383 w 4079437"/>
                <a:gd name="connsiteY36" fmla="*/ 0 h 906291"/>
                <a:gd name="connsiteX37" fmla="*/ 1767127 w 4079437"/>
                <a:gd name="connsiteY37" fmla="*/ 7012 h 906291"/>
                <a:gd name="connsiteX38" fmla="*/ 1494511 w 4079437"/>
                <a:gd name="connsiteY38" fmla="*/ 906290 h 906291"/>
                <a:gd name="connsiteX39" fmla="*/ 1470767 w 4079437"/>
                <a:gd name="connsiteY39" fmla="*/ 898401 h 906291"/>
                <a:gd name="connsiteX40" fmla="*/ 1495521 w 4079437"/>
                <a:gd name="connsiteY40" fmla="*/ 0 h 906291"/>
                <a:gd name="connsiteX41" fmla="*/ 1520073 w 4079437"/>
                <a:gd name="connsiteY41" fmla="*/ 7012 h 906291"/>
                <a:gd name="connsiteX42" fmla="*/ 1248259 w 4079437"/>
                <a:gd name="connsiteY42" fmla="*/ 906290 h 906291"/>
                <a:gd name="connsiteX43" fmla="*/ 1223709 w 4079437"/>
                <a:gd name="connsiteY43" fmla="*/ 898401 h 906291"/>
                <a:gd name="connsiteX44" fmla="*/ 1252325 w 4079437"/>
                <a:gd name="connsiteY44" fmla="*/ 0 h 906291"/>
                <a:gd name="connsiteX45" fmla="*/ 1276877 w 4079437"/>
                <a:gd name="connsiteY45" fmla="*/ 7012 h 906291"/>
                <a:gd name="connsiteX46" fmla="*/ 1005061 w 4079437"/>
                <a:gd name="connsiteY46" fmla="*/ 906290 h 906291"/>
                <a:gd name="connsiteX47" fmla="*/ 980509 w 4079437"/>
                <a:gd name="connsiteY47" fmla="*/ 898401 h 906291"/>
                <a:gd name="connsiteX48" fmla="*/ 1005193 w 4079437"/>
                <a:gd name="connsiteY48" fmla="*/ 0 h 906291"/>
                <a:gd name="connsiteX49" fmla="*/ 1029817 w 4079437"/>
                <a:gd name="connsiteY49" fmla="*/ 7012 h 906291"/>
                <a:gd name="connsiteX50" fmla="*/ 758077 w 4079437"/>
                <a:gd name="connsiteY50" fmla="*/ 906290 h 906291"/>
                <a:gd name="connsiteX51" fmla="*/ 733453 w 4079437"/>
                <a:gd name="connsiteY51" fmla="*/ 898401 h 906291"/>
                <a:gd name="connsiteX52" fmla="*/ 762873 w 4079437"/>
                <a:gd name="connsiteY52" fmla="*/ 0 h 906291"/>
                <a:gd name="connsiteX53" fmla="*/ 786617 w 4079437"/>
                <a:gd name="connsiteY53" fmla="*/ 7012 h 906291"/>
                <a:gd name="connsiteX54" fmla="*/ 514879 w 4079437"/>
                <a:gd name="connsiteY54" fmla="*/ 906290 h 906291"/>
                <a:gd name="connsiteX55" fmla="*/ 490257 w 4079437"/>
                <a:gd name="connsiteY55" fmla="*/ 898401 h 906291"/>
                <a:gd name="connsiteX56" fmla="*/ 515011 w 4079437"/>
                <a:gd name="connsiteY56" fmla="*/ 0 h 906291"/>
                <a:gd name="connsiteX57" fmla="*/ 539563 w 4079437"/>
                <a:gd name="connsiteY57" fmla="*/ 7012 h 906291"/>
                <a:gd name="connsiteX58" fmla="*/ 267749 w 4079437"/>
                <a:gd name="connsiteY58" fmla="*/ 906290 h 906291"/>
                <a:gd name="connsiteX59" fmla="*/ 243199 w 4079437"/>
                <a:gd name="connsiteY59" fmla="*/ 898401 h 906291"/>
                <a:gd name="connsiteX60" fmla="*/ 271815 w 4079437"/>
                <a:gd name="connsiteY60" fmla="*/ 0 h 906291"/>
                <a:gd name="connsiteX61" fmla="*/ 296367 w 4079437"/>
                <a:gd name="connsiteY61" fmla="*/ 7012 h 906291"/>
                <a:gd name="connsiteX62" fmla="*/ 24551 w 4079437"/>
                <a:gd name="connsiteY62" fmla="*/ 906290 h 906291"/>
                <a:gd name="connsiteX63" fmla="*/ 0 w 4079437"/>
                <a:gd name="connsiteY63" fmla="*/ 898401 h 906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079437" h="906291">
                  <a:moveTo>
                    <a:pt x="2160265" y="3862"/>
                  </a:moveTo>
                  <a:lnTo>
                    <a:pt x="2284403" y="902786"/>
                  </a:lnTo>
                  <a:lnTo>
                    <a:pt x="2258871" y="906291"/>
                  </a:lnTo>
                  <a:lnTo>
                    <a:pt x="2134733" y="6491"/>
                  </a:lnTo>
                  <a:close/>
                  <a:moveTo>
                    <a:pt x="1950203" y="3862"/>
                  </a:moveTo>
                  <a:lnTo>
                    <a:pt x="1975587" y="6491"/>
                  </a:lnTo>
                  <a:lnTo>
                    <a:pt x="1851295" y="906291"/>
                  </a:lnTo>
                  <a:lnTo>
                    <a:pt x="1825913" y="902786"/>
                  </a:lnTo>
                  <a:close/>
                  <a:moveTo>
                    <a:pt x="3807623" y="0"/>
                  </a:moveTo>
                  <a:lnTo>
                    <a:pt x="4079437" y="898401"/>
                  </a:lnTo>
                  <a:lnTo>
                    <a:pt x="4054887" y="906290"/>
                  </a:lnTo>
                  <a:lnTo>
                    <a:pt x="3783071" y="7012"/>
                  </a:lnTo>
                  <a:close/>
                  <a:moveTo>
                    <a:pt x="3564425" y="0"/>
                  </a:moveTo>
                  <a:lnTo>
                    <a:pt x="3836239" y="898401"/>
                  </a:lnTo>
                  <a:lnTo>
                    <a:pt x="3811687" y="906290"/>
                  </a:lnTo>
                  <a:lnTo>
                    <a:pt x="3539875" y="7012"/>
                  </a:lnTo>
                  <a:close/>
                  <a:moveTo>
                    <a:pt x="3316563" y="0"/>
                  </a:moveTo>
                  <a:lnTo>
                    <a:pt x="3589179" y="898401"/>
                  </a:lnTo>
                  <a:lnTo>
                    <a:pt x="3565435" y="906290"/>
                  </a:lnTo>
                  <a:lnTo>
                    <a:pt x="3292817" y="7012"/>
                  </a:lnTo>
                  <a:close/>
                  <a:moveTo>
                    <a:pt x="3074171" y="0"/>
                  </a:moveTo>
                  <a:lnTo>
                    <a:pt x="3345985" y="898401"/>
                  </a:lnTo>
                  <a:lnTo>
                    <a:pt x="3321435" y="906290"/>
                  </a:lnTo>
                  <a:lnTo>
                    <a:pt x="3049619" y="7012"/>
                  </a:lnTo>
                  <a:close/>
                  <a:moveTo>
                    <a:pt x="2827113" y="0"/>
                  </a:moveTo>
                  <a:lnTo>
                    <a:pt x="3098927" y="898401"/>
                  </a:lnTo>
                  <a:lnTo>
                    <a:pt x="3074377" y="906290"/>
                  </a:lnTo>
                  <a:lnTo>
                    <a:pt x="2802561" y="7012"/>
                  </a:lnTo>
                  <a:close/>
                  <a:moveTo>
                    <a:pt x="2583989" y="0"/>
                  </a:moveTo>
                  <a:lnTo>
                    <a:pt x="2855725" y="898401"/>
                  </a:lnTo>
                  <a:lnTo>
                    <a:pt x="2831981" y="906290"/>
                  </a:lnTo>
                  <a:lnTo>
                    <a:pt x="2559365" y="7012"/>
                  </a:lnTo>
                  <a:close/>
                  <a:moveTo>
                    <a:pt x="2338801" y="0"/>
                  </a:moveTo>
                  <a:lnTo>
                    <a:pt x="2608677" y="898401"/>
                  </a:lnTo>
                  <a:lnTo>
                    <a:pt x="2584301" y="906290"/>
                  </a:lnTo>
                  <a:lnTo>
                    <a:pt x="2316165" y="7012"/>
                  </a:lnTo>
                  <a:close/>
                  <a:moveTo>
                    <a:pt x="1743383" y="0"/>
                  </a:moveTo>
                  <a:lnTo>
                    <a:pt x="1767127" y="7012"/>
                  </a:lnTo>
                  <a:lnTo>
                    <a:pt x="1494511" y="906290"/>
                  </a:lnTo>
                  <a:lnTo>
                    <a:pt x="1470767" y="898401"/>
                  </a:lnTo>
                  <a:close/>
                  <a:moveTo>
                    <a:pt x="1495521" y="0"/>
                  </a:moveTo>
                  <a:lnTo>
                    <a:pt x="1520073" y="7012"/>
                  </a:lnTo>
                  <a:lnTo>
                    <a:pt x="1248259" y="906290"/>
                  </a:lnTo>
                  <a:lnTo>
                    <a:pt x="1223709" y="898401"/>
                  </a:lnTo>
                  <a:close/>
                  <a:moveTo>
                    <a:pt x="1252325" y="0"/>
                  </a:moveTo>
                  <a:lnTo>
                    <a:pt x="1276877" y="7012"/>
                  </a:lnTo>
                  <a:lnTo>
                    <a:pt x="1005061" y="906290"/>
                  </a:lnTo>
                  <a:lnTo>
                    <a:pt x="980509" y="898401"/>
                  </a:lnTo>
                  <a:close/>
                  <a:moveTo>
                    <a:pt x="1005193" y="0"/>
                  </a:moveTo>
                  <a:lnTo>
                    <a:pt x="1029817" y="7012"/>
                  </a:lnTo>
                  <a:lnTo>
                    <a:pt x="758077" y="906290"/>
                  </a:lnTo>
                  <a:lnTo>
                    <a:pt x="733453" y="898401"/>
                  </a:lnTo>
                  <a:close/>
                  <a:moveTo>
                    <a:pt x="762873" y="0"/>
                  </a:moveTo>
                  <a:lnTo>
                    <a:pt x="786617" y="7012"/>
                  </a:lnTo>
                  <a:lnTo>
                    <a:pt x="514879" y="906290"/>
                  </a:lnTo>
                  <a:lnTo>
                    <a:pt x="490257" y="898401"/>
                  </a:lnTo>
                  <a:close/>
                  <a:moveTo>
                    <a:pt x="515011" y="0"/>
                  </a:moveTo>
                  <a:lnTo>
                    <a:pt x="539563" y="7012"/>
                  </a:lnTo>
                  <a:lnTo>
                    <a:pt x="267749" y="906290"/>
                  </a:lnTo>
                  <a:lnTo>
                    <a:pt x="243199" y="898401"/>
                  </a:lnTo>
                  <a:close/>
                  <a:moveTo>
                    <a:pt x="271815" y="0"/>
                  </a:moveTo>
                  <a:lnTo>
                    <a:pt x="296367" y="7012"/>
                  </a:lnTo>
                  <a:lnTo>
                    <a:pt x="24551" y="906290"/>
                  </a:lnTo>
                  <a:lnTo>
                    <a:pt x="0" y="898401"/>
                  </a:lnTo>
                  <a:close/>
                </a:path>
              </a:pathLst>
            </a:custGeom>
            <a:solidFill>
              <a:srgbClr val="111340">
                <a:alpha val="30000"/>
              </a:srgb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3" name="Freeform 126">
              <a:extLst>
                <a:ext uri="{FF2B5EF4-FFF2-40B4-BE49-F238E27FC236}">
                  <a16:creationId xmlns:a16="http://schemas.microsoft.com/office/drawing/2014/main" id="{A38D0FA6-9999-4587-B167-B211B5476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1507" y="9245363"/>
              <a:ext cx="3883439" cy="1675360"/>
            </a:xfrm>
            <a:custGeom>
              <a:avLst/>
              <a:gdLst>
                <a:gd name="T0" fmla="*/ 0 w 4438"/>
                <a:gd name="T1" fmla="*/ 1915 h 1916"/>
                <a:gd name="T2" fmla="*/ 4437 w 4438"/>
                <a:gd name="T3" fmla="*/ 1915 h 1916"/>
                <a:gd name="T4" fmla="*/ 4437 w 4438"/>
                <a:gd name="T5" fmla="*/ 0 h 1916"/>
                <a:gd name="T6" fmla="*/ 0 w 4438"/>
                <a:gd name="T7" fmla="*/ 0 h 1916"/>
                <a:gd name="T8" fmla="*/ 0 w 4438"/>
                <a:gd name="T9" fmla="*/ 1915 h 1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8" h="1916">
                  <a:moveTo>
                    <a:pt x="0" y="1915"/>
                  </a:moveTo>
                  <a:lnTo>
                    <a:pt x="4437" y="1915"/>
                  </a:lnTo>
                  <a:lnTo>
                    <a:pt x="4437" y="0"/>
                  </a:lnTo>
                  <a:lnTo>
                    <a:pt x="0" y="0"/>
                  </a:lnTo>
                  <a:lnTo>
                    <a:pt x="0" y="1915"/>
                  </a:lnTo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4" name="Freeform 127">
              <a:extLst>
                <a:ext uri="{FF2B5EF4-FFF2-40B4-BE49-F238E27FC236}">
                  <a16:creationId xmlns:a16="http://schemas.microsoft.com/office/drawing/2014/main" id="{C15593E4-1532-4852-A148-3D6E9A5F9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7893" y="7793899"/>
              <a:ext cx="926466" cy="216175"/>
            </a:xfrm>
            <a:custGeom>
              <a:avLst/>
              <a:gdLst>
                <a:gd name="T0" fmla="*/ 974 w 1059"/>
                <a:gd name="T1" fmla="*/ 0 h 245"/>
                <a:gd name="T2" fmla="*/ 83 w 1059"/>
                <a:gd name="T3" fmla="*/ 0 h 245"/>
                <a:gd name="T4" fmla="*/ 0 w 1059"/>
                <a:gd name="T5" fmla="*/ 244 h 245"/>
                <a:gd name="T6" fmla="*/ 83 w 1059"/>
                <a:gd name="T7" fmla="*/ 244 h 245"/>
                <a:gd name="T8" fmla="*/ 974 w 1059"/>
                <a:gd name="T9" fmla="*/ 244 h 245"/>
                <a:gd name="T10" fmla="*/ 1058 w 1059"/>
                <a:gd name="T11" fmla="*/ 244 h 245"/>
                <a:gd name="T12" fmla="*/ 974 w 1059"/>
                <a:gd name="T13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9" h="245">
                  <a:moveTo>
                    <a:pt x="974" y="0"/>
                  </a:moveTo>
                  <a:lnTo>
                    <a:pt x="83" y="0"/>
                  </a:lnTo>
                  <a:lnTo>
                    <a:pt x="0" y="244"/>
                  </a:lnTo>
                  <a:lnTo>
                    <a:pt x="83" y="244"/>
                  </a:lnTo>
                  <a:lnTo>
                    <a:pt x="974" y="244"/>
                  </a:lnTo>
                  <a:lnTo>
                    <a:pt x="1058" y="244"/>
                  </a:lnTo>
                  <a:lnTo>
                    <a:pt x="974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5" name="Freeform 128">
              <a:extLst>
                <a:ext uri="{FF2B5EF4-FFF2-40B4-BE49-F238E27FC236}">
                  <a16:creationId xmlns:a16="http://schemas.microsoft.com/office/drawing/2014/main" id="{887C0B4F-9247-4A54-8D54-9BBF001B6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71237" y="8006213"/>
              <a:ext cx="779776" cy="339704"/>
            </a:xfrm>
            <a:custGeom>
              <a:avLst/>
              <a:gdLst>
                <a:gd name="T0" fmla="*/ 0 w 892"/>
                <a:gd name="T1" fmla="*/ 385 h 386"/>
                <a:gd name="T2" fmla="*/ 891 w 892"/>
                <a:gd name="T3" fmla="*/ 385 h 386"/>
                <a:gd name="T4" fmla="*/ 891 w 892"/>
                <a:gd name="T5" fmla="*/ 0 h 386"/>
                <a:gd name="T6" fmla="*/ 0 w 892"/>
                <a:gd name="T7" fmla="*/ 0 h 386"/>
                <a:gd name="T8" fmla="*/ 0 w 892"/>
                <a:gd name="T9" fmla="*/ 3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2" h="386">
                  <a:moveTo>
                    <a:pt x="0" y="385"/>
                  </a:moveTo>
                  <a:lnTo>
                    <a:pt x="891" y="385"/>
                  </a:lnTo>
                  <a:lnTo>
                    <a:pt x="891" y="0"/>
                  </a:lnTo>
                  <a:lnTo>
                    <a:pt x="0" y="0"/>
                  </a:lnTo>
                  <a:lnTo>
                    <a:pt x="0" y="38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6" name="Freeform 129">
              <a:extLst>
                <a:ext uri="{FF2B5EF4-FFF2-40B4-BE49-F238E27FC236}">
                  <a16:creationId xmlns:a16="http://schemas.microsoft.com/office/drawing/2014/main" id="{29D91B79-BF11-487E-AE05-EDAA39D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1507" y="10959326"/>
              <a:ext cx="3883439" cy="1675360"/>
            </a:xfrm>
            <a:custGeom>
              <a:avLst/>
              <a:gdLst>
                <a:gd name="T0" fmla="*/ 0 w 4438"/>
                <a:gd name="T1" fmla="*/ 1915 h 1916"/>
                <a:gd name="T2" fmla="*/ 4437 w 4438"/>
                <a:gd name="T3" fmla="*/ 1915 h 1916"/>
                <a:gd name="T4" fmla="*/ 4437 w 4438"/>
                <a:gd name="T5" fmla="*/ 0 h 1916"/>
                <a:gd name="T6" fmla="*/ 0 w 4438"/>
                <a:gd name="T7" fmla="*/ 0 h 1916"/>
                <a:gd name="T8" fmla="*/ 0 w 4438"/>
                <a:gd name="T9" fmla="*/ 1915 h 1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8" h="1916">
                  <a:moveTo>
                    <a:pt x="0" y="1915"/>
                  </a:moveTo>
                  <a:lnTo>
                    <a:pt x="4437" y="1915"/>
                  </a:lnTo>
                  <a:lnTo>
                    <a:pt x="4437" y="0"/>
                  </a:lnTo>
                  <a:lnTo>
                    <a:pt x="0" y="0"/>
                  </a:lnTo>
                  <a:lnTo>
                    <a:pt x="0" y="1915"/>
                  </a:lnTo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7" name="Freeform 130">
              <a:extLst>
                <a:ext uri="{FF2B5EF4-FFF2-40B4-BE49-F238E27FC236}">
                  <a16:creationId xmlns:a16="http://schemas.microsoft.com/office/drawing/2014/main" id="{B71C6F85-23EE-4542-A64D-F9EB9CC92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9295" y="11279728"/>
              <a:ext cx="895584" cy="1354958"/>
            </a:xfrm>
            <a:custGeom>
              <a:avLst/>
              <a:gdLst>
                <a:gd name="T0" fmla="*/ 1023 w 1024"/>
                <a:gd name="T1" fmla="*/ 1549 h 1550"/>
                <a:gd name="T2" fmla="*/ 0 w 1024"/>
                <a:gd name="T3" fmla="*/ 1549 h 1550"/>
                <a:gd name="T4" fmla="*/ 0 w 1024"/>
                <a:gd name="T5" fmla="*/ 0 h 1550"/>
                <a:gd name="T6" fmla="*/ 1023 w 1024"/>
                <a:gd name="T7" fmla="*/ 0 h 1550"/>
                <a:gd name="T8" fmla="*/ 1023 w 1024"/>
                <a:gd name="T9" fmla="*/ 1549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1550">
                  <a:moveTo>
                    <a:pt x="1023" y="1549"/>
                  </a:moveTo>
                  <a:lnTo>
                    <a:pt x="0" y="1549"/>
                  </a:lnTo>
                  <a:lnTo>
                    <a:pt x="0" y="0"/>
                  </a:lnTo>
                  <a:lnTo>
                    <a:pt x="1023" y="0"/>
                  </a:lnTo>
                  <a:lnTo>
                    <a:pt x="1023" y="1549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8" name="Freeform 131">
              <a:extLst>
                <a:ext uri="{FF2B5EF4-FFF2-40B4-BE49-F238E27FC236}">
                  <a16:creationId xmlns:a16="http://schemas.microsoft.com/office/drawing/2014/main" id="{864509EC-1142-472A-A546-FD8C19576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47897" y="11326051"/>
              <a:ext cx="393748" cy="995951"/>
            </a:xfrm>
            <a:custGeom>
              <a:avLst/>
              <a:gdLst>
                <a:gd name="T0" fmla="*/ 450 w 451"/>
                <a:gd name="T1" fmla="*/ 1136 h 1137"/>
                <a:gd name="T2" fmla="*/ 0 w 451"/>
                <a:gd name="T3" fmla="*/ 1136 h 1137"/>
                <a:gd name="T4" fmla="*/ 0 w 451"/>
                <a:gd name="T5" fmla="*/ 0 h 1137"/>
                <a:gd name="T6" fmla="*/ 450 w 451"/>
                <a:gd name="T7" fmla="*/ 0 h 1137"/>
                <a:gd name="T8" fmla="*/ 450 w 451"/>
                <a:gd name="T9" fmla="*/ 1136 h 1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1137">
                  <a:moveTo>
                    <a:pt x="450" y="1136"/>
                  </a:moveTo>
                  <a:lnTo>
                    <a:pt x="0" y="1136"/>
                  </a:lnTo>
                  <a:lnTo>
                    <a:pt x="0" y="0"/>
                  </a:lnTo>
                  <a:lnTo>
                    <a:pt x="450" y="0"/>
                  </a:lnTo>
                  <a:lnTo>
                    <a:pt x="450" y="1136"/>
                  </a:lnTo>
                </a:path>
              </a:pathLst>
            </a:custGeom>
            <a:solidFill>
              <a:schemeClr val="accent5"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9" name="Freeform 132">
              <a:extLst>
                <a:ext uri="{FF2B5EF4-FFF2-40B4-BE49-F238E27FC236}">
                  <a16:creationId xmlns:a16="http://schemas.microsoft.com/office/drawing/2014/main" id="{B9F916A0-0931-4840-8195-49D9D6C0C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8666" y="11326051"/>
              <a:ext cx="393748" cy="995951"/>
            </a:xfrm>
            <a:custGeom>
              <a:avLst/>
              <a:gdLst>
                <a:gd name="T0" fmla="*/ 450 w 451"/>
                <a:gd name="T1" fmla="*/ 1136 h 1137"/>
                <a:gd name="T2" fmla="*/ 0 w 451"/>
                <a:gd name="T3" fmla="*/ 1136 h 1137"/>
                <a:gd name="T4" fmla="*/ 0 w 451"/>
                <a:gd name="T5" fmla="*/ 0 h 1137"/>
                <a:gd name="T6" fmla="*/ 450 w 451"/>
                <a:gd name="T7" fmla="*/ 0 h 1137"/>
                <a:gd name="T8" fmla="*/ 450 w 451"/>
                <a:gd name="T9" fmla="*/ 1136 h 1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1137">
                  <a:moveTo>
                    <a:pt x="450" y="1136"/>
                  </a:moveTo>
                  <a:lnTo>
                    <a:pt x="0" y="1136"/>
                  </a:lnTo>
                  <a:lnTo>
                    <a:pt x="0" y="0"/>
                  </a:lnTo>
                  <a:lnTo>
                    <a:pt x="450" y="0"/>
                  </a:lnTo>
                  <a:lnTo>
                    <a:pt x="450" y="1136"/>
                  </a:lnTo>
                </a:path>
              </a:pathLst>
            </a:custGeom>
            <a:solidFill>
              <a:schemeClr val="accent5"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0" name="Freeform 133">
              <a:extLst>
                <a:ext uri="{FF2B5EF4-FFF2-40B4-BE49-F238E27FC236}">
                  <a16:creationId xmlns:a16="http://schemas.microsoft.com/office/drawing/2014/main" id="{E23A4E92-F0C9-466B-98AD-83F561780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47897" y="12349026"/>
              <a:ext cx="814517" cy="227755"/>
            </a:xfrm>
            <a:custGeom>
              <a:avLst/>
              <a:gdLst>
                <a:gd name="T0" fmla="*/ 931 w 932"/>
                <a:gd name="T1" fmla="*/ 261 h 262"/>
                <a:gd name="T2" fmla="*/ 0 w 932"/>
                <a:gd name="T3" fmla="*/ 261 h 262"/>
                <a:gd name="T4" fmla="*/ 0 w 932"/>
                <a:gd name="T5" fmla="*/ 0 h 262"/>
                <a:gd name="T6" fmla="*/ 931 w 932"/>
                <a:gd name="T7" fmla="*/ 0 h 262"/>
                <a:gd name="T8" fmla="*/ 931 w 932"/>
                <a:gd name="T9" fmla="*/ 26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2" h="262">
                  <a:moveTo>
                    <a:pt x="931" y="261"/>
                  </a:moveTo>
                  <a:lnTo>
                    <a:pt x="0" y="261"/>
                  </a:lnTo>
                  <a:lnTo>
                    <a:pt x="0" y="0"/>
                  </a:lnTo>
                  <a:lnTo>
                    <a:pt x="931" y="0"/>
                  </a:lnTo>
                  <a:lnTo>
                    <a:pt x="931" y="26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1" name="Freeform 134">
              <a:extLst>
                <a:ext uri="{FF2B5EF4-FFF2-40B4-BE49-F238E27FC236}">
                  <a16:creationId xmlns:a16="http://schemas.microsoft.com/office/drawing/2014/main" id="{9DE3FE7C-9CFA-4A58-8380-AA2A4EEC5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99549" y="11696638"/>
              <a:ext cx="15441" cy="158273"/>
            </a:xfrm>
            <a:custGeom>
              <a:avLst/>
              <a:gdLst>
                <a:gd name="T0" fmla="*/ 8 w 17"/>
                <a:gd name="T1" fmla="*/ 178 h 179"/>
                <a:gd name="T2" fmla="*/ 8 w 17"/>
                <a:gd name="T3" fmla="*/ 178 h 179"/>
                <a:gd name="T4" fmla="*/ 8 w 17"/>
                <a:gd name="T5" fmla="*/ 178 h 179"/>
                <a:gd name="T6" fmla="*/ 0 w 17"/>
                <a:gd name="T7" fmla="*/ 169 h 179"/>
                <a:gd name="T8" fmla="*/ 0 w 17"/>
                <a:gd name="T9" fmla="*/ 9 h 179"/>
                <a:gd name="T10" fmla="*/ 0 w 17"/>
                <a:gd name="T11" fmla="*/ 9 h 179"/>
                <a:gd name="T12" fmla="*/ 8 w 17"/>
                <a:gd name="T13" fmla="*/ 0 h 179"/>
                <a:gd name="T14" fmla="*/ 8 w 17"/>
                <a:gd name="T15" fmla="*/ 0 h 179"/>
                <a:gd name="T16" fmla="*/ 16 w 17"/>
                <a:gd name="T17" fmla="*/ 9 h 179"/>
                <a:gd name="T18" fmla="*/ 16 w 17"/>
                <a:gd name="T19" fmla="*/ 169 h 179"/>
                <a:gd name="T20" fmla="*/ 16 w 17"/>
                <a:gd name="T21" fmla="*/ 169 h 179"/>
                <a:gd name="T22" fmla="*/ 8 w 17"/>
                <a:gd name="T23" fmla="*/ 17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79">
                  <a:moveTo>
                    <a:pt x="8" y="178"/>
                  </a:moveTo>
                  <a:lnTo>
                    <a:pt x="8" y="178"/>
                  </a:lnTo>
                  <a:lnTo>
                    <a:pt x="8" y="178"/>
                  </a:lnTo>
                  <a:cubicBezTo>
                    <a:pt x="3" y="178"/>
                    <a:pt x="0" y="173"/>
                    <a:pt x="0" y="169"/>
                  </a:cubicBezTo>
                  <a:lnTo>
                    <a:pt x="0" y="9"/>
                  </a:lnTo>
                  <a:lnTo>
                    <a:pt x="0" y="9"/>
                  </a:lnTo>
                  <a:cubicBezTo>
                    <a:pt x="0" y="3"/>
                    <a:pt x="3" y="0"/>
                    <a:pt x="8" y="0"/>
                  </a:cubicBezTo>
                  <a:lnTo>
                    <a:pt x="8" y="0"/>
                  </a:lnTo>
                  <a:cubicBezTo>
                    <a:pt x="13" y="0"/>
                    <a:pt x="16" y="3"/>
                    <a:pt x="16" y="9"/>
                  </a:cubicBezTo>
                  <a:lnTo>
                    <a:pt x="16" y="169"/>
                  </a:lnTo>
                  <a:lnTo>
                    <a:pt x="16" y="169"/>
                  </a:lnTo>
                  <a:cubicBezTo>
                    <a:pt x="16" y="173"/>
                    <a:pt x="13" y="178"/>
                    <a:pt x="8" y="17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2" name="Freeform 135">
              <a:extLst>
                <a:ext uri="{FF2B5EF4-FFF2-40B4-BE49-F238E27FC236}">
                  <a16:creationId xmlns:a16="http://schemas.microsoft.com/office/drawing/2014/main" id="{3729885B-EC18-4F6C-8108-C5C8DFBAF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322" y="11696638"/>
              <a:ext cx="15441" cy="158273"/>
            </a:xfrm>
            <a:custGeom>
              <a:avLst/>
              <a:gdLst>
                <a:gd name="T0" fmla="*/ 7 w 17"/>
                <a:gd name="T1" fmla="*/ 178 h 179"/>
                <a:gd name="T2" fmla="*/ 7 w 17"/>
                <a:gd name="T3" fmla="*/ 178 h 179"/>
                <a:gd name="T4" fmla="*/ 7 w 17"/>
                <a:gd name="T5" fmla="*/ 178 h 179"/>
                <a:gd name="T6" fmla="*/ 0 w 17"/>
                <a:gd name="T7" fmla="*/ 169 h 179"/>
                <a:gd name="T8" fmla="*/ 0 w 17"/>
                <a:gd name="T9" fmla="*/ 9 h 179"/>
                <a:gd name="T10" fmla="*/ 0 w 17"/>
                <a:gd name="T11" fmla="*/ 9 h 179"/>
                <a:gd name="T12" fmla="*/ 7 w 17"/>
                <a:gd name="T13" fmla="*/ 0 h 179"/>
                <a:gd name="T14" fmla="*/ 7 w 17"/>
                <a:gd name="T15" fmla="*/ 0 h 179"/>
                <a:gd name="T16" fmla="*/ 16 w 17"/>
                <a:gd name="T17" fmla="*/ 9 h 179"/>
                <a:gd name="T18" fmla="*/ 16 w 17"/>
                <a:gd name="T19" fmla="*/ 169 h 179"/>
                <a:gd name="T20" fmla="*/ 16 w 17"/>
                <a:gd name="T21" fmla="*/ 169 h 179"/>
                <a:gd name="T22" fmla="*/ 7 w 17"/>
                <a:gd name="T23" fmla="*/ 17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79">
                  <a:moveTo>
                    <a:pt x="7" y="178"/>
                  </a:moveTo>
                  <a:lnTo>
                    <a:pt x="7" y="178"/>
                  </a:lnTo>
                  <a:lnTo>
                    <a:pt x="7" y="178"/>
                  </a:lnTo>
                  <a:cubicBezTo>
                    <a:pt x="3" y="178"/>
                    <a:pt x="0" y="173"/>
                    <a:pt x="0" y="169"/>
                  </a:cubicBezTo>
                  <a:lnTo>
                    <a:pt x="0" y="9"/>
                  </a:lnTo>
                  <a:lnTo>
                    <a:pt x="0" y="9"/>
                  </a:lnTo>
                  <a:cubicBezTo>
                    <a:pt x="0" y="3"/>
                    <a:pt x="3" y="0"/>
                    <a:pt x="7" y="0"/>
                  </a:cubicBezTo>
                  <a:lnTo>
                    <a:pt x="7" y="0"/>
                  </a:lnTo>
                  <a:cubicBezTo>
                    <a:pt x="12" y="0"/>
                    <a:pt x="16" y="3"/>
                    <a:pt x="16" y="9"/>
                  </a:cubicBezTo>
                  <a:lnTo>
                    <a:pt x="16" y="169"/>
                  </a:lnTo>
                  <a:lnTo>
                    <a:pt x="16" y="169"/>
                  </a:lnTo>
                  <a:cubicBezTo>
                    <a:pt x="16" y="173"/>
                    <a:pt x="12" y="178"/>
                    <a:pt x="7" y="17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3" name="Freeform 136">
              <a:extLst>
                <a:ext uri="{FF2B5EF4-FFF2-40B4-BE49-F238E27FC236}">
                  <a16:creationId xmlns:a16="http://schemas.microsoft.com/office/drawing/2014/main" id="{C9CE5D89-EA07-497D-B435-62375CED5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57096" y="10920723"/>
              <a:ext cx="4199981" cy="54044"/>
            </a:xfrm>
            <a:custGeom>
              <a:avLst/>
              <a:gdLst>
                <a:gd name="T0" fmla="*/ 4766 w 4797"/>
                <a:gd name="T1" fmla="*/ 0 h 60"/>
                <a:gd name="T2" fmla="*/ 30 w 4797"/>
                <a:gd name="T3" fmla="*/ 0 h 60"/>
                <a:gd name="T4" fmla="*/ 30 w 4797"/>
                <a:gd name="T5" fmla="*/ 0 h 60"/>
                <a:gd name="T6" fmla="*/ 0 w 4797"/>
                <a:gd name="T7" fmla="*/ 30 h 60"/>
                <a:gd name="T8" fmla="*/ 0 w 4797"/>
                <a:gd name="T9" fmla="*/ 30 h 60"/>
                <a:gd name="T10" fmla="*/ 30 w 4797"/>
                <a:gd name="T11" fmla="*/ 59 h 60"/>
                <a:gd name="T12" fmla="*/ 4766 w 4797"/>
                <a:gd name="T13" fmla="*/ 59 h 60"/>
                <a:gd name="T14" fmla="*/ 4766 w 4797"/>
                <a:gd name="T15" fmla="*/ 59 h 60"/>
                <a:gd name="T16" fmla="*/ 4796 w 4797"/>
                <a:gd name="T17" fmla="*/ 30 h 60"/>
                <a:gd name="T18" fmla="*/ 4796 w 4797"/>
                <a:gd name="T19" fmla="*/ 30 h 60"/>
                <a:gd name="T20" fmla="*/ 4766 w 4797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97" h="60">
                  <a:moveTo>
                    <a:pt x="4766" y="0"/>
                  </a:moveTo>
                  <a:lnTo>
                    <a:pt x="30" y="0"/>
                  </a:lnTo>
                  <a:lnTo>
                    <a:pt x="30" y="0"/>
                  </a:lnTo>
                  <a:cubicBezTo>
                    <a:pt x="13" y="0"/>
                    <a:pt x="0" y="13"/>
                    <a:pt x="0" y="30"/>
                  </a:cubicBezTo>
                  <a:lnTo>
                    <a:pt x="0" y="30"/>
                  </a:lnTo>
                  <a:cubicBezTo>
                    <a:pt x="0" y="45"/>
                    <a:pt x="13" y="59"/>
                    <a:pt x="30" y="59"/>
                  </a:cubicBezTo>
                  <a:lnTo>
                    <a:pt x="4766" y="59"/>
                  </a:lnTo>
                  <a:lnTo>
                    <a:pt x="4766" y="59"/>
                  </a:lnTo>
                  <a:cubicBezTo>
                    <a:pt x="4783" y="59"/>
                    <a:pt x="4796" y="45"/>
                    <a:pt x="4796" y="30"/>
                  </a:cubicBezTo>
                  <a:lnTo>
                    <a:pt x="4796" y="30"/>
                  </a:lnTo>
                  <a:cubicBezTo>
                    <a:pt x="4796" y="13"/>
                    <a:pt x="4783" y="0"/>
                    <a:pt x="4766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4" name="Freeform 137">
              <a:extLst>
                <a:ext uri="{FF2B5EF4-FFF2-40B4-BE49-F238E27FC236}">
                  <a16:creationId xmlns:a16="http://schemas.microsoft.com/office/drawing/2014/main" id="{2E365CF4-F1EA-40C5-8223-62045B4DA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57096" y="12634686"/>
              <a:ext cx="4199981" cy="54044"/>
            </a:xfrm>
            <a:custGeom>
              <a:avLst/>
              <a:gdLst>
                <a:gd name="T0" fmla="*/ 4766 w 4797"/>
                <a:gd name="T1" fmla="*/ 0 h 60"/>
                <a:gd name="T2" fmla="*/ 30 w 4797"/>
                <a:gd name="T3" fmla="*/ 0 h 60"/>
                <a:gd name="T4" fmla="*/ 30 w 4797"/>
                <a:gd name="T5" fmla="*/ 0 h 60"/>
                <a:gd name="T6" fmla="*/ 0 w 4797"/>
                <a:gd name="T7" fmla="*/ 30 h 60"/>
                <a:gd name="T8" fmla="*/ 0 w 4797"/>
                <a:gd name="T9" fmla="*/ 30 h 60"/>
                <a:gd name="T10" fmla="*/ 0 w 4797"/>
                <a:gd name="T11" fmla="*/ 30 h 60"/>
                <a:gd name="T12" fmla="*/ 30 w 4797"/>
                <a:gd name="T13" fmla="*/ 59 h 60"/>
                <a:gd name="T14" fmla="*/ 4766 w 4797"/>
                <a:gd name="T15" fmla="*/ 59 h 60"/>
                <a:gd name="T16" fmla="*/ 4766 w 4797"/>
                <a:gd name="T17" fmla="*/ 59 h 60"/>
                <a:gd name="T18" fmla="*/ 4796 w 4797"/>
                <a:gd name="T19" fmla="*/ 30 h 60"/>
                <a:gd name="T20" fmla="*/ 4796 w 4797"/>
                <a:gd name="T21" fmla="*/ 30 h 60"/>
                <a:gd name="T22" fmla="*/ 4796 w 4797"/>
                <a:gd name="T23" fmla="*/ 30 h 60"/>
                <a:gd name="T24" fmla="*/ 4766 w 4797"/>
                <a:gd name="T2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97" h="60">
                  <a:moveTo>
                    <a:pt x="4766" y="0"/>
                  </a:moveTo>
                  <a:lnTo>
                    <a:pt x="30" y="0"/>
                  </a:lnTo>
                  <a:lnTo>
                    <a:pt x="30" y="0"/>
                  </a:lnTo>
                  <a:cubicBezTo>
                    <a:pt x="13" y="0"/>
                    <a:pt x="0" y="13"/>
                    <a:pt x="0" y="30"/>
                  </a:cubicBezTo>
                  <a:lnTo>
                    <a:pt x="0" y="30"/>
                  </a:lnTo>
                  <a:lnTo>
                    <a:pt x="0" y="30"/>
                  </a:lnTo>
                  <a:cubicBezTo>
                    <a:pt x="0" y="46"/>
                    <a:pt x="13" y="59"/>
                    <a:pt x="30" y="59"/>
                  </a:cubicBezTo>
                  <a:lnTo>
                    <a:pt x="4766" y="59"/>
                  </a:lnTo>
                  <a:lnTo>
                    <a:pt x="4766" y="59"/>
                  </a:lnTo>
                  <a:cubicBezTo>
                    <a:pt x="4783" y="59"/>
                    <a:pt x="4796" y="46"/>
                    <a:pt x="4796" y="30"/>
                  </a:cubicBezTo>
                  <a:lnTo>
                    <a:pt x="4796" y="30"/>
                  </a:lnTo>
                  <a:lnTo>
                    <a:pt x="4796" y="30"/>
                  </a:lnTo>
                  <a:cubicBezTo>
                    <a:pt x="4796" y="13"/>
                    <a:pt x="4783" y="0"/>
                    <a:pt x="4766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5" name="Freeform 138">
              <a:extLst>
                <a:ext uri="{FF2B5EF4-FFF2-40B4-BE49-F238E27FC236}">
                  <a16:creationId xmlns:a16="http://schemas.microsoft.com/office/drawing/2014/main" id="{176B5953-006F-4631-886C-D03181344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70512" y="9604368"/>
              <a:ext cx="895584" cy="822240"/>
            </a:xfrm>
            <a:custGeom>
              <a:avLst/>
              <a:gdLst>
                <a:gd name="T0" fmla="*/ 1021 w 1022"/>
                <a:gd name="T1" fmla="*/ 938 h 939"/>
                <a:gd name="T2" fmla="*/ 0 w 1022"/>
                <a:gd name="T3" fmla="*/ 938 h 939"/>
                <a:gd name="T4" fmla="*/ 0 w 1022"/>
                <a:gd name="T5" fmla="*/ 0 h 939"/>
                <a:gd name="T6" fmla="*/ 1021 w 1022"/>
                <a:gd name="T7" fmla="*/ 0 h 939"/>
                <a:gd name="T8" fmla="*/ 1021 w 1022"/>
                <a:gd name="T9" fmla="*/ 938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2" h="939">
                  <a:moveTo>
                    <a:pt x="1021" y="938"/>
                  </a:moveTo>
                  <a:lnTo>
                    <a:pt x="0" y="938"/>
                  </a:lnTo>
                  <a:lnTo>
                    <a:pt x="0" y="0"/>
                  </a:lnTo>
                  <a:lnTo>
                    <a:pt x="1021" y="0"/>
                  </a:lnTo>
                  <a:lnTo>
                    <a:pt x="1021" y="93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6" name="Freeform 139">
              <a:extLst>
                <a:ext uri="{FF2B5EF4-FFF2-40B4-BE49-F238E27FC236}">
                  <a16:creationId xmlns:a16="http://schemas.microsoft.com/office/drawing/2014/main" id="{B51BF60E-94C3-4F8B-86D3-D04DEDA2D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9299" y="9677714"/>
              <a:ext cx="343563" cy="652386"/>
            </a:xfrm>
            <a:custGeom>
              <a:avLst/>
              <a:gdLst>
                <a:gd name="T0" fmla="*/ 393 w 394"/>
                <a:gd name="T1" fmla="*/ 745 h 746"/>
                <a:gd name="T2" fmla="*/ 0 w 394"/>
                <a:gd name="T3" fmla="*/ 745 h 746"/>
                <a:gd name="T4" fmla="*/ 0 w 394"/>
                <a:gd name="T5" fmla="*/ 0 h 746"/>
                <a:gd name="T6" fmla="*/ 393 w 394"/>
                <a:gd name="T7" fmla="*/ 0 h 746"/>
                <a:gd name="T8" fmla="*/ 393 w 394"/>
                <a:gd name="T9" fmla="*/ 745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746">
                  <a:moveTo>
                    <a:pt x="393" y="745"/>
                  </a:moveTo>
                  <a:lnTo>
                    <a:pt x="0" y="745"/>
                  </a:lnTo>
                  <a:lnTo>
                    <a:pt x="0" y="0"/>
                  </a:lnTo>
                  <a:lnTo>
                    <a:pt x="393" y="0"/>
                  </a:lnTo>
                  <a:lnTo>
                    <a:pt x="393" y="745"/>
                  </a:lnTo>
                </a:path>
              </a:pathLst>
            </a:custGeom>
            <a:solidFill>
              <a:schemeClr val="accent5"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7" name="Freeform 140">
              <a:extLst>
                <a:ext uri="{FF2B5EF4-FFF2-40B4-BE49-F238E27FC236}">
                  <a16:creationId xmlns:a16="http://schemas.microsoft.com/office/drawing/2014/main" id="{F8800763-D4AE-44DA-8E95-1E4D93DC1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29886" y="9677714"/>
              <a:ext cx="347425" cy="652386"/>
            </a:xfrm>
            <a:custGeom>
              <a:avLst/>
              <a:gdLst>
                <a:gd name="T0" fmla="*/ 394 w 395"/>
                <a:gd name="T1" fmla="*/ 745 h 746"/>
                <a:gd name="T2" fmla="*/ 0 w 395"/>
                <a:gd name="T3" fmla="*/ 745 h 746"/>
                <a:gd name="T4" fmla="*/ 0 w 395"/>
                <a:gd name="T5" fmla="*/ 0 h 746"/>
                <a:gd name="T6" fmla="*/ 394 w 395"/>
                <a:gd name="T7" fmla="*/ 0 h 746"/>
                <a:gd name="T8" fmla="*/ 394 w 395"/>
                <a:gd name="T9" fmla="*/ 745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746">
                  <a:moveTo>
                    <a:pt x="394" y="745"/>
                  </a:moveTo>
                  <a:lnTo>
                    <a:pt x="0" y="745"/>
                  </a:lnTo>
                  <a:lnTo>
                    <a:pt x="0" y="0"/>
                  </a:lnTo>
                  <a:lnTo>
                    <a:pt x="394" y="0"/>
                  </a:lnTo>
                  <a:lnTo>
                    <a:pt x="394" y="745"/>
                  </a:lnTo>
                </a:path>
              </a:pathLst>
            </a:custGeom>
            <a:solidFill>
              <a:schemeClr val="accent5"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8" name="Freeform 141">
              <a:extLst>
                <a:ext uri="{FF2B5EF4-FFF2-40B4-BE49-F238E27FC236}">
                  <a16:creationId xmlns:a16="http://schemas.microsoft.com/office/drawing/2014/main" id="{D8A68E63-E28D-4606-8C5E-53CA4FC7A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8747" y="10303079"/>
              <a:ext cx="1015254" cy="169852"/>
            </a:xfrm>
            <a:custGeom>
              <a:avLst/>
              <a:gdLst>
                <a:gd name="T0" fmla="*/ 1146 w 1159"/>
                <a:gd name="T1" fmla="*/ 193 h 194"/>
                <a:gd name="T2" fmla="*/ 12 w 1159"/>
                <a:gd name="T3" fmla="*/ 193 h 194"/>
                <a:gd name="T4" fmla="*/ 12 w 1159"/>
                <a:gd name="T5" fmla="*/ 193 h 194"/>
                <a:gd name="T6" fmla="*/ 0 w 1159"/>
                <a:gd name="T7" fmla="*/ 181 h 194"/>
                <a:gd name="T8" fmla="*/ 0 w 1159"/>
                <a:gd name="T9" fmla="*/ 12 h 194"/>
                <a:gd name="T10" fmla="*/ 0 w 1159"/>
                <a:gd name="T11" fmla="*/ 12 h 194"/>
                <a:gd name="T12" fmla="*/ 12 w 1159"/>
                <a:gd name="T13" fmla="*/ 0 h 194"/>
                <a:gd name="T14" fmla="*/ 1146 w 1159"/>
                <a:gd name="T15" fmla="*/ 0 h 194"/>
                <a:gd name="T16" fmla="*/ 1146 w 1159"/>
                <a:gd name="T17" fmla="*/ 0 h 194"/>
                <a:gd name="T18" fmla="*/ 1158 w 1159"/>
                <a:gd name="T19" fmla="*/ 12 h 194"/>
                <a:gd name="T20" fmla="*/ 1158 w 1159"/>
                <a:gd name="T21" fmla="*/ 181 h 194"/>
                <a:gd name="T22" fmla="*/ 1158 w 1159"/>
                <a:gd name="T23" fmla="*/ 181 h 194"/>
                <a:gd name="T24" fmla="*/ 1146 w 1159"/>
                <a:gd name="T25" fmla="*/ 19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9" h="194">
                  <a:moveTo>
                    <a:pt x="1146" y="193"/>
                  </a:moveTo>
                  <a:lnTo>
                    <a:pt x="12" y="193"/>
                  </a:lnTo>
                  <a:lnTo>
                    <a:pt x="12" y="193"/>
                  </a:lnTo>
                  <a:cubicBezTo>
                    <a:pt x="5" y="193"/>
                    <a:pt x="0" y="187"/>
                    <a:pt x="0" y="181"/>
                  </a:cubicBezTo>
                  <a:lnTo>
                    <a:pt x="0" y="12"/>
                  </a:ln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1146" y="0"/>
                  </a:lnTo>
                  <a:lnTo>
                    <a:pt x="1146" y="0"/>
                  </a:lnTo>
                  <a:cubicBezTo>
                    <a:pt x="1152" y="0"/>
                    <a:pt x="1158" y="5"/>
                    <a:pt x="1158" y="12"/>
                  </a:cubicBezTo>
                  <a:lnTo>
                    <a:pt x="1158" y="181"/>
                  </a:lnTo>
                  <a:lnTo>
                    <a:pt x="1158" y="181"/>
                  </a:lnTo>
                  <a:cubicBezTo>
                    <a:pt x="1158" y="187"/>
                    <a:pt x="1152" y="193"/>
                    <a:pt x="1146" y="1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9" name="Freeform 142">
              <a:extLst>
                <a:ext uri="{FF2B5EF4-FFF2-40B4-BE49-F238E27FC236}">
                  <a16:creationId xmlns:a16="http://schemas.microsoft.com/office/drawing/2014/main" id="{4D25956F-3160-4BF5-97DE-7728FA185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0768" y="9940213"/>
              <a:ext cx="15441" cy="65623"/>
            </a:xfrm>
            <a:custGeom>
              <a:avLst/>
              <a:gdLst>
                <a:gd name="T0" fmla="*/ 12 w 19"/>
                <a:gd name="T1" fmla="*/ 73 h 74"/>
                <a:gd name="T2" fmla="*/ 6 w 19"/>
                <a:gd name="T3" fmla="*/ 73 h 74"/>
                <a:gd name="T4" fmla="*/ 6 w 19"/>
                <a:gd name="T5" fmla="*/ 73 h 74"/>
                <a:gd name="T6" fmla="*/ 0 w 19"/>
                <a:gd name="T7" fmla="*/ 67 h 74"/>
                <a:gd name="T8" fmla="*/ 0 w 19"/>
                <a:gd name="T9" fmla="*/ 6 h 74"/>
                <a:gd name="T10" fmla="*/ 0 w 19"/>
                <a:gd name="T11" fmla="*/ 6 h 74"/>
                <a:gd name="T12" fmla="*/ 6 w 19"/>
                <a:gd name="T13" fmla="*/ 0 h 74"/>
                <a:gd name="T14" fmla="*/ 12 w 19"/>
                <a:gd name="T15" fmla="*/ 0 h 74"/>
                <a:gd name="T16" fmla="*/ 12 w 19"/>
                <a:gd name="T17" fmla="*/ 0 h 74"/>
                <a:gd name="T18" fmla="*/ 18 w 19"/>
                <a:gd name="T19" fmla="*/ 6 h 74"/>
                <a:gd name="T20" fmla="*/ 18 w 19"/>
                <a:gd name="T21" fmla="*/ 67 h 74"/>
                <a:gd name="T22" fmla="*/ 18 w 19"/>
                <a:gd name="T23" fmla="*/ 67 h 74"/>
                <a:gd name="T24" fmla="*/ 12 w 19"/>
                <a:gd name="T25" fmla="*/ 7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74">
                  <a:moveTo>
                    <a:pt x="12" y="73"/>
                  </a:moveTo>
                  <a:lnTo>
                    <a:pt x="6" y="73"/>
                  </a:lnTo>
                  <a:lnTo>
                    <a:pt x="6" y="73"/>
                  </a:lnTo>
                  <a:cubicBezTo>
                    <a:pt x="3" y="73"/>
                    <a:pt x="0" y="71"/>
                    <a:pt x="0" y="67"/>
                  </a:cubicBezTo>
                  <a:lnTo>
                    <a:pt x="0" y="6"/>
                  </a:lnTo>
                  <a:lnTo>
                    <a:pt x="0" y="6"/>
                  </a:lnTo>
                  <a:cubicBezTo>
                    <a:pt x="0" y="3"/>
                    <a:pt x="3" y="0"/>
                    <a:pt x="6" y="0"/>
                  </a:cubicBezTo>
                  <a:lnTo>
                    <a:pt x="12" y="0"/>
                  </a:lnTo>
                  <a:lnTo>
                    <a:pt x="12" y="0"/>
                  </a:lnTo>
                  <a:cubicBezTo>
                    <a:pt x="15" y="0"/>
                    <a:pt x="18" y="3"/>
                    <a:pt x="18" y="6"/>
                  </a:cubicBezTo>
                  <a:lnTo>
                    <a:pt x="18" y="67"/>
                  </a:lnTo>
                  <a:lnTo>
                    <a:pt x="18" y="67"/>
                  </a:lnTo>
                  <a:cubicBezTo>
                    <a:pt x="18" y="71"/>
                    <a:pt x="15" y="73"/>
                    <a:pt x="12" y="7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0" name="Freeform 143">
              <a:extLst>
                <a:ext uri="{FF2B5EF4-FFF2-40B4-BE49-F238E27FC236}">
                  <a16:creationId xmlns:a16="http://schemas.microsoft.com/office/drawing/2014/main" id="{B4AF66B9-13A2-4FA2-96F9-738D40649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6539" y="9940213"/>
              <a:ext cx="15441" cy="65623"/>
            </a:xfrm>
            <a:custGeom>
              <a:avLst/>
              <a:gdLst>
                <a:gd name="T0" fmla="*/ 12 w 18"/>
                <a:gd name="T1" fmla="*/ 73 h 74"/>
                <a:gd name="T2" fmla="*/ 6 w 18"/>
                <a:gd name="T3" fmla="*/ 73 h 74"/>
                <a:gd name="T4" fmla="*/ 6 w 18"/>
                <a:gd name="T5" fmla="*/ 73 h 74"/>
                <a:gd name="T6" fmla="*/ 0 w 18"/>
                <a:gd name="T7" fmla="*/ 67 h 74"/>
                <a:gd name="T8" fmla="*/ 0 w 18"/>
                <a:gd name="T9" fmla="*/ 6 h 74"/>
                <a:gd name="T10" fmla="*/ 0 w 18"/>
                <a:gd name="T11" fmla="*/ 6 h 74"/>
                <a:gd name="T12" fmla="*/ 6 w 18"/>
                <a:gd name="T13" fmla="*/ 0 h 74"/>
                <a:gd name="T14" fmla="*/ 12 w 18"/>
                <a:gd name="T15" fmla="*/ 0 h 74"/>
                <a:gd name="T16" fmla="*/ 12 w 18"/>
                <a:gd name="T17" fmla="*/ 0 h 74"/>
                <a:gd name="T18" fmla="*/ 17 w 18"/>
                <a:gd name="T19" fmla="*/ 6 h 74"/>
                <a:gd name="T20" fmla="*/ 17 w 18"/>
                <a:gd name="T21" fmla="*/ 67 h 74"/>
                <a:gd name="T22" fmla="*/ 17 w 18"/>
                <a:gd name="T23" fmla="*/ 67 h 74"/>
                <a:gd name="T24" fmla="*/ 12 w 18"/>
                <a:gd name="T25" fmla="*/ 7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74">
                  <a:moveTo>
                    <a:pt x="12" y="73"/>
                  </a:moveTo>
                  <a:lnTo>
                    <a:pt x="6" y="73"/>
                  </a:lnTo>
                  <a:lnTo>
                    <a:pt x="6" y="73"/>
                  </a:lnTo>
                  <a:cubicBezTo>
                    <a:pt x="2" y="73"/>
                    <a:pt x="0" y="71"/>
                    <a:pt x="0" y="67"/>
                  </a:cubicBezTo>
                  <a:lnTo>
                    <a:pt x="0" y="6"/>
                  </a:lnTo>
                  <a:lnTo>
                    <a:pt x="0" y="6"/>
                  </a:lnTo>
                  <a:cubicBezTo>
                    <a:pt x="0" y="3"/>
                    <a:pt x="2" y="0"/>
                    <a:pt x="6" y="0"/>
                  </a:cubicBezTo>
                  <a:lnTo>
                    <a:pt x="12" y="0"/>
                  </a:lnTo>
                  <a:lnTo>
                    <a:pt x="12" y="0"/>
                  </a:lnTo>
                  <a:cubicBezTo>
                    <a:pt x="14" y="0"/>
                    <a:pt x="17" y="3"/>
                    <a:pt x="17" y="6"/>
                  </a:cubicBezTo>
                  <a:lnTo>
                    <a:pt x="17" y="67"/>
                  </a:lnTo>
                  <a:lnTo>
                    <a:pt x="17" y="67"/>
                  </a:lnTo>
                  <a:cubicBezTo>
                    <a:pt x="17" y="71"/>
                    <a:pt x="14" y="73"/>
                    <a:pt x="12" y="7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1" name="Freeform 144">
              <a:extLst>
                <a:ext uri="{FF2B5EF4-FFF2-40B4-BE49-F238E27FC236}">
                  <a16:creationId xmlns:a16="http://schemas.microsoft.com/office/drawing/2014/main" id="{12CF9A4F-5DC4-48A8-89EF-7F7E79DDA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8075" y="9604368"/>
              <a:ext cx="895584" cy="822240"/>
            </a:xfrm>
            <a:custGeom>
              <a:avLst/>
              <a:gdLst>
                <a:gd name="T0" fmla="*/ 1021 w 1022"/>
                <a:gd name="T1" fmla="*/ 938 h 939"/>
                <a:gd name="T2" fmla="*/ 0 w 1022"/>
                <a:gd name="T3" fmla="*/ 938 h 939"/>
                <a:gd name="T4" fmla="*/ 0 w 1022"/>
                <a:gd name="T5" fmla="*/ 0 h 939"/>
                <a:gd name="T6" fmla="*/ 1021 w 1022"/>
                <a:gd name="T7" fmla="*/ 0 h 939"/>
                <a:gd name="T8" fmla="*/ 1021 w 1022"/>
                <a:gd name="T9" fmla="*/ 938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2" h="939">
                  <a:moveTo>
                    <a:pt x="1021" y="938"/>
                  </a:moveTo>
                  <a:lnTo>
                    <a:pt x="0" y="938"/>
                  </a:lnTo>
                  <a:lnTo>
                    <a:pt x="0" y="0"/>
                  </a:lnTo>
                  <a:lnTo>
                    <a:pt x="1021" y="0"/>
                  </a:lnTo>
                  <a:lnTo>
                    <a:pt x="1021" y="93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2" name="Freeform 145">
              <a:extLst>
                <a:ext uri="{FF2B5EF4-FFF2-40B4-BE49-F238E27FC236}">
                  <a16:creationId xmlns:a16="http://schemas.microsoft.com/office/drawing/2014/main" id="{440A259B-A475-4714-A765-1CA3B4FE4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36863" y="9677714"/>
              <a:ext cx="343563" cy="652386"/>
            </a:xfrm>
            <a:custGeom>
              <a:avLst/>
              <a:gdLst>
                <a:gd name="T0" fmla="*/ 393 w 394"/>
                <a:gd name="T1" fmla="*/ 745 h 746"/>
                <a:gd name="T2" fmla="*/ 0 w 394"/>
                <a:gd name="T3" fmla="*/ 745 h 746"/>
                <a:gd name="T4" fmla="*/ 0 w 394"/>
                <a:gd name="T5" fmla="*/ 0 h 746"/>
                <a:gd name="T6" fmla="*/ 393 w 394"/>
                <a:gd name="T7" fmla="*/ 0 h 746"/>
                <a:gd name="T8" fmla="*/ 393 w 394"/>
                <a:gd name="T9" fmla="*/ 745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746">
                  <a:moveTo>
                    <a:pt x="393" y="745"/>
                  </a:moveTo>
                  <a:lnTo>
                    <a:pt x="0" y="745"/>
                  </a:lnTo>
                  <a:lnTo>
                    <a:pt x="0" y="0"/>
                  </a:lnTo>
                  <a:lnTo>
                    <a:pt x="393" y="0"/>
                  </a:lnTo>
                  <a:lnTo>
                    <a:pt x="393" y="745"/>
                  </a:lnTo>
                </a:path>
              </a:pathLst>
            </a:custGeom>
            <a:solidFill>
              <a:schemeClr val="accent5"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3" name="Freeform 146">
              <a:extLst>
                <a:ext uri="{FF2B5EF4-FFF2-40B4-BE49-F238E27FC236}">
                  <a16:creationId xmlns:a16="http://schemas.microsoft.com/office/drawing/2014/main" id="{5A562313-BDF8-4710-B665-EC44FE93A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449" y="9677714"/>
              <a:ext cx="347425" cy="652386"/>
            </a:xfrm>
            <a:custGeom>
              <a:avLst/>
              <a:gdLst>
                <a:gd name="T0" fmla="*/ 394 w 395"/>
                <a:gd name="T1" fmla="*/ 745 h 746"/>
                <a:gd name="T2" fmla="*/ 0 w 395"/>
                <a:gd name="T3" fmla="*/ 745 h 746"/>
                <a:gd name="T4" fmla="*/ 0 w 395"/>
                <a:gd name="T5" fmla="*/ 0 h 746"/>
                <a:gd name="T6" fmla="*/ 394 w 395"/>
                <a:gd name="T7" fmla="*/ 0 h 746"/>
                <a:gd name="T8" fmla="*/ 394 w 395"/>
                <a:gd name="T9" fmla="*/ 745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746">
                  <a:moveTo>
                    <a:pt x="394" y="745"/>
                  </a:moveTo>
                  <a:lnTo>
                    <a:pt x="0" y="745"/>
                  </a:lnTo>
                  <a:lnTo>
                    <a:pt x="0" y="0"/>
                  </a:lnTo>
                  <a:lnTo>
                    <a:pt x="394" y="0"/>
                  </a:lnTo>
                  <a:lnTo>
                    <a:pt x="394" y="745"/>
                  </a:lnTo>
                </a:path>
              </a:pathLst>
            </a:custGeom>
            <a:solidFill>
              <a:schemeClr val="accent5"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4" name="Freeform 147">
              <a:extLst>
                <a:ext uri="{FF2B5EF4-FFF2-40B4-BE49-F238E27FC236}">
                  <a16:creationId xmlns:a16="http://schemas.microsoft.com/office/drawing/2014/main" id="{5D2BD29D-55F8-4BA1-90A1-169BC0081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6311" y="10303079"/>
              <a:ext cx="1015254" cy="169852"/>
            </a:xfrm>
            <a:custGeom>
              <a:avLst/>
              <a:gdLst>
                <a:gd name="T0" fmla="*/ 1146 w 1159"/>
                <a:gd name="T1" fmla="*/ 193 h 194"/>
                <a:gd name="T2" fmla="*/ 12 w 1159"/>
                <a:gd name="T3" fmla="*/ 193 h 194"/>
                <a:gd name="T4" fmla="*/ 12 w 1159"/>
                <a:gd name="T5" fmla="*/ 193 h 194"/>
                <a:gd name="T6" fmla="*/ 0 w 1159"/>
                <a:gd name="T7" fmla="*/ 181 h 194"/>
                <a:gd name="T8" fmla="*/ 0 w 1159"/>
                <a:gd name="T9" fmla="*/ 12 h 194"/>
                <a:gd name="T10" fmla="*/ 0 w 1159"/>
                <a:gd name="T11" fmla="*/ 12 h 194"/>
                <a:gd name="T12" fmla="*/ 12 w 1159"/>
                <a:gd name="T13" fmla="*/ 0 h 194"/>
                <a:gd name="T14" fmla="*/ 1146 w 1159"/>
                <a:gd name="T15" fmla="*/ 0 h 194"/>
                <a:gd name="T16" fmla="*/ 1146 w 1159"/>
                <a:gd name="T17" fmla="*/ 0 h 194"/>
                <a:gd name="T18" fmla="*/ 1158 w 1159"/>
                <a:gd name="T19" fmla="*/ 12 h 194"/>
                <a:gd name="T20" fmla="*/ 1158 w 1159"/>
                <a:gd name="T21" fmla="*/ 181 h 194"/>
                <a:gd name="T22" fmla="*/ 1158 w 1159"/>
                <a:gd name="T23" fmla="*/ 181 h 194"/>
                <a:gd name="T24" fmla="*/ 1146 w 1159"/>
                <a:gd name="T25" fmla="*/ 19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9" h="194">
                  <a:moveTo>
                    <a:pt x="1146" y="193"/>
                  </a:moveTo>
                  <a:lnTo>
                    <a:pt x="12" y="193"/>
                  </a:lnTo>
                  <a:lnTo>
                    <a:pt x="12" y="193"/>
                  </a:lnTo>
                  <a:cubicBezTo>
                    <a:pt x="5" y="193"/>
                    <a:pt x="0" y="187"/>
                    <a:pt x="0" y="181"/>
                  </a:cubicBezTo>
                  <a:lnTo>
                    <a:pt x="0" y="12"/>
                  </a:ln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1146" y="0"/>
                  </a:lnTo>
                  <a:lnTo>
                    <a:pt x="1146" y="0"/>
                  </a:lnTo>
                  <a:cubicBezTo>
                    <a:pt x="1153" y="0"/>
                    <a:pt x="1158" y="5"/>
                    <a:pt x="1158" y="12"/>
                  </a:cubicBezTo>
                  <a:lnTo>
                    <a:pt x="1158" y="181"/>
                  </a:lnTo>
                  <a:lnTo>
                    <a:pt x="1158" y="181"/>
                  </a:lnTo>
                  <a:cubicBezTo>
                    <a:pt x="1158" y="187"/>
                    <a:pt x="1153" y="193"/>
                    <a:pt x="1146" y="1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5" name="Freeform 148">
              <a:extLst>
                <a:ext uri="{FF2B5EF4-FFF2-40B4-BE49-F238E27FC236}">
                  <a16:creationId xmlns:a16="http://schemas.microsoft.com/office/drawing/2014/main" id="{AADD6F3E-4D43-479D-AA38-ABCB03466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42191" y="9940213"/>
              <a:ext cx="15441" cy="65623"/>
            </a:xfrm>
            <a:custGeom>
              <a:avLst/>
              <a:gdLst>
                <a:gd name="T0" fmla="*/ 11 w 17"/>
                <a:gd name="T1" fmla="*/ 73 h 74"/>
                <a:gd name="T2" fmla="*/ 5 w 17"/>
                <a:gd name="T3" fmla="*/ 73 h 74"/>
                <a:gd name="T4" fmla="*/ 5 w 17"/>
                <a:gd name="T5" fmla="*/ 73 h 74"/>
                <a:gd name="T6" fmla="*/ 0 w 17"/>
                <a:gd name="T7" fmla="*/ 67 h 74"/>
                <a:gd name="T8" fmla="*/ 0 w 17"/>
                <a:gd name="T9" fmla="*/ 6 h 74"/>
                <a:gd name="T10" fmla="*/ 0 w 17"/>
                <a:gd name="T11" fmla="*/ 6 h 74"/>
                <a:gd name="T12" fmla="*/ 5 w 17"/>
                <a:gd name="T13" fmla="*/ 0 h 74"/>
                <a:gd name="T14" fmla="*/ 11 w 17"/>
                <a:gd name="T15" fmla="*/ 0 h 74"/>
                <a:gd name="T16" fmla="*/ 11 w 17"/>
                <a:gd name="T17" fmla="*/ 0 h 74"/>
                <a:gd name="T18" fmla="*/ 16 w 17"/>
                <a:gd name="T19" fmla="*/ 6 h 74"/>
                <a:gd name="T20" fmla="*/ 16 w 17"/>
                <a:gd name="T21" fmla="*/ 67 h 74"/>
                <a:gd name="T22" fmla="*/ 16 w 17"/>
                <a:gd name="T23" fmla="*/ 67 h 74"/>
                <a:gd name="T24" fmla="*/ 11 w 17"/>
                <a:gd name="T25" fmla="*/ 7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74">
                  <a:moveTo>
                    <a:pt x="11" y="73"/>
                  </a:moveTo>
                  <a:lnTo>
                    <a:pt x="5" y="73"/>
                  </a:lnTo>
                  <a:lnTo>
                    <a:pt x="5" y="73"/>
                  </a:lnTo>
                  <a:cubicBezTo>
                    <a:pt x="2" y="73"/>
                    <a:pt x="0" y="71"/>
                    <a:pt x="0" y="67"/>
                  </a:cubicBezTo>
                  <a:lnTo>
                    <a:pt x="0" y="6"/>
                  </a:lnTo>
                  <a:lnTo>
                    <a:pt x="0" y="6"/>
                  </a:lnTo>
                  <a:cubicBezTo>
                    <a:pt x="0" y="3"/>
                    <a:pt x="2" y="0"/>
                    <a:pt x="5" y="0"/>
                  </a:cubicBezTo>
                  <a:lnTo>
                    <a:pt x="11" y="0"/>
                  </a:lnTo>
                  <a:lnTo>
                    <a:pt x="11" y="0"/>
                  </a:lnTo>
                  <a:cubicBezTo>
                    <a:pt x="14" y="0"/>
                    <a:pt x="16" y="3"/>
                    <a:pt x="16" y="6"/>
                  </a:cubicBezTo>
                  <a:lnTo>
                    <a:pt x="16" y="67"/>
                  </a:lnTo>
                  <a:lnTo>
                    <a:pt x="16" y="67"/>
                  </a:lnTo>
                  <a:cubicBezTo>
                    <a:pt x="16" y="71"/>
                    <a:pt x="14" y="73"/>
                    <a:pt x="11" y="7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6" name="Freeform 149">
              <a:extLst>
                <a:ext uri="{FF2B5EF4-FFF2-40B4-BE49-F238E27FC236}">
                  <a16:creationId xmlns:a16="http://schemas.microsoft.com/office/drawing/2014/main" id="{0E944053-2106-4BC1-BA48-8546E8F3B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34103" y="9940213"/>
              <a:ext cx="15441" cy="65623"/>
            </a:xfrm>
            <a:custGeom>
              <a:avLst/>
              <a:gdLst>
                <a:gd name="T0" fmla="*/ 12 w 18"/>
                <a:gd name="T1" fmla="*/ 73 h 74"/>
                <a:gd name="T2" fmla="*/ 6 w 18"/>
                <a:gd name="T3" fmla="*/ 73 h 74"/>
                <a:gd name="T4" fmla="*/ 6 w 18"/>
                <a:gd name="T5" fmla="*/ 73 h 74"/>
                <a:gd name="T6" fmla="*/ 0 w 18"/>
                <a:gd name="T7" fmla="*/ 67 h 74"/>
                <a:gd name="T8" fmla="*/ 0 w 18"/>
                <a:gd name="T9" fmla="*/ 6 h 74"/>
                <a:gd name="T10" fmla="*/ 0 w 18"/>
                <a:gd name="T11" fmla="*/ 6 h 74"/>
                <a:gd name="T12" fmla="*/ 6 w 18"/>
                <a:gd name="T13" fmla="*/ 0 h 74"/>
                <a:gd name="T14" fmla="*/ 12 w 18"/>
                <a:gd name="T15" fmla="*/ 0 h 74"/>
                <a:gd name="T16" fmla="*/ 12 w 18"/>
                <a:gd name="T17" fmla="*/ 0 h 74"/>
                <a:gd name="T18" fmla="*/ 17 w 18"/>
                <a:gd name="T19" fmla="*/ 6 h 74"/>
                <a:gd name="T20" fmla="*/ 17 w 18"/>
                <a:gd name="T21" fmla="*/ 67 h 74"/>
                <a:gd name="T22" fmla="*/ 17 w 18"/>
                <a:gd name="T23" fmla="*/ 67 h 74"/>
                <a:gd name="T24" fmla="*/ 12 w 18"/>
                <a:gd name="T25" fmla="*/ 7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74">
                  <a:moveTo>
                    <a:pt x="12" y="73"/>
                  </a:moveTo>
                  <a:lnTo>
                    <a:pt x="6" y="73"/>
                  </a:lnTo>
                  <a:lnTo>
                    <a:pt x="6" y="73"/>
                  </a:lnTo>
                  <a:cubicBezTo>
                    <a:pt x="2" y="73"/>
                    <a:pt x="0" y="71"/>
                    <a:pt x="0" y="67"/>
                  </a:cubicBezTo>
                  <a:lnTo>
                    <a:pt x="0" y="6"/>
                  </a:lnTo>
                  <a:lnTo>
                    <a:pt x="0" y="6"/>
                  </a:lnTo>
                  <a:cubicBezTo>
                    <a:pt x="0" y="3"/>
                    <a:pt x="2" y="0"/>
                    <a:pt x="6" y="0"/>
                  </a:cubicBezTo>
                  <a:lnTo>
                    <a:pt x="12" y="0"/>
                  </a:lnTo>
                  <a:lnTo>
                    <a:pt x="12" y="0"/>
                  </a:lnTo>
                  <a:cubicBezTo>
                    <a:pt x="14" y="0"/>
                    <a:pt x="17" y="3"/>
                    <a:pt x="17" y="6"/>
                  </a:cubicBezTo>
                  <a:lnTo>
                    <a:pt x="17" y="67"/>
                  </a:lnTo>
                  <a:lnTo>
                    <a:pt x="17" y="67"/>
                  </a:lnTo>
                  <a:cubicBezTo>
                    <a:pt x="17" y="71"/>
                    <a:pt x="14" y="73"/>
                    <a:pt x="12" y="7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7" name="Freeform 150">
              <a:extLst>
                <a:ext uri="{FF2B5EF4-FFF2-40B4-BE49-F238E27FC236}">
                  <a16:creationId xmlns:a16="http://schemas.microsoft.com/office/drawing/2014/main" id="{FE9B4E0A-71B3-4462-ADF1-977639862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9295" y="9604368"/>
              <a:ext cx="895584" cy="822240"/>
            </a:xfrm>
            <a:custGeom>
              <a:avLst/>
              <a:gdLst>
                <a:gd name="T0" fmla="*/ 1021 w 1022"/>
                <a:gd name="T1" fmla="*/ 938 h 939"/>
                <a:gd name="T2" fmla="*/ 0 w 1022"/>
                <a:gd name="T3" fmla="*/ 938 h 939"/>
                <a:gd name="T4" fmla="*/ 0 w 1022"/>
                <a:gd name="T5" fmla="*/ 0 h 939"/>
                <a:gd name="T6" fmla="*/ 1021 w 1022"/>
                <a:gd name="T7" fmla="*/ 0 h 939"/>
                <a:gd name="T8" fmla="*/ 1021 w 1022"/>
                <a:gd name="T9" fmla="*/ 938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2" h="939">
                  <a:moveTo>
                    <a:pt x="1021" y="938"/>
                  </a:moveTo>
                  <a:lnTo>
                    <a:pt x="0" y="938"/>
                  </a:lnTo>
                  <a:lnTo>
                    <a:pt x="0" y="0"/>
                  </a:lnTo>
                  <a:lnTo>
                    <a:pt x="1021" y="0"/>
                  </a:lnTo>
                  <a:lnTo>
                    <a:pt x="1021" y="93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8" name="Freeform 151">
              <a:extLst>
                <a:ext uri="{FF2B5EF4-FFF2-40B4-BE49-F238E27FC236}">
                  <a16:creationId xmlns:a16="http://schemas.microsoft.com/office/drawing/2014/main" id="{5CB7BC62-254B-4787-A403-573A8D3DF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8080" y="9677714"/>
              <a:ext cx="343566" cy="652386"/>
            </a:xfrm>
            <a:custGeom>
              <a:avLst/>
              <a:gdLst>
                <a:gd name="T0" fmla="*/ 393 w 394"/>
                <a:gd name="T1" fmla="*/ 745 h 746"/>
                <a:gd name="T2" fmla="*/ 0 w 394"/>
                <a:gd name="T3" fmla="*/ 745 h 746"/>
                <a:gd name="T4" fmla="*/ 0 w 394"/>
                <a:gd name="T5" fmla="*/ 0 h 746"/>
                <a:gd name="T6" fmla="*/ 393 w 394"/>
                <a:gd name="T7" fmla="*/ 0 h 746"/>
                <a:gd name="T8" fmla="*/ 393 w 394"/>
                <a:gd name="T9" fmla="*/ 745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746">
                  <a:moveTo>
                    <a:pt x="393" y="745"/>
                  </a:moveTo>
                  <a:lnTo>
                    <a:pt x="0" y="745"/>
                  </a:lnTo>
                  <a:lnTo>
                    <a:pt x="0" y="0"/>
                  </a:lnTo>
                  <a:lnTo>
                    <a:pt x="393" y="0"/>
                  </a:lnTo>
                  <a:lnTo>
                    <a:pt x="393" y="745"/>
                  </a:lnTo>
                </a:path>
              </a:pathLst>
            </a:custGeom>
            <a:solidFill>
              <a:schemeClr val="accent5"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9" name="Freeform 152">
              <a:extLst>
                <a:ext uri="{FF2B5EF4-FFF2-40B4-BE49-F238E27FC236}">
                  <a16:creationId xmlns:a16="http://schemas.microsoft.com/office/drawing/2014/main" id="{9DF1B18B-C991-4ADF-B1BD-7118BA9FD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8666" y="9677714"/>
              <a:ext cx="343566" cy="652386"/>
            </a:xfrm>
            <a:custGeom>
              <a:avLst/>
              <a:gdLst>
                <a:gd name="T0" fmla="*/ 393 w 394"/>
                <a:gd name="T1" fmla="*/ 745 h 746"/>
                <a:gd name="T2" fmla="*/ 0 w 394"/>
                <a:gd name="T3" fmla="*/ 745 h 746"/>
                <a:gd name="T4" fmla="*/ 0 w 394"/>
                <a:gd name="T5" fmla="*/ 0 h 746"/>
                <a:gd name="T6" fmla="*/ 393 w 394"/>
                <a:gd name="T7" fmla="*/ 0 h 746"/>
                <a:gd name="T8" fmla="*/ 393 w 394"/>
                <a:gd name="T9" fmla="*/ 745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746">
                  <a:moveTo>
                    <a:pt x="393" y="745"/>
                  </a:moveTo>
                  <a:lnTo>
                    <a:pt x="0" y="745"/>
                  </a:lnTo>
                  <a:lnTo>
                    <a:pt x="0" y="0"/>
                  </a:lnTo>
                  <a:lnTo>
                    <a:pt x="393" y="0"/>
                  </a:lnTo>
                  <a:lnTo>
                    <a:pt x="393" y="745"/>
                  </a:lnTo>
                </a:path>
              </a:pathLst>
            </a:custGeom>
            <a:solidFill>
              <a:schemeClr val="accent5"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0" name="Freeform 153">
              <a:extLst>
                <a:ext uri="{FF2B5EF4-FFF2-40B4-BE49-F238E27FC236}">
                  <a16:creationId xmlns:a16="http://schemas.microsoft.com/office/drawing/2014/main" id="{6D5B463B-A4FD-447B-8943-CEFBF57FA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7530" y="10303079"/>
              <a:ext cx="1015252" cy="169852"/>
            </a:xfrm>
            <a:custGeom>
              <a:avLst/>
              <a:gdLst>
                <a:gd name="T0" fmla="*/ 1147 w 1160"/>
                <a:gd name="T1" fmla="*/ 193 h 194"/>
                <a:gd name="T2" fmla="*/ 13 w 1160"/>
                <a:gd name="T3" fmla="*/ 193 h 194"/>
                <a:gd name="T4" fmla="*/ 13 w 1160"/>
                <a:gd name="T5" fmla="*/ 193 h 194"/>
                <a:gd name="T6" fmla="*/ 0 w 1160"/>
                <a:gd name="T7" fmla="*/ 181 h 194"/>
                <a:gd name="T8" fmla="*/ 0 w 1160"/>
                <a:gd name="T9" fmla="*/ 12 h 194"/>
                <a:gd name="T10" fmla="*/ 0 w 1160"/>
                <a:gd name="T11" fmla="*/ 12 h 194"/>
                <a:gd name="T12" fmla="*/ 13 w 1160"/>
                <a:gd name="T13" fmla="*/ 0 h 194"/>
                <a:gd name="T14" fmla="*/ 1147 w 1160"/>
                <a:gd name="T15" fmla="*/ 0 h 194"/>
                <a:gd name="T16" fmla="*/ 1147 w 1160"/>
                <a:gd name="T17" fmla="*/ 0 h 194"/>
                <a:gd name="T18" fmla="*/ 1159 w 1160"/>
                <a:gd name="T19" fmla="*/ 12 h 194"/>
                <a:gd name="T20" fmla="*/ 1159 w 1160"/>
                <a:gd name="T21" fmla="*/ 181 h 194"/>
                <a:gd name="T22" fmla="*/ 1159 w 1160"/>
                <a:gd name="T23" fmla="*/ 181 h 194"/>
                <a:gd name="T24" fmla="*/ 1147 w 1160"/>
                <a:gd name="T25" fmla="*/ 19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0" h="194">
                  <a:moveTo>
                    <a:pt x="1147" y="193"/>
                  </a:moveTo>
                  <a:lnTo>
                    <a:pt x="13" y="193"/>
                  </a:lnTo>
                  <a:lnTo>
                    <a:pt x="13" y="193"/>
                  </a:lnTo>
                  <a:cubicBezTo>
                    <a:pt x="6" y="193"/>
                    <a:pt x="0" y="187"/>
                    <a:pt x="0" y="181"/>
                  </a:cubicBezTo>
                  <a:lnTo>
                    <a:pt x="0" y="12"/>
                  </a:lnTo>
                  <a:lnTo>
                    <a:pt x="0" y="12"/>
                  </a:lnTo>
                  <a:cubicBezTo>
                    <a:pt x="0" y="5"/>
                    <a:pt x="6" y="0"/>
                    <a:pt x="13" y="0"/>
                  </a:cubicBezTo>
                  <a:lnTo>
                    <a:pt x="1147" y="0"/>
                  </a:lnTo>
                  <a:lnTo>
                    <a:pt x="1147" y="0"/>
                  </a:lnTo>
                  <a:cubicBezTo>
                    <a:pt x="1154" y="0"/>
                    <a:pt x="1159" y="5"/>
                    <a:pt x="1159" y="12"/>
                  </a:cubicBezTo>
                  <a:lnTo>
                    <a:pt x="1159" y="181"/>
                  </a:lnTo>
                  <a:lnTo>
                    <a:pt x="1159" y="181"/>
                  </a:lnTo>
                  <a:cubicBezTo>
                    <a:pt x="1159" y="187"/>
                    <a:pt x="1154" y="193"/>
                    <a:pt x="1147" y="1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1" name="Freeform 154">
              <a:extLst>
                <a:ext uri="{FF2B5EF4-FFF2-40B4-BE49-F238E27FC236}">
                  <a16:creationId xmlns:a16="http://schemas.microsoft.com/office/drawing/2014/main" id="{90715151-32F0-4218-ADD7-1447DC48A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99549" y="9940213"/>
              <a:ext cx="15441" cy="65623"/>
            </a:xfrm>
            <a:custGeom>
              <a:avLst/>
              <a:gdLst>
                <a:gd name="T0" fmla="*/ 11 w 17"/>
                <a:gd name="T1" fmla="*/ 73 h 74"/>
                <a:gd name="T2" fmla="*/ 5 w 17"/>
                <a:gd name="T3" fmla="*/ 73 h 74"/>
                <a:gd name="T4" fmla="*/ 5 w 17"/>
                <a:gd name="T5" fmla="*/ 73 h 74"/>
                <a:gd name="T6" fmla="*/ 0 w 17"/>
                <a:gd name="T7" fmla="*/ 67 h 74"/>
                <a:gd name="T8" fmla="*/ 0 w 17"/>
                <a:gd name="T9" fmla="*/ 6 h 74"/>
                <a:gd name="T10" fmla="*/ 0 w 17"/>
                <a:gd name="T11" fmla="*/ 6 h 74"/>
                <a:gd name="T12" fmla="*/ 5 w 17"/>
                <a:gd name="T13" fmla="*/ 0 h 74"/>
                <a:gd name="T14" fmla="*/ 11 w 17"/>
                <a:gd name="T15" fmla="*/ 0 h 74"/>
                <a:gd name="T16" fmla="*/ 11 w 17"/>
                <a:gd name="T17" fmla="*/ 0 h 74"/>
                <a:gd name="T18" fmla="*/ 16 w 17"/>
                <a:gd name="T19" fmla="*/ 6 h 74"/>
                <a:gd name="T20" fmla="*/ 16 w 17"/>
                <a:gd name="T21" fmla="*/ 67 h 74"/>
                <a:gd name="T22" fmla="*/ 16 w 17"/>
                <a:gd name="T23" fmla="*/ 67 h 74"/>
                <a:gd name="T24" fmla="*/ 11 w 17"/>
                <a:gd name="T25" fmla="*/ 7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74">
                  <a:moveTo>
                    <a:pt x="11" y="73"/>
                  </a:moveTo>
                  <a:lnTo>
                    <a:pt x="5" y="73"/>
                  </a:lnTo>
                  <a:lnTo>
                    <a:pt x="5" y="73"/>
                  </a:lnTo>
                  <a:cubicBezTo>
                    <a:pt x="2" y="73"/>
                    <a:pt x="0" y="71"/>
                    <a:pt x="0" y="67"/>
                  </a:cubicBezTo>
                  <a:lnTo>
                    <a:pt x="0" y="6"/>
                  </a:lnTo>
                  <a:lnTo>
                    <a:pt x="0" y="6"/>
                  </a:lnTo>
                  <a:cubicBezTo>
                    <a:pt x="0" y="3"/>
                    <a:pt x="2" y="0"/>
                    <a:pt x="5" y="0"/>
                  </a:cubicBezTo>
                  <a:lnTo>
                    <a:pt x="11" y="0"/>
                  </a:lnTo>
                  <a:lnTo>
                    <a:pt x="11" y="0"/>
                  </a:lnTo>
                  <a:cubicBezTo>
                    <a:pt x="14" y="0"/>
                    <a:pt x="16" y="3"/>
                    <a:pt x="16" y="6"/>
                  </a:cubicBezTo>
                  <a:lnTo>
                    <a:pt x="16" y="67"/>
                  </a:lnTo>
                  <a:lnTo>
                    <a:pt x="16" y="67"/>
                  </a:lnTo>
                  <a:cubicBezTo>
                    <a:pt x="16" y="71"/>
                    <a:pt x="14" y="73"/>
                    <a:pt x="11" y="7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2" name="Freeform 155">
              <a:extLst>
                <a:ext uri="{FF2B5EF4-FFF2-40B4-BE49-F238E27FC236}">
                  <a16:creationId xmlns:a16="http://schemas.microsoft.com/office/drawing/2014/main" id="{A8DB4D0F-12A4-4F9B-9A7B-7F7168EB1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322" y="9940213"/>
              <a:ext cx="15441" cy="65623"/>
            </a:xfrm>
            <a:custGeom>
              <a:avLst/>
              <a:gdLst>
                <a:gd name="T0" fmla="*/ 11 w 17"/>
                <a:gd name="T1" fmla="*/ 73 h 74"/>
                <a:gd name="T2" fmla="*/ 4 w 17"/>
                <a:gd name="T3" fmla="*/ 73 h 74"/>
                <a:gd name="T4" fmla="*/ 4 w 17"/>
                <a:gd name="T5" fmla="*/ 73 h 74"/>
                <a:gd name="T6" fmla="*/ 0 w 17"/>
                <a:gd name="T7" fmla="*/ 67 h 74"/>
                <a:gd name="T8" fmla="*/ 0 w 17"/>
                <a:gd name="T9" fmla="*/ 6 h 74"/>
                <a:gd name="T10" fmla="*/ 0 w 17"/>
                <a:gd name="T11" fmla="*/ 6 h 74"/>
                <a:gd name="T12" fmla="*/ 4 w 17"/>
                <a:gd name="T13" fmla="*/ 0 h 74"/>
                <a:gd name="T14" fmla="*/ 11 w 17"/>
                <a:gd name="T15" fmla="*/ 0 h 74"/>
                <a:gd name="T16" fmla="*/ 11 w 17"/>
                <a:gd name="T17" fmla="*/ 0 h 74"/>
                <a:gd name="T18" fmla="*/ 16 w 17"/>
                <a:gd name="T19" fmla="*/ 6 h 74"/>
                <a:gd name="T20" fmla="*/ 16 w 17"/>
                <a:gd name="T21" fmla="*/ 67 h 74"/>
                <a:gd name="T22" fmla="*/ 16 w 17"/>
                <a:gd name="T23" fmla="*/ 67 h 74"/>
                <a:gd name="T24" fmla="*/ 11 w 17"/>
                <a:gd name="T25" fmla="*/ 7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74">
                  <a:moveTo>
                    <a:pt x="11" y="73"/>
                  </a:moveTo>
                  <a:lnTo>
                    <a:pt x="4" y="73"/>
                  </a:lnTo>
                  <a:lnTo>
                    <a:pt x="4" y="73"/>
                  </a:lnTo>
                  <a:cubicBezTo>
                    <a:pt x="1" y="73"/>
                    <a:pt x="0" y="71"/>
                    <a:pt x="0" y="67"/>
                  </a:cubicBezTo>
                  <a:lnTo>
                    <a:pt x="0" y="6"/>
                  </a:lnTo>
                  <a:lnTo>
                    <a:pt x="0" y="6"/>
                  </a:lnTo>
                  <a:cubicBezTo>
                    <a:pt x="0" y="3"/>
                    <a:pt x="1" y="0"/>
                    <a:pt x="4" y="0"/>
                  </a:cubicBezTo>
                  <a:lnTo>
                    <a:pt x="11" y="0"/>
                  </a:lnTo>
                  <a:lnTo>
                    <a:pt x="11" y="0"/>
                  </a:lnTo>
                  <a:cubicBezTo>
                    <a:pt x="14" y="0"/>
                    <a:pt x="16" y="3"/>
                    <a:pt x="16" y="6"/>
                  </a:cubicBezTo>
                  <a:lnTo>
                    <a:pt x="16" y="67"/>
                  </a:lnTo>
                  <a:lnTo>
                    <a:pt x="16" y="67"/>
                  </a:lnTo>
                  <a:cubicBezTo>
                    <a:pt x="16" y="71"/>
                    <a:pt x="14" y="73"/>
                    <a:pt x="11" y="7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3" name="Freeform 156">
              <a:extLst>
                <a:ext uri="{FF2B5EF4-FFF2-40B4-BE49-F238E27FC236}">
                  <a16:creationId xmlns:a16="http://schemas.microsoft.com/office/drawing/2014/main" id="{5823B6C8-743E-470F-84B3-DA442EDC2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70512" y="11322192"/>
              <a:ext cx="895584" cy="822238"/>
            </a:xfrm>
            <a:custGeom>
              <a:avLst/>
              <a:gdLst>
                <a:gd name="T0" fmla="*/ 1021 w 1022"/>
                <a:gd name="T1" fmla="*/ 939 h 940"/>
                <a:gd name="T2" fmla="*/ 0 w 1022"/>
                <a:gd name="T3" fmla="*/ 939 h 940"/>
                <a:gd name="T4" fmla="*/ 0 w 1022"/>
                <a:gd name="T5" fmla="*/ 0 h 940"/>
                <a:gd name="T6" fmla="*/ 1021 w 1022"/>
                <a:gd name="T7" fmla="*/ 0 h 940"/>
                <a:gd name="T8" fmla="*/ 1021 w 1022"/>
                <a:gd name="T9" fmla="*/ 939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2" h="940">
                  <a:moveTo>
                    <a:pt x="1021" y="939"/>
                  </a:moveTo>
                  <a:lnTo>
                    <a:pt x="0" y="939"/>
                  </a:lnTo>
                  <a:lnTo>
                    <a:pt x="0" y="0"/>
                  </a:lnTo>
                  <a:lnTo>
                    <a:pt x="1021" y="0"/>
                  </a:lnTo>
                  <a:lnTo>
                    <a:pt x="1021" y="939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4" name="Freeform 157">
              <a:extLst>
                <a:ext uri="{FF2B5EF4-FFF2-40B4-BE49-F238E27FC236}">
                  <a16:creationId xmlns:a16="http://schemas.microsoft.com/office/drawing/2014/main" id="{12BE5950-9C34-4E16-B8E3-13E04DF7D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9299" y="11391677"/>
              <a:ext cx="343563" cy="652386"/>
            </a:xfrm>
            <a:custGeom>
              <a:avLst/>
              <a:gdLst>
                <a:gd name="T0" fmla="*/ 393 w 394"/>
                <a:gd name="T1" fmla="*/ 745 h 746"/>
                <a:gd name="T2" fmla="*/ 0 w 394"/>
                <a:gd name="T3" fmla="*/ 745 h 746"/>
                <a:gd name="T4" fmla="*/ 0 w 394"/>
                <a:gd name="T5" fmla="*/ 0 h 746"/>
                <a:gd name="T6" fmla="*/ 393 w 394"/>
                <a:gd name="T7" fmla="*/ 0 h 746"/>
                <a:gd name="T8" fmla="*/ 393 w 394"/>
                <a:gd name="T9" fmla="*/ 745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746">
                  <a:moveTo>
                    <a:pt x="393" y="745"/>
                  </a:moveTo>
                  <a:lnTo>
                    <a:pt x="0" y="745"/>
                  </a:lnTo>
                  <a:lnTo>
                    <a:pt x="0" y="0"/>
                  </a:lnTo>
                  <a:lnTo>
                    <a:pt x="393" y="0"/>
                  </a:lnTo>
                  <a:lnTo>
                    <a:pt x="393" y="745"/>
                  </a:lnTo>
                </a:path>
              </a:pathLst>
            </a:custGeom>
            <a:solidFill>
              <a:schemeClr val="accent5"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5" name="Freeform 158">
              <a:extLst>
                <a:ext uri="{FF2B5EF4-FFF2-40B4-BE49-F238E27FC236}">
                  <a16:creationId xmlns:a16="http://schemas.microsoft.com/office/drawing/2014/main" id="{AD526168-41AF-4DA0-AF20-68F1FF1EA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29886" y="11391677"/>
              <a:ext cx="347425" cy="652386"/>
            </a:xfrm>
            <a:custGeom>
              <a:avLst/>
              <a:gdLst>
                <a:gd name="T0" fmla="*/ 394 w 395"/>
                <a:gd name="T1" fmla="*/ 745 h 746"/>
                <a:gd name="T2" fmla="*/ 0 w 395"/>
                <a:gd name="T3" fmla="*/ 745 h 746"/>
                <a:gd name="T4" fmla="*/ 0 w 395"/>
                <a:gd name="T5" fmla="*/ 0 h 746"/>
                <a:gd name="T6" fmla="*/ 394 w 395"/>
                <a:gd name="T7" fmla="*/ 0 h 746"/>
                <a:gd name="T8" fmla="*/ 394 w 395"/>
                <a:gd name="T9" fmla="*/ 745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746">
                  <a:moveTo>
                    <a:pt x="394" y="745"/>
                  </a:moveTo>
                  <a:lnTo>
                    <a:pt x="0" y="745"/>
                  </a:lnTo>
                  <a:lnTo>
                    <a:pt x="0" y="0"/>
                  </a:lnTo>
                  <a:lnTo>
                    <a:pt x="394" y="0"/>
                  </a:lnTo>
                  <a:lnTo>
                    <a:pt x="394" y="745"/>
                  </a:lnTo>
                </a:path>
              </a:pathLst>
            </a:custGeom>
            <a:solidFill>
              <a:schemeClr val="accent5"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6" name="Freeform 159">
              <a:extLst>
                <a:ext uri="{FF2B5EF4-FFF2-40B4-BE49-F238E27FC236}">
                  <a16:creationId xmlns:a16="http://schemas.microsoft.com/office/drawing/2014/main" id="{0F0A0CE0-1B2F-4B93-965F-B079E13C5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8747" y="12013180"/>
              <a:ext cx="1015254" cy="169852"/>
            </a:xfrm>
            <a:custGeom>
              <a:avLst/>
              <a:gdLst>
                <a:gd name="T0" fmla="*/ 1146 w 1159"/>
                <a:gd name="T1" fmla="*/ 193 h 194"/>
                <a:gd name="T2" fmla="*/ 12 w 1159"/>
                <a:gd name="T3" fmla="*/ 193 h 194"/>
                <a:gd name="T4" fmla="*/ 12 w 1159"/>
                <a:gd name="T5" fmla="*/ 193 h 194"/>
                <a:gd name="T6" fmla="*/ 0 w 1159"/>
                <a:gd name="T7" fmla="*/ 181 h 194"/>
                <a:gd name="T8" fmla="*/ 0 w 1159"/>
                <a:gd name="T9" fmla="*/ 12 h 194"/>
                <a:gd name="T10" fmla="*/ 0 w 1159"/>
                <a:gd name="T11" fmla="*/ 12 h 194"/>
                <a:gd name="T12" fmla="*/ 12 w 1159"/>
                <a:gd name="T13" fmla="*/ 0 h 194"/>
                <a:gd name="T14" fmla="*/ 1146 w 1159"/>
                <a:gd name="T15" fmla="*/ 0 h 194"/>
                <a:gd name="T16" fmla="*/ 1146 w 1159"/>
                <a:gd name="T17" fmla="*/ 0 h 194"/>
                <a:gd name="T18" fmla="*/ 1158 w 1159"/>
                <a:gd name="T19" fmla="*/ 12 h 194"/>
                <a:gd name="T20" fmla="*/ 1158 w 1159"/>
                <a:gd name="T21" fmla="*/ 181 h 194"/>
                <a:gd name="T22" fmla="*/ 1158 w 1159"/>
                <a:gd name="T23" fmla="*/ 181 h 194"/>
                <a:gd name="T24" fmla="*/ 1146 w 1159"/>
                <a:gd name="T25" fmla="*/ 19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9" h="194">
                  <a:moveTo>
                    <a:pt x="1146" y="193"/>
                  </a:moveTo>
                  <a:lnTo>
                    <a:pt x="12" y="193"/>
                  </a:lnTo>
                  <a:lnTo>
                    <a:pt x="12" y="193"/>
                  </a:lnTo>
                  <a:cubicBezTo>
                    <a:pt x="5" y="193"/>
                    <a:pt x="0" y="188"/>
                    <a:pt x="0" y="181"/>
                  </a:cubicBezTo>
                  <a:lnTo>
                    <a:pt x="0" y="12"/>
                  </a:lnTo>
                  <a:lnTo>
                    <a:pt x="0" y="12"/>
                  </a:lnTo>
                  <a:cubicBezTo>
                    <a:pt x="0" y="6"/>
                    <a:pt x="5" y="0"/>
                    <a:pt x="12" y="0"/>
                  </a:cubicBezTo>
                  <a:lnTo>
                    <a:pt x="1146" y="0"/>
                  </a:lnTo>
                  <a:lnTo>
                    <a:pt x="1146" y="0"/>
                  </a:lnTo>
                  <a:cubicBezTo>
                    <a:pt x="1152" y="0"/>
                    <a:pt x="1158" y="6"/>
                    <a:pt x="1158" y="12"/>
                  </a:cubicBezTo>
                  <a:lnTo>
                    <a:pt x="1158" y="181"/>
                  </a:lnTo>
                  <a:lnTo>
                    <a:pt x="1158" y="181"/>
                  </a:lnTo>
                  <a:cubicBezTo>
                    <a:pt x="1158" y="188"/>
                    <a:pt x="1152" y="193"/>
                    <a:pt x="1146" y="1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7" name="Freeform 160">
              <a:extLst>
                <a:ext uri="{FF2B5EF4-FFF2-40B4-BE49-F238E27FC236}">
                  <a16:creationId xmlns:a16="http://schemas.microsoft.com/office/drawing/2014/main" id="{6BFA690A-D5BF-4DA0-92C7-055D61B8B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0768" y="11654176"/>
              <a:ext cx="15441" cy="65623"/>
            </a:xfrm>
            <a:custGeom>
              <a:avLst/>
              <a:gdLst>
                <a:gd name="T0" fmla="*/ 12 w 19"/>
                <a:gd name="T1" fmla="*/ 73 h 74"/>
                <a:gd name="T2" fmla="*/ 6 w 19"/>
                <a:gd name="T3" fmla="*/ 73 h 74"/>
                <a:gd name="T4" fmla="*/ 6 w 19"/>
                <a:gd name="T5" fmla="*/ 73 h 74"/>
                <a:gd name="T6" fmla="*/ 0 w 19"/>
                <a:gd name="T7" fmla="*/ 68 h 74"/>
                <a:gd name="T8" fmla="*/ 0 w 19"/>
                <a:gd name="T9" fmla="*/ 6 h 74"/>
                <a:gd name="T10" fmla="*/ 0 w 19"/>
                <a:gd name="T11" fmla="*/ 6 h 74"/>
                <a:gd name="T12" fmla="*/ 6 w 19"/>
                <a:gd name="T13" fmla="*/ 0 h 74"/>
                <a:gd name="T14" fmla="*/ 12 w 19"/>
                <a:gd name="T15" fmla="*/ 0 h 74"/>
                <a:gd name="T16" fmla="*/ 12 w 19"/>
                <a:gd name="T17" fmla="*/ 0 h 74"/>
                <a:gd name="T18" fmla="*/ 18 w 19"/>
                <a:gd name="T19" fmla="*/ 6 h 74"/>
                <a:gd name="T20" fmla="*/ 18 w 19"/>
                <a:gd name="T21" fmla="*/ 68 h 74"/>
                <a:gd name="T22" fmla="*/ 18 w 19"/>
                <a:gd name="T23" fmla="*/ 68 h 74"/>
                <a:gd name="T24" fmla="*/ 12 w 19"/>
                <a:gd name="T25" fmla="*/ 7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74">
                  <a:moveTo>
                    <a:pt x="12" y="73"/>
                  </a:moveTo>
                  <a:lnTo>
                    <a:pt x="6" y="73"/>
                  </a:lnTo>
                  <a:lnTo>
                    <a:pt x="6" y="73"/>
                  </a:lnTo>
                  <a:cubicBezTo>
                    <a:pt x="3" y="73"/>
                    <a:pt x="0" y="70"/>
                    <a:pt x="0" y="68"/>
                  </a:cubicBezTo>
                  <a:lnTo>
                    <a:pt x="0" y="6"/>
                  </a:lnTo>
                  <a:lnTo>
                    <a:pt x="0" y="6"/>
                  </a:lnTo>
                  <a:cubicBezTo>
                    <a:pt x="0" y="2"/>
                    <a:pt x="3" y="0"/>
                    <a:pt x="6" y="0"/>
                  </a:cubicBezTo>
                  <a:lnTo>
                    <a:pt x="12" y="0"/>
                  </a:lnTo>
                  <a:lnTo>
                    <a:pt x="12" y="0"/>
                  </a:lnTo>
                  <a:cubicBezTo>
                    <a:pt x="15" y="0"/>
                    <a:pt x="18" y="2"/>
                    <a:pt x="18" y="6"/>
                  </a:cubicBezTo>
                  <a:lnTo>
                    <a:pt x="18" y="68"/>
                  </a:lnTo>
                  <a:lnTo>
                    <a:pt x="18" y="68"/>
                  </a:lnTo>
                  <a:cubicBezTo>
                    <a:pt x="18" y="70"/>
                    <a:pt x="15" y="73"/>
                    <a:pt x="12" y="7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8" name="Freeform 161">
              <a:extLst>
                <a:ext uri="{FF2B5EF4-FFF2-40B4-BE49-F238E27FC236}">
                  <a16:creationId xmlns:a16="http://schemas.microsoft.com/office/drawing/2014/main" id="{1C2C678C-F3FE-459F-ACAB-C935427B8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6539" y="11654176"/>
              <a:ext cx="15441" cy="65623"/>
            </a:xfrm>
            <a:custGeom>
              <a:avLst/>
              <a:gdLst>
                <a:gd name="T0" fmla="*/ 12 w 18"/>
                <a:gd name="T1" fmla="*/ 73 h 74"/>
                <a:gd name="T2" fmla="*/ 6 w 18"/>
                <a:gd name="T3" fmla="*/ 73 h 74"/>
                <a:gd name="T4" fmla="*/ 6 w 18"/>
                <a:gd name="T5" fmla="*/ 73 h 74"/>
                <a:gd name="T6" fmla="*/ 0 w 18"/>
                <a:gd name="T7" fmla="*/ 68 h 74"/>
                <a:gd name="T8" fmla="*/ 0 w 18"/>
                <a:gd name="T9" fmla="*/ 6 h 74"/>
                <a:gd name="T10" fmla="*/ 0 w 18"/>
                <a:gd name="T11" fmla="*/ 6 h 74"/>
                <a:gd name="T12" fmla="*/ 6 w 18"/>
                <a:gd name="T13" fmla="*/ 0 h 74"/>
                <a:gd name="T14" fmla="*/ 12 w 18"/>
                <a:gd name="T15" fmla="*/ 0 h 74"/>
                <a:gd name="T16" fmla="*/ 12 w 18"/>
                <a:gd name="T17" fmla="*/ 0 h 74"/>
                <a:gd name="T18" fmla="*/ 17 w 18"/>
                <a:gd name="T19" fmla="*/ 6 h 74"/>
                <a:gd name="T20" fmla="*/ 17 w 18"/>
                <a:gd name="T21" fmla="*/ 68 h 74"/>
                <a:gd name="T22" fmla="*/ 17 w 18"/>
                <a:gd name="T23" fmla="*/ 68 h 74"/>
                <a:gd name="T24" fmla="*/ 12 w 18"/>
                <a:gd name="T25" fmla="*/ 7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74">
                  <a:moveTo>
                    <a:pt x="12" y="73"/>
                  </a:moveTo>
                  <a:lnTo>
                    <a:pt x="6" y="73"/>
                  </a:lnTo>
                  <a:lnTo>
                    <a:pt x="6" y="73"/>
                  </a:lnTo>
                  <a:cubicBezTo>
                    <a:pt x="2" y="73"/>
                    <a:pt x="0" y="70"/>
                    <a:pt x="0" y="68"/>
                  </a:cubicBezTo>
                  <a:lnTo>
                    <a:pt x="0" y="6"/>
                  </a:lnTo>
                  <a:lnTo>
                    <a:pt x="0" y="6"/>
                  </a:lnTo>
                  <a:cubicBezTo>
                    <a:pt x="0" y="2"/>
                    <a:pt x="2" y="0"/>
                    <a:pt x="6" y="0"/>
                  </a:cubicBezTo>
                  <a:lnTo>
                    <a:pt x="12" y="0"/>
                  </a:lnTo>
                  <a:lnTo>
                    <a:pt x="12" y="0"/>
                  </a:lnTo>
                  <a:cubicBezTo>
                    <a:pt x="14" y="0"/>
                    <a:pt x="17" y="2"/>
                    <a:pt x="17" y="6"/>
                  </a:cubicBezTo>
                  <a:lnTo>
                    <a:pt x="17" y="68"/>
                  </a:lnTo>
                  <a:lnTo>
                    <a:pt x="17" y="68"/>
                  </a:lnTo>
                  <a:cubicBezTo>
                    <a:pt x="17" y="70"/>
                    <a:pt x="14" y="73"/>
                    <a:pt x="12" y="7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9" name="Freeform 162">
              <a:extLst>
                <a:ext uri="{FF2B5EF4-FFF2-40B4-BE49-F238E27FC236}">
                  <a16:creationId xmlns:a16="http://schemas.microsoft.com/office/drawing/2014/main" id="{2E8A514E-8E07-410F-AED7-878A27C00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8075" y="11322192"/>
              <a:ext cx="895584" cy="822238"/>
            </a:xfrm>
            <a:custGeom>
              <a:avLst/>
              <a:gdLst>
                <a:gd name="T0" fmla="*/ 1021 w 1022"/>
                <a:gd name="T1" fmla="*/ 939 h 940"/>
                <a:gd name="T2" fmla="*/ 0 w 1022"/>
                <a:gd name="T3" fmla="*/ 939 h 940"/>
                <a:gd name="T4" fmla="*/ 0 w 1022"/>
                <a:gd name="T5" fmla="*/ 0 h 940"/>
                <a:gd name="T6" fmla="*/ 1021 w 1022"/>
                <a:gd name="T7" fmla="*/ 0 h 940"/>
                <a:gd name="T8" fmla="*/ 1021 w 1022"/>
                <a:gd name="T9" fmla="*/ 939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2" h="940">
                  <a:moveTo>
                    <a:pt x="1021" y="939"/>
                  </a:moveTo>
                  <a:lnTo>
                    <a:pt x="0" y="939"/>
                  </a:lnTo>
                  <a:lnTo>
                    <a:pt x="0" y="0"/>
                  </a:lnTo>
                  <a:lnTo>
                    <a:pt x="1021" y="0"/>
                  </a:lnTo>
                  <a:lnTo>
                    <a:pt x="1021" y="939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0" name="Freeform 163">
              <a:extLst>
                <a:ext uri="{FF2B5EF4-FFF2-40B4-BE49-F238E27FC236}">
                  <a16:creationId xmlns:a16="http://schemas.microsoft.com/office/drawing/2014/main" id="{CAEFCCDF-5285-4656-949D-445B595D4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36863" y="11391677"/>
              <a:ext cx="343563" cy="652386"/>
            </a:xfrm>
            <a:custGeom>
              <a:avLst/>
              <a:gdLst>
                <a:gd name="T0" fmla="*/ 393 w 394"/>
                <a:gd name="T1" fmla="*/ 745 h 746"/>
                <a:gd name="T2" fmla="*/ 0 w 394"/>
                <a:gd name="T3" fmla="*/ 745 h 746"/>
                <a:gd name="T4" fmla="*/ 0 w 394"/>
                <a:gd name="T5" fmla="*/ 0 h 746"/>
                <a:gd name="T6" fmla="*/ 393 w 394"/>
                <a:gd name="T7" fmla="*/ 0 h 746"/>
                <a:gd name="T8" fmla="*/ 393 w 394"/>
                <a:gd name="T9" fmla="*/ 745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746">
                  <a:moveTo>
                    <a:pt x="393" y="745"/>
                  </a:moveTo>
                  <a:lnTo>
                    <a:pt x="0" y="745"/>
                  </a:lnTo>
                  <a:lnTo>
                    <a:pt x="0" y="0"/>
                  </a:lnTo>
                  <a:lnTo>
                    <a:pt x="393" y="0"/>
                  </a:lnTo>
                  <a:lnTo>
                    <a:pt x="393" y="745"/>
                  </a:lnTo>
                </a:path>
              </a:pathLst>
            </a:custGeom>
            <a:solidFill>
              <a:schemeClr val="accent5"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1" name="Freeform 164">
              <a:extLst>
                <a:ext uri="{FF2B5EF4-FFF2-40B4-BE49-F238E27FC236}">
                  <a16:creationId xmlns:a16="http://schemas.microsoft.com/office/drawing/2014/main" id="{D1CBD7BB-B947-4ADF-82DA-341E5637A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449" y="11391677"/>
              <a:ext cx="347425" cy="652386"/>
            </a:xfrm>
            <a:custGeom>
              <a:avLst/>
              <a:gdLst>
                <a:gd name="T0" fmla="*/ 394 w 395"/>
                <a:gd name="T1" fmla="*/ 745 h 746"/>
                <a:gd name="T2" fmla="*/ 0 w 395"/>
                <a:gd name="T3" fmla="*/ 745 h 746"/>
                <a:gd name="T4" fmla="*/ 0 w 395"/>
                <a:gd name="T5" fmla="*/ 0 h 746"/>
                <a:gd name="T6" fmla="*/ 394 w 395"/>
                <a:gd name="T7" fmla="*/ 0 h 746"/>
                <a:gd name="T8" fmla="*/ 394 w 395"/>
                <a:gd name="T9" fmla="*/ 745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746">
                  <a:moveTo>
                    <a:pt x="394" y="745"/>
                  </a:moveTo>
                  <a:lnTo>
                    <a:pt x="0" y="745"/>
                  </a:lnTo>
                  <a:lnTo>
                    <a:pt x="0" y="0"/>
                  </a:lnTo>
                  <a:lnTo>
                    <a:pt x="394" y="0"/>
                  </a:lnTo>
                  <a:lnTo>
                    <a:pt x="394" y="745"/>
                  </a:lnTo>
                </a:path>
              </a:pathLst>
            </a:custGeom>
            <a:solidFill>
              <a:schemeClr val="accent5"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2" name="Freeform 165">
              <a:extLst>
                <a:ext uri="{FF2B5EF4-FFF2-40B4-BE49-F238E27FC236}">
                  <a16:creationId xmlns:a16="http://schemas.microsoft.com/office/drawing/2014/main" id="{E502F946-82BE-4158-838B-404E07070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6311" y="12013180"/>
              <a:ext cx="1015254" cy="169852"/>
            </a:xfrm>
            <a:custGeom>
              <a:avLst/>
              <a:gdLst>
                <a:gd name="T0" fmla="*/ 1146 w 1159"/>
                <a:gd name="T1" fmla="*/ 193 h 194"/>
                <a:gd name="T2" fmla="*/ 12 w 1159"/>
                <a:gd name="T3" fmla="*/ 193 h 194"/>
                <a:gd name="T4" fmla="*/ 12 w 1159"/>
                <a:gd name="T5" fmla="*/ 193 h 194"/>
                <a:gd name="T6" fmla="*/ 0 w 1159"/>
                <a:gd name="T7" fmla="*/ 181 h 194"/>
                <a:gd name="T8" fmla="*/ 0 w 1159"/>
                <a:gd name="T9" fmla="*/ 12 h 194"/>
                <a:gd name="T10" fmla="*/ 0 w 1159"/>
                <a:gd name="T11" fmla="*/ 12 h 194"/>
                <a:gd name="T12" fmla="*/ 12 w 1159"/>
                <a:gd name="T13" fmla="*/ 0 h 194"/>
                <a:gd name="T14" fmla="*/ 1146 w 1159"/>
                <a:gd name="T15" fmla="*/ 0 h 194"/>
                <a:gd name="T16" fmla="*/ 1146 w 1159"/>
                <a:gd name="T17" fmla="*/ 0 h 194"/>
                <a:gd name="T18" fmla="*/ 1158 w 1159"/>
                <a:gd name="T19" fmla="*/ 12 h 194"/>
                <a:gd name="T20" fmla="*/ 1158 w 1159"/>
                <a:gd name="T21" fmla="*/ 181 h 194"/>
                <a:gd name="T22" fmla="*/ 1158 w 1159"/>
                <a:gd name="T23" fmla="*/ 181 h 194"/>
                <a:gd name="T24" fmla="*/ 1146 w 1159"/>
                <a:gd name="T25" fmla="*/ 19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9" h="194">
                  <a:moveTo>
                    <a:pt x="1146" y="193"/>
                  </a:moveTo>
                  <a:lnTo>
                    <a:pt x="12" y="193"/>
                  </a:lnTo>
                  <a:lnTo>
                    <a:pt x="12" y="193"/>
                  </a:lnTo>
                  <a:cubicBezTo>
                    <a:pt x="5" y="193"/>
                    <a:pt x="0" y="188"/>
                    <a:pt x="0" y="181"/>
                  </a:cubicBezTo>
                  <a:lnTo>
                    <a:pt x="0" y="12"/>
                  </a:lnTo>
                  <a:lnTo>
                    <a:pt x="0" y="12"/>
                  </a:lnTo>
                  <a:cubicBezTo>
                    <a:pt x="0" y="6"/>
                    <a:pt x="5" y="0"/>
                    <a:pt x="12" y="0"/>
                  </a:cubicBezTo>
                  <a:lnTo>
                    <a:pt x="1146" y="0"/>
                  </a:lnTo>
                  <a:lnTo>
                    <a:pt x="1146" y="0"/>
                  </a:lnTo>
                  <a:cubicBezTo>
                    <a:pt x="1153" y="0"/>
                    <a:pt x="1158" y="6"/>
                    <a:pt x="1158" y="12"/>
                  </a:cubicBezTo>
                  <a:lnTo>
                    <a:pt x="1158" y="181"/>
                  </a:lnTo>
                  <a:lnTo>
                    <a:pt x="1158" y="181"/>
                  </a:lnTo>
                  <a:cubicBezTo>
                    <a:pt x="1158" y="188"/>
                    <a:pt x="1153" y="193"/>
                    <a:pt x="1146" y="1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3" name="Freeform 166">
              <a:extLst>
                <a:ext uri="{FF2B5EF4-FFF2-40B4-BE49-F238E27FC236}">
                  <a16:creationId xmlns:a16="http://schemas.microsoft.com/office/drawing/2014/main" id="{0884B0BB-D646-43A4-85BD-DBD270C67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42191" y="11654176"/>
              <a:ext cx="15441" cy="65623"/>
            </a:xfrm>
            <a:custGeom>
              <a:avLst/>
              <a:gdLst>
                <a:gd name="T0" fmla="*/ 11 w 17"/>
                <a:gd name="T1" fmla="*/ 73 h 74"/>
                <a:gd name="T2" fmla="*/ 5 w 17"/>
                <a:gd name="T3" fmla="*/ 73 h 74"/>
                <a:gd name="T4" fmla="*/ 5 w 17"/>
                <a:gd name="T5" fmla="*/ 73 h 74"/>
                <a:gd name="T6" fmla="*/ 0 w 17"/>
                <a:gd name="T7" fmla="*/ 68 h 74"/>
                <a:gd name="T8" fmla="*/ 0 w 17"/>
                <a:gd name="T9" fmla="*/ 6 h 74"/>
                <a:gd name="T10" fmla="*/ 0 w 17"/>
                <a:gd name="T11" fmla="*/ 6 h 74"/>
                <a:gd name="T12" fmla="*/ 5 w 17"/>
                <a:gd name="T13" fmla="*/ 0 h 74"/>
                <a:gd name="T14" fmla="*/ 11 w 17"/>
                <a:gd name="T15" fmla="*/ 0 h 74"/>
                <a:gd name="T16" fmla="*/ 11 w 17"/>
                <a:gd name="T17" fmla="*/ 0 h 74"/>
                <a:gd name="T18" fmla="*/ 16 w 17"/>
                <a:gd name="T19" fmla="*/ 6 h 74"/>
                <a:gd name="T20" fmla="*/ 16 w 17"/>
                <a:gd name="T21" fmla="*/ 68 h 74"/>
                <a:gd name="T22" fmla="*/ 16 w 17"/>
                <a:gd name="T23" fmla="*/ 68 h 74"/>
                <a:gd name="T24" fmla="*/ 11 w 17"/>
                <a:gd name="T25" fmla="*/ 7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74">
                  <a:moveTo>
                    <a:pt x="11" y="73"/>
                  </a:moveTo>
                  <a:lnTo>
                    <a:pt x="5" y="73"/>
                  </a:lnTo>
                  <a:lnTo>
                    <a:pt x="5" y="73"/>
                  </a:lnTo>
                  <a:cubicBezTo>
                    <a:pt x="2" y="73"/>
                    <a:pt x="0" y="70"/>
                    <a:pt x="0" y="68"/>
                  </a:cubicBezTo>
                  <a:lnTo>
                    <a:pt x="0" y="6"/>
                  </a:lnTo>
                  <a:lnTo>
                    <a:pt x="0" y="6"/>
                  </a:lnTo>
                  <a:cubicBezTo>
                    <a:pt x="0" y="2"/>
                    <a:pt x="2" y="0"/>
                    <a:pt x="5" y="0"/>
                  </a:cubicBezTo>
                  <a:lnTo>
                    <a:pt x="11" y="0"/>
                  </a:lnTo>
                  <a:lnTo>
                    <a:pt x="11" y="0"/>
                  </a:lnTo>
                  <a:cubicBezTo>
                    <a:pt x="14" y="0"/>
                    <a:pt x="16" y="2"/>
                    <a:pt x="16" y="6"/>
                  </a:cubicBezTo>
                  <a:lnTo>
                    <a:pt x="16" y="68"/>
                  </a:lnTo>
                  <a:lnTo>
                    <a:pt x="16" y="68"/>
                  </a:lnTo>
                  <a:cubicBezTo>
                    <a:pt x="16" y="70"/>
                    <a:pt x="14" y="73"/>
                    <a:pt x="11" y="7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4" name="Freeform 167">
              <a:extLst>
                <a:ext uri="{FF2B5EF4-FFF2-40B4-BE49-F238E27FC236}">
                  <a16:creationId xmlns:a16="http://schemas.microsoft.com/office/drawing/2014/main" id="{E749F1FF-B82E-4670-AFAB-75BCF033D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34103" y="11654176"/>
              <a:ext cx="15441" cy="65623"/>
            </a:xfrm>
            <a:custGeom>
              <a:avLst/>
              <a:gdLst>
                <a:gd name="T0" fmla="*/ 12 w 18"/>
                <a:gd name="T1" fmla="*/ 73 h 74"/>
                <a:gd name="T2" fmla="*/ 6 w 18"/>
                <a:gd name="T3" fmla="*/ 73 h 74"/>
                <a:gd name="T4" fmla="*/ 6 w 18"/>
                <a:gd name="T5" fmla="*/ 73 h 74"/>
                <a:gd name="T6" fmla="*/ 0 w 18"/>
                <a:gd name="T7" fmla="*/ 68 h 74"/>
                <a:gd name="T8" fmla="*/ 0 w 18"/>
                <a:gd name="T9" fmla="*/ 6 h 74"/>
                <a:gd name="T10" fmla="*/ 0 w 18"/>
                <a:gd name="T11" fmla="*/ 6 h 74"/>
                <a:gd name="T12" fmla="*/ 6 w 18"/>
                <a:gd name="T13" fmla="*/ 0 h 74"/>
                <a:gd name="T14" fmla="*/ 12 w 18"/>
                <a:gd name="T15" fmla="*/ 0 h 74"/>
                <a:gd name="T16" fmla="*/ 12 w 18"/>
                <a:gd name="T17" fmla="*/ 0 h 74"/>
                <a:gd name="T18" fmla="*/ 17 w 18"/>
                <a:gd name="T19" fmla="*/ 6 h 74"/>
                <a:gd name="T20" fmla="*/ 17 w 18"/>
                <a:gd name="T21" fmla="*/ 68 h 74"/>
                <a:gd name="T22" fmla="*/ 17 w 18"/>
                <a:gd name="T23" fmla="*/ 68 h 74"/>
                <a:gd name="T24" fmla="*/ 12 w 18"/>
                <a:gd name="T25" fmla="*/ 7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74">
                  <a:moveTo>
                    <a:pt x="12" y="73"/>
                  </a:moveTo>
                  <a:lnTo>
                    <a:pt x="6" y="73"/>
                  </a:lnTo>
                  <a:lnTo>
                    <a:pt x="6" y="73"/>
                  </a:lnTo>
                  <a:cubicBezTo>
                    <a:pt x="2" y="73"/>
                    <a:pt x="0" y="70"/>
                    <a:pt x="0" y="68"/>
                  </a:cubicBezTo>
                  <a:lnTo>
                    <a:pt x="0" y="6"/>
                  </a:lnTo>
                  <a:lnTo>
                    <a:pt x="0" y="6"/>
                  </a:lnTo>
                  <a:cubicBezTo>
                    <a:pt x="0" y="2"/>
                    <a:pt x="2" y="0"/>
                    <a:pt x="6" y="0"/>
                  </a:cubicBezTo>
                  <a:lnTo>
                    <a:pt x="12" y="0"/>
                  </a:lnTo>
                  <a:lnTo>
                    <a:pt x="12" y="0"/>
                  </a:lnTo>
                  <a:cubicBezTo>
                    <a:pt x="14" y="0"/>
                    <a:pt x="17" y="2"/>
                    <a:pt x="17" y="6"/>
                  </a:cubicBezTo>
                  <a:lnTo>
                    <a:pt x="17" y="68"/>
                  </a:lnTo>
                  <a:lnTo>
                    <a:pt x="17" y="68"/>
                  </a:lnTo>
                  <a:cubicBezTo>
                    <a:pt x="17" y="70"/>
                    <a:pt x="14" y="73"/>
                    <a:pt x="12" y="7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5F2DBE7-933F-4279-B275-C64F60906C6E}"/>
              </a:ext>
            </a:extLst>
          </p:cNvPr>
          <p:cNvSpPr txBox="1"/>
          <p:nvPr/>
        </p:nvSpPr>
        <p:spPr>
          <a:xfrm>
            <a:off x="1520825" y="732771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REAL ESTATE INFOGRAPHIC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16574A-C8E8-4895-B49D-C7119EE0A954}"/>
              </a:ext>
            </a:extLst>
          </p:cNvPr>
          <p:cNvSpPr txBox="1"/>
          <p:nvPr/>
        </p:nvSpPr>
        <p:spPr>
          <a:xfrm>
            <a:off x="1520827" y="1868593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C9966A-0AD3-419F-BA46-ED58AFFBACB6}"/>
              </a:ext>
            </a:extLst>
          </p:cNvPr>
          <p:cNvSpPr txBox="1"/>
          <p:nvPr/>
        </p:nvSpPr>
        <p:spPr>
          <a:xfrm>
            <a:off x="3465392" y="5131342"/>
            <a:ext cx="430693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505DF3-1A37-4A02-90BF-3D1AAC9C5906}"/>
              </a:ext>
            </a:extLst>
          </p:cNvPr>
          <p:cNvSpPr txBox="1"/>
          <p:nvPr/>
        </p:nvSpPr>
        <p:spPr>
          <a:xfrm>
            <a:off x="3465393" y="5794904"/>
            <a:ext cx="430693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161344-7B44-49C9-A5C0-02CF37056B40}"/>
              </a:ext>
            </a:extLst>
          </p:cNvPr>
          <p:cNvSpPr txBox="1"/>
          <p:nvPr/>
        </p:nvSpPr>
        <p:spPr>
          <a:xfrm>
            <a:off x="10035356" y="5131342"/>
            <a:ext cx="430693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592AD7-0FF9-4EE1-9079-43481B80BE68}"/>
              </a:ext>
            </a:extLst>
          </p:cNvPr>
          <p:cNvSpPr txBox="1"/>
          <p:nvPr/>
        </p:nvSpPr>
        <p:spPr>
          <a:xfrm>
            <a:off x="10035357" y="5794904"/>
            <a:ext cx="430693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A972C6-809B-4A15-9DD1-8A7213F79ADB}"/>
              </a:ext>
            </a:extLst>
          </p:cNvPr>
          <p:cNvSpPr txBox="1"/>
          <p:nvPr/>
        </p:nvSpPr>
        <p:spPr>
          <a:xfrm>
            <a:off x="16599223" y="5131342"/>
            <a:ext cx="430693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E9226D-62AA-432E-A094-5443F151AFAC}"/>
              </a:ext>
            </a:extLst>
          </p:cNvPr>
          <p:cNvSpPr txBox="1"/>
          <p:nvPr/>
        </p:nvSpPr>
        <p:spPr>
          <a:xfrm>
            <a:off x="16599224" y="5794904"/>
            <a:ext cx="430693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2">
            <a:extLst>
              <a:ext uri="{FF2B5EF4-FFF2-40B4-BE49-F238E27FC236}">
                <a16:creationId xmlns:a16="http://schemas.microsoft.com/office/drawing/2014/main" id="{E06DDF50-04C9-4CB9-A3AB-501A1AA67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914008"/>
            <a:ext cx="24377650" cy="1753871"/>
          </a:xfrm>
          <a:custGeom>
            <a:avLst/>
            <a:gdLst>
              <a:gd name="T0" fmla="*/ 0 w 27398"/>
              <a:gd name="T1" fmla="*/ 1970 h 1971"/>
              <a:gd name="T2" fmla="*/ 27397 w 27398"/>
              <a:gd name="T3" fmla="*/ 1970 h 1971"/>
              <a:gd name="T4" fmla="*/ 27397 w 27398"/>
              <a:gd name="T5" fmla="*/ 0 h 1971"/>
              <a:gd name="T6" fmla="*/ 0 w 27398"/>
              <a:gd name="T7" fmla="*/ 0 h 1971"/>
              <a:gd name="T8" fmla="*/ 0 w 27398"/>
              <a:gd name="T9" fmla="*/ 1970 h 1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98" h="1971">
                <a:moveTo>
                  <a:pt x="0" y="1970"/>
                </a:moveTo>
                <a:lnTo>
                  <a:pt x="27397" y="1970"/>
                </a:lnTo>
                <a:lnTo>
                  <a:pt x="27397" y="0"/>
                </a:lnTo>
                <a:lnTo>
                  <a:pt x="0" y="0"/>
                </a:lnTo>
                <a:lnTo>
                  <a:pt x="0" y="197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5D2CE8E-31F8-4EC9-888C-CC0BECAA5EFF}"/>
              </a:ext>
            </a:extLst>
          </p:cNvPr>
          <p:cNvGrpSpPr/>
          <p:nvPr/>
        </p:nvGrpSpPr>
        <p:grpSpPr>
          <a:xfrm>
            <a:off x="2770098" y="3291946"/>
            <a:ext cx="18841378" cy="5834470"/>
            <a:chOff x="2770098" y="3291946"/>
            <a:chExt cx="18841378" cy="5834470"/>
          </a:xfrm>
        </p:grpSpPr>
        <p:sp>
          <p:nvSpPr>
            <p:cNvPr id="105" name="Freeform 3">
              <a:extLst>
                <a:ext uri="{FF2B5EF4-FFF2-40B4-BE49-F238E27FC236}">
                  <a16:creationId xmlns:a16="http://schemas.microsoft.com/office/drawing/2014/main" id="{F68CB72F-ABC6-4426-A84B-CA338BC2A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2413" y="3291946"/>
              <a:ext cx="2177626" cy="5379326"/>
            </a:xfrm>
            <a:custGeom>
              <a:avLst/>
              <a:gdLst>
                <a:gd name="T0" fmla="*/ 2445 w 2446"/>
                <a:gd name="T1" fmla="*/ 6043 h 6044"/>
                <a:gd name="T2" fmla="*/ 0 w 2446"/>
                <a:gd name="T3" fmla="*/ 6043 h 6044"/>
                <a:gd name="T4" fmla="*/ 0 w 2446"/>
                <a:gd name="T5" fmla="*/ 0 h 6044"/>
                <a:gd name="T6" fmla="*/ 2445 w 2446"/>
                <a:gd name="T7" fmla="*/ 0 h 6044"/>
                <a:gd name="T8" fmla="*/ 2445 w 2446"/>
                <a:gd name="T9" fmla="*/ 6043 h 6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6" h="6044">
                  <a:moveTo>
                    <a:pt x="2445" y="6043"/>
                  </a:moveTo>
                  <a:lnTo>
                    <a:pt x="0" y="6043"/>
                  </a:lnTo>
                  <a:lnTo>
                    <a:pt x="0" y="0"/>
                  </a:lnTo>
                  <a:lnTo>
                    <a:pt x="2445" y="0"/>
                  </a:lnTo>
                  <a:lnTo>
                    <a:pt x="2445" y="604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6" name="Freeform 4">
              <a:extLst>
                <a:ext uri="{FF2B5EF4-FFF2-40B4-BE49-F238E27FC236}">
                  <a16:creationId xmlns:a16="http://schemas.microsoft.com/office/drawing/2014/main" id="{71CC03A6-96B8-429A-AA95-5B07E191D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4533" y="3774554"/>
              <a:ext cx="1569461" cy="180488"/>
            </a:xfrm>
            <a:custGeom>
              <a:avLst/>
              <a:gdLst>
                <a:gd name="T0" fmla="*/ 1765 w 1766"/>
                <a:gd name="T1" fmla="*/ 204 h 205"/>
                <a:gd name="T2" fmla="*/ 0 w 1766"/>
                <a:gd name="T3" fmla="*/ 204 h 205"/>
                <a:gd name="T4" fmla="*/ 0 w 1766"/>
                <a:gd name="T5" fmla="*/ 0 h 205"/>
                <a:gd name="T6" fmla="*/ 1765 w 1766"/>
                <a:gd name="T7" fmla="*/ 0 h 205"/>
                <a:gd name="T8" fmla="*/ 1765 w 176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6" h="205">
                  <a:moveTo>
                    <a:pt x="1765" y="204"/>
                  </a:moveTo>
                  <a:lnTo>
                    <a:pt x="0" y="204"/>
                  </a:lnTo>
                  <a:lnTo>
                    <a:pt x="0" y="0"/>
                  </a:lnTo>
                  <a:lnTo>
                    <a:pt x="1765" y="0"/>
                  </a:lnTo>
                  <a:lnTo>
                    <a:pt x="1765" y="204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id="{A8A718CC-EC0B-4324-BDAF-D7DBE2307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4533" y="4229697"/>
              <a:ext cx="1569461" cy="180488"/>
            </a:xfrm>
            <a:custGeom>
              <a:avLst/>
              <a:gdLst>
                <a:gd name="T0" fmla="*/ 1765 w 1766"/>
                <a:gd name="T1" fmla="*/ 203 h 204"/>
                <a:gd name="T2" fmla="*/ 0 w 1766"/>
                <a:gd name="T3" fmla="*/ 203 h 204"/>
                <a:gd name="T4" fmla="*/ 0 w 1766"/>
                <a:gd name="T5" fmla="*/ 0 h 204"/>
                <a:gd name="T6" fmla="*/ 1765 w 1766"/>
                <a:gd name="T7" fmla="*/ 0 h 204"/>
                <a:gd name="T8" fmla="*/ 1765 w 1766"/>
                <a:gd name="T9" fmla="*/ 20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6" h="204">
                  <a:moveTo>
                    <a:pt x="1765" y="203"/>
                  </a:moveTo>
                  <a:lnTo>
                    <a:pt x="0" y="203"/>
                  </a:lnTo>
                  <a:lnTo>
                    <a:pt x="0" y="0"/>
                  </a:lnTo>
                  <a:lnTo>
                    <a:pt x="1765" y="0"/>
                  </a:lnTo>
                  <a:lnTo>
                    <a:pt x="1765" y="203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8" name="Freeform 6">
              <a:extLst>
                <a:ext uri="{FF2B5EF4-FFF2-40B4-BE49-F238E27FC236}">
                  <a16:creationId xmlns:a16="http://schemas.microsoft.com/office/drawing/2014/main" id="{77298A98-3176-453C-BEA3-D6D769761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4533" y="4680918"/>
              <a:ext cx="1569461" cy="180488"/>
            </a:xfrm>
            <a:custGeom>
              <a:avLst/>
              <a:gdLst>
                <a:gd name="T0" fmla="*/ 1765 w 1766"/>
                <a:gd name="T1" fmla="*/ 204 h 205"/>
                <a:gd name="T2" fmla="*/ 0 w 1766"/>
                <a:gd name="T3" fmla="*/ 204 h 205"/>
                <a:gd name="T4" fmla="*/ 0 w 1766"/>
                <a:gd name="T5" fmla="*/ 0 h 205"/>
                <a:gd name="T6" fmla="*/ 1765 w 1766"/>
                <a:gd name="T7" fmla="*/ 0 h 205"/>
                <a:gd name="T8" fmla="*/ 1765 w 176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6" h="205">
                  <a:moveTo>
                    <a:pt x="1765" y="204"/>
                  </a:moveTo>
                  <a:lnTo>
                    <a:pt x="0" y="204"/>
                  </a:lnTo>
                  <a:lnTo>
                    <a:pt x="0" y="0"/>
                  </a:lnTo>
                  <a:lnTo>
                    <a:pt x="1765" y="0"/>
                  </a:lnTo>
                  <a:lnTo>
                    <a:pt x="1765" y="204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02EEE8D8-F80B-4C42-BB5B-E02BC48E1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4533" y="5136062"/>
              <a:ext cx="1569461" cy="180488"/>
            </a:xfrm>
            <a:custGeom>
              <a:avLst/>
              <a:gdLst>
                <a:gd name="T0" fmla="*/ 1765 w 1766"/>
                <a:gd name="T1" fmla="*/ 203 h 204"/>
                <a:gd name="T2" fmla="*/ 0 w 1766"/>
                <a:gd name="T3" fmla="*/ 203 h 204"/>
                <a:gd name="T4" fmla="*/ 0 w 1766"/>
                <a:gd name="T5" fmla="*/ 0 h 204"/>
                <a:gd name="T6" fmla="*/ 1765 w 1766"/>
                <a:gd name="T7" fmla="*/ 0 h 204"/>
                <a:gd name="T8" fmla="*/ 1765 w 1766"/>
                <a:gd name="T9" fmla="*/ 20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6" h="204">
                  <a:moveTo>
                    <a:pt x="1765" y="203"/>
                  </a:moveTo>
                  <a:lnTo>
                    <a:pt x="0" y="203"/>
                  </a:lnTo>
                  <a:lnTo>
                    <a:pt x="0" y="0"/>
                  </a:lnTo>
                  <a:lnTo>
                    <a:pt x="1765" y="0"/>
                  </a:lnTo>
                  <a:lnTo>
                    <a:pt x="1765" y="203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0" name="Freeform 8">
              <a:extLst>
                <a:ext uri="{FF2B5EF4-FFF2-40B4-BE49-F238E27FC236}">
                  <a16:creationId xmlns:a16="http://schemas.microsoft.com/office/drawing/2014/main" id="{A2D4A1E1-36B5-4187-B210-B8DE283FC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4533" y="5591206"/>
              <a:ext cx="1569461" cy="180488"/>
            </a:xfrm>
            <a:custGeom>
              <a:avLst/>
              <a:gdLst>
                <a:gd name="T0" fmla="*/ 1765 w 1766"/>
                <a:gd name="T1" fmla="*/ 204 h 205"/>
                <a:gd name="T2" fmla="*/ 0 w 1766"/>
                <a:gd name="T3" fmla="*/ 204 h 205"/>
                <a:gd name="T4" fmla="*/ 0 w 1766"/>
                <a:gd name="T5" fmla="*/ 0 h 205"/>
                <a:gd name="T6" fmla="*/ 1765 w 1766"/>
                <a:gd name="T7" fmla="*/ 0 h 205"/>
                <a:gd name="T8" fmla="*/ 1765 w 176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6" h="205">
                  <a:moveTo>
                    <a:pt x="1765" y="204"/>
                  </a:moveTo>
                  <a:lnTo>
                    <a:pt x="0" y="204"/>
                  </a:lnTo>
                  <a:lnTo>
                    <a:pt x="0" y="0"/>
                  </a:lnTo>
                  <a:lnTo>
                    <a:pt x="1765" y="0"/>
                  </a:lnTo>
                  <a:lnTo>
                    <a:pt x="1765" y="204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1" name="Freeform 9">
              <a:extLst>
                <a:ext uri="{FF2B5EF4-FFF2-40B4-BE49-F238E27FC236}">
                  <a16:creationId xmlns:a16="http://schemas.microsoft.com/office/drawing/2014/main" id="{7F82A772-FEFB-4B5E-A967-EE3F376E9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4533" y="6042425"/>
              <a:ext cx="1569461" cy="180488"/>
            </a:xfrm>
            <a:custGeom>
              <a:avLst/>
              <a:gdLst>
                <a:gd name="T0" fmla="*/ 1765 w 1766"/>
                <a:gd name="T1" fmla="*/ 204 h 205"/>
                <a:gd name="T2" fmla="*/ 0 w 1766"/>
                <a:gd name="T3" fmla="*/ 204 h 205"/>
                <a:gd name="T4" fmla="*/ 0 w 1766"/>
                <a:gd name="T5" fmla="*/ 0 h 205"/>
                <a:gd name="T6" fmla="*/ 1765 w 1766"/>
                <a:gd name="T7" fmla="*/ 0 h 205"/>
                <a:gd name="T8" fmla="*/ 1765 w 176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6" h="205">
                  <a:moveTo>
                    <a:pt x="1765" y="204"/>
                  </a:moveTo>
                  <a:lnTo>
                    <a:pt x="0" y="204"/>
                  </a:lnTo>
                  <a:lnTo>
                    <a:pt x="0" y="0"/>
                  </a:lnTo>
                  <a:lnTo>
                    <a:pt x="1765" y="0"/>
                  </a:lnTo>
                  <a:lnTo>
                    <a:pt x="1765" y="204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2" name="Freeform 10">
              <a:extLst>
                <a:ext uri="{FF2B5EF4-FFF2-40B4-BE49-F238E27FC236}">
                  <a16:creationId xmlns:a16="http://schemas.microsoft.com/office/drawing/2014/main" id="{631DA90C-0328-4DE7-ACCE-596D3260D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4533" y="6497568"/>
              <a:ext cx="1569461" cy="180488"/>
            </a:xfrm>
            <a:custGeom>
              <a:avLst/>
              <a:gdLst>
                <a:gd name="T0" fmla="*/ 1765 w 1766"/>
                <a:gd name="T1" fmla="*/ 204 h 205"/>
                <a:gd name="T2" fmla="*/ 0 w 1766"/>
                <a:gd name="T3" fmla="*/ 204 h 205"/>
                <a:gd name="T4" fmla="*/ 0 w 1766"/>
                <a:gd name="T5" fmla="*/ 0 h 205"/>
                <a:gd name="T6" fmla="*/ 1765 w 1766"/>
                <a:gd name="T7" fmla="*/ 0 h 205"/>
                <a:gd name="T8" fmla="*/ 1765 w 176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6" h="205">
                  <a:moveTo>
                    <a:pt x="1765" y="204"/>
                  </a:moveTo>
                  <a:lnTo>
                    <a:pt x="0" y="204"/>
                  </a:lnTo>
                  <a:lnTo>
                    <a:pt x="0" y="0"/>
                  </a:lnTo>
                  <a:lnTo>
                    <a:pt x="1765" y="0"/>
                  </a:lnTo>
                  <a:lnTo>
                    <a:pt x="1765" y="204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F6B79EB4-F6DE-4B8B-97B2-CE37CE766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4533" y="6948789"/>
              <a:ext cx="1569461" cy="180488"/>
            </a:xfrm>
            <a:custGeom>
              <a:avLst/>
              <a:gdLst>
                <a:gd name="T0" fmla="*/ 1765 w 1766"/>
                <a:gd name="T1" fmla="*/ 204 h 205"/>
                <a:gd name="T2" fmla="*/ 0 w 1766"/>
                <a:gd name="T3" fmla="*/ 204 h 205"/>
                <a:gd name="T4" fmla="*/ 0 w 1766"/>
                <a:gd name="T5" fmla="*/ 0 h 205"/>
                <a:gd name="T6" fmla="*/ 1765 w 1766"/>
                <a:gd name="T7" fmla="*/ 0 h 205"/>
                <a:gd name="T8" fmla="*/ 1765 w 176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6" h="205">
                  <a:moveTo>
                    <a:pt x="1765" y="204"/>
                  </a:moveTo>
                  <a:lnTo>
                    <a:pt x="0" y="204"/>
                  </a:lnTo>
                  <a:lnTo>
                    <a:pt x="0" y="0"/>
                  </a:lnTo>
                  <a:lnTo>
                    <a:pt x="1765" y="0"/>
                  </a:lnTo>
                  <a:lnTo>
                    <a:pt x="1765" y="204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4" name="Freeform 12">
              <a:extLst>
                <a:ext uri="{FF2B5EF4-FFF2-40B4-BE49-F238E27FC236}">
                  <a16:creationId xmlns:a16="http://schemas.microsoft.com/office/drawing/2014/main" id="{DBF70116-D63A-47D0-96ED-56E81C488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287" y="7611885"/>
              <a:ext cx="333512" cy="1059386"/>
            </a:xfrm>
            <a:custGeom>
              <a:avLst/>
              <a:gdLst>
                <a:gd name="T0" fmla="*/ 373 w 374"/>
                <a:gd name="T1" fmla="*/ 1188 h 1189"/>
                <a:gd name="T2" fmla="*/ 0 w 374"/>
                <a:gd name="T3" fmla="*/ 1188 h 1189"/>
                <a:gd name="T4" fmla="*/ 0 w 374"/>
                <a:gd name="T5" fmla="*/ 0 h 1189"/>
                <a:gd name="T6" fmla="*/ 373 w 374"/>
                <a:gd name="T7" fmla="*/ 0 h 1189"/>
                <a:gd name="T8" fmla="*/ 373 w 374"/>
                <a:gd name="T9" fmla="*/ 1188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1189">
                  <a:moveTo>
                    <a:pt x="373" y="1188"/>
                  </a:moveTo>
                  <a:lnTo>
                    <a:pt x="0" y="1188"/>
                  </a:lnTo>
                  <a:lnTo>
                    <a:pt x="0" y="0"/>
                  </a:lnTo>
                  <a:lnTo>
                    <a:pt x="373" y="0"/>
                  </a:lnTo>
                  <a:lnTo>
                    <a:pt x="373" y="1188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5" name="Freeform 13">
              <a:extLst>
                <a:ext uri="{FF2B5EF4-FFF2-40B4-BE49-F238E27FC236}">
                  <a16:creationId xmlns:a16="http://schemas.microsoft.com/office/drawing/2014/main" id="{A74B73B0-D62D-439B-A374-41509B307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0652" y="7611885"/>
              <a:ext cx="333512" cy="1059386"/>
            </a:xfrm>
            <a:custGeom>
              <a:avLst/>
              <a:gdLst>
                <a:gd name="T0" fmla="*/ 373 w 374"/>
                <a:gd name="T1" fmla="*/ 1188 h 1189"/>
                <a:gd name="T2" fmla="*/ 0 w 374"/>
                <a:gd name="T3" fmla="*/ 1188 h 1189"/>
                <a:gd name="T4" fmla="*/ 0 w 374"/>
                <a:gd name="T5" fmla="*/ 0 h 1189"/>
                <a:gd name="T6" fmla="*/ 373 w 374"/>
                <a:gd name="T7" fmla="*/ 0 h 1189"/>
                <a:gd name="T8" fmla="*/ 373 w 374"/>
                <a:gd name="T9" fmla="*/ 1188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1189">
                  <a:moveTo>
                    <a:pt x="373" y="1188"/>
                  </a:moveTo>
                  <a:lnTo>
                    <a:pt x="0" y="1188"/>
                  </a:lnTo>
                  <a:lnTo>
                    <a:pt x="0" y="0"/>
                  </a:lnTo>
                  <a:lnTo>
                    <a:pt x="373" y="0"/>
                  </a:lnTo>
                  <a:lnTo>
                    <a:pt x="373" y="1188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6" name="Freeform 14">
              <a:extLst>
                <a:ext uri="{FF2B5EF4-FFF2-40B4-BE49-F238E27FC236}">
                  <a16:creationId xmlns:a16="http://schemas.microsoft.com/office/drawing/2014/main" id="{AEE9C93D-6D3D-4731-AA2F-038CDAE05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8480" y="4123760"/>
              <a:ext cx="1706790" cy="4217925"/>
            </a:xfrm>
            <a:custGeom>
              <a:avLst/>
              <a:gdLst>
                <a:gd name="T0" fmla="*/ 1918 w 1919"/>
                <a:gd name="T1" fmla="*/ 4740 h 4741"/>
                <a:gd name="T2" fmla="*/ 0 w 1919"/>
                <a:gd name="T3" fmla="*/ 4740 h 4741"/>
                <a:gd name="T4" fmla="*/ 0 w 1919"/>
                <a:gd name="T5" fmla="*/ 0 h 4741"/>
                <a:gd name="T6" fmla="*/ 1918 w 1919"/>
                <a:gd name="T7" fmla="*/ 0 h 4741"/>
                <a:gd name="T8" fmla="*/ 1918 w 1919"/>
                <a:gd name="T9" fmla="*/ 4740 h 4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9" h="4741">
                  <a:moveTo>
                    <a:pt x="1918" y="4740"/>
                  </a:moveTo>
                  <a:lnTo>
                    <a:pt x="0" y="4740"/>
                  </a:lnTo>
                  <a:lnTo>
                    <a:pt x="0" y="0"/>
                  </a:lnTo>
                  <a:lnTo>
                    <a:pt x="1918" y="0"/>
                  </a:lnTo>
                  <a:lnTo>
                    <a:pt x="1918" y="474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7" name="Freeform 15">
              <a:extLst>
                <a:ext uri="{FF2B5EF4-FFF2-40B4-BE49-F238E27FC236}">
                  <a16:creationId xmlns:a16="http://schemas.microsoft.com/office/drawing/2014/main" id="{CEC1E81C-2058-481F-910F-EE05A2BC5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7824" y="4500430"/>
              <a:ext cx="1235949" cy="482608"/>
            </a:xfrm>
            <a:custGeom>
              <a:avLst/>
              <a:gdLst>
                <a:gd name="T0" fmla="*/ 1386 w 1387"/>
                <a:gd name="T1" fmla="*/ 543 h 544"/>
                <a:gd name="T2" fmla="*/ 0 w 1387"/>
                <a:gd name="T3" fmla="*/ 543 h 544"/>
                <a:gd name="T4" fmla="*/ 0 w 1387"/>
                <a:gd name="T5" fmla="*/ 0 h 544"/>
                <a:gd name="T6" fmla="*/ 1386 w 1387"/>
                <a:gd name="T7" fmla="*/ 0 h 544"/>
                <a:gd name="T8" fmla="*/ 1386 w 1387"/>
                <a:gd name="T9" fmla="*/ 543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7" h="544">
                  <a:moveTo>
                    <a:pt x="1386" y="543"/>
                  </a:moveTo>
                  <a:lnTo>
                    <a:pt x="0" y="543"/>
                  </a:lnTo>
                  <a:lnTo>
                    <a:pt x="0" y="0"/>
                  </a:lnTo>
                  <a:lnTo>
                    <a:pt x="1386" y="0"/>
                  </a:lnTo>
                  <a:lnTo>
                    <a:pt x="1386" y="543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8" name="Freeform 16">
              <a:extLst>
                <a:ext uri="{FF2B5EF4-FFF2-40B4-BE49-F238E27FC236}">
                  <a16:creationId xmlns:a16="http://schemas.microsoft.com/office/drawing/2014/main" id="{005E31DE-C8D5-47CB-8246-98E678423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7824" y="5214535"/>
              <a:ext cx="1235949" cy="145174"/>
            </a:xfrm>
            <a:custGeom>
              <a:avLst/>
              <a:gdLst>
                <a:gd name="T0" fmla="*/ 1386 w 1387"/>
                <a:gd name="T1" fmla="*/ 160 h 161"/>
                <a:gd name="T2" fmla="*/ 0 w 1387"/>
                <a:gd name="T3" fmla="*/ 160 h 161"/>
                <a:gd name="T4" fmla="*/ 0 w 1387"/>
                <a:gd name="T5" fmla="*/ 0 h 161"/>
                <a:gd name="T6" fmla="*/ 1386 w 1387"/>
                <a:gd name="T7" fmla="*/ 0 h 161"/>
                <a:gd name="T8" fmla="*/ 1386 w 1387"/>
                <a:gd name="T9" fmla="*/ 1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7" h="161">
                  <a:moveTo>
                    <a:pt x="1386" y="160"/>
                  </a:moveTo>
                  <a:lnTo>
                    <a:pt x="0" y="160"/>
                  </a:lnTo>
                  <a:lnTo>
                    <a:pt x="0" y="0"/>
                  </a:lnTo>
                  <a:lnTo>
                    <a:pt x="1386" y="0"/>
                  </a:lnTo>
                  <a:lnTo>
                    <a:pt x="1386" y="160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9" name="Freeform 17">
              <a:extLst>
                <a:ext uri="{FF2B5EF4-FFF2-40B4-BE49-F238E27FC236}">
                  <a16:creationId xmlns:a16="http://schemas.microsoft.com/office/drawing/2014/main" id="{FF02DC7F-0641-48CB-B8A5-F2C4D409E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7824" y="5924715"/>
              <a:ext cx="1235949" cy="498305"/>
            </a:xfrm>
            <a:custGeom>
              <a:avLst/>
              <a:gdLst>
                <a:gd name="T0" fmla="*/ 1386 w 1387"/>
                <a:gd name="T1" fmla="*/ 561 h 562"/>
                <a:gd name="T2" fmla="*/ 0 w 1387"/>
                <a:gd name="T3" fmla="*/ 561 h 562"/>
                <a:gd name="T4" fmla="*/ 0 w 1387"/>
                <a:gd name="T5" fmla="*/ 0 h 562"/>
                <a:gd name="T6" fmla="*/ 1386 w 1387"/>
                <a:gd name="T7" fmla="*/ 0 h 562"/>
                <a:gd name="T8" fmla="*/ 1386 w 1387"/>
                <a:gd name="T9" fmla="*/ 561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7" h="562">
                  <a:moveTo>
                    <a:pt x="1386" y="561"/>
                  </a:moveTo>
                  <a:lnTo>
                    <a:pt x="0" y="561"/>
                  </a:lnTo>
                  <a:lnTo>
                    <a:pt x="0" y="0"/>
                  </a:lnTo>
                  <a:lnTo>
                    <a:pt x="1386" y="0"/>
                  </a:lnTo>
                  <a:lnTo>
                    <a:pt x="1386" y="561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0" name="Freeform 18">
              <a:extLst>
                <a:ext uri="{FF2B5EF4-FFF2-40B4-BE49-F238E27FC236}">
                  <a16:creationId xmlns:a16="http://schemas.microsoft.com/office/drawing/2014/main" id="{06463655-458C-407C-BD2A-86B1BECC0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7824" y="6634897"/>
              <a:ext cx="1235949" cy="145174"/>
            </a:xfrm>
            <a:custGeom>
              <a:avLst/>
              <a:gdLst>
                <a:gd name="T0" fmla="*/ 1386 w 1387"/>
                <a:gd name="T1" fmla="*/ 161 h 162"/>
                <a:gd name="T2" fmla="*/ 0 w 1387"/>
                <a:gd name="T3" fmla="*/ 161 h 162"/>
                <a:gd name="T4" fmla="*/ 0 w 1387"/>
                <a:gd name="T5" fmla="*/ 0 h 162"/>
                <a:gd name="T6" fmla="*/ 1386 w 1387"/>
                <a:gd name="T7" fmla="*/ 0 h 162"/>
                <a:gd name="T8" fmla="*/ 1386 w 1387"/>
                <a:gd name="T9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7" h="162">
                  <a:moveTo>
                    <a:pt x="1386" y="161"/>
                  </a:moveTo>
                  <a:lnTo>
                    <a:pt x="0" y="161"/>
                  </a:lnTo>
                  <a:lnTo>
                    <a:pt x="0" y="0"/>
                  </a:lnTo>
                  <a:lnTo>
                    <a:pt x="1386" y="0"/>
                  </a:lnTo>
                  <a:lnTo>
                    <a:pt x="1386" y="161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1" name="Freeform 19">
              <a:extLst>
                <a:ext uri="{FF2B5EF4-FFF2-40B4-BE49-F238E27FC236}">
                  <a16:creationId xmlns:a16="http://schemas.microsoft.com/office/drawing/2014/main" id="{94C76F1D-C812-47E3-8EAF-4EE9DD6E0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7411" y="7509870"/>
              <a:ext cx="262883" cy="831814"/>
            </a:xfrm>
            <a:custGeom>
              <a:avLst/>
              <a:gdLst>
                <a:gd name="T0" fmla="*/ 294 w 295"/>
                <a:gd name="T1" fmla="*/ 932 h 933"/>
                <a:gd name="T2" fmla="*/ 0 w 295"/>
                <a:gd name="T3" fmla="*/ 932 h 933"/>
                <a:gd name="T4" fmla="*/ 0 w 295"/>
                <a:gd name="T5" fmla="*/ 0 h 933"/>
                <a:gd name="T6" fmla="*/ 294 w 295"/>
                <a:gd name="T7" fmla="*/ 0 h 933"/>
                <a:gd name="T8" fmla="*/ 294 w 295"/>
                <a:gd name="T9" fmla="*/ 932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933">
                  <a:moveTo>
                    <a:pt x="294" y="932"/>
                  </a:moveTo>
                  <a:lnTo>
                    <a:pt x="0" y="932"/>
                  </a:lnTo>
                  <a:lnTo>
                    <a:pt x="0" y="0"/>
                  </a:lnTo>
                  <a:lnTo>
                    <a:pt x="294" y="0"/>
                  </a:lnTo>
                  <a:lnTo>
                    <a:pt x="294" y="932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2" name="Freeform 20">
              <a:extLst>
                <a:ext uri="{FF2B5EF4-FFF2-40B4-BE49-F238E27FC236}">
                  <a16:creationId xmlns:a16="http://schemas.microsoft.com/office/drawing/2014/main" id="{F38081A9-78EA-434F-81B9-D06E4C1FF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27378" y="7509870"/>
              <a:ext cx="258961" cy="831814"/>
            </a:xfrm>
            <a:custGeom>
              <a:avLst/>
              <a:gdLst>
                <a:gd name="T0" fmla="*/ 292 w 293"/>
                <a:gd name="T1" fmla="*/ 932 h 933"/>
                <a:gd name="T2" fmla="*/ 0 w 293"/>
                <a:gd name="T3" fmla="*/ 932 h 933"/>
                <a:gd name="T4" fmla="*/ 0 w 293"/>
                <a:gd name="T5" fmla="*/ 0 h 933"/>
                <a:gd name="T6" fmla="*/ 292 w 293"/>
                <a:gd name="T7" fmla="*/ 0 h 933"/>
                <a:gd name="T8" fmla="*/ 292 w 293"/>
                <a:gd name="T9" fmla="*/ 932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933">
                  <a:moveTo>
                    <a:pt x="292" y="932"/>
                  </a:moveTo>
                  <a:lnTo>
                    <a:pt x="0" y="932"/>
                  </a:lnTo>
                  <a:lnTo>
                    <a:pt x="0" y="0"/>
                  </a:lnTo>
                  <a:lnTo>
                    <a:pt x="292" y="0"/>
                  </a:lnTo>
                  <a:lnTo>
                    <a:pt x="292" y="932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3" name="Freeform 21">
              <a:extLst>
                <a:ext uri="{FF2B5EF4-FFF2-40B4-BE49-F238E27FC236}">
                  <a16:creationId xmlns:a16="http://schemas.microsoft.com/office/drawing/2014/main" id="{9F904463-915C-408B-B5E1-A64F647EA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7059" y="3656844"/>
              <a:ext cx="2001063" cy="4983038"/>
            </a:xfrm>
            <a:custGeom>
              <a:avLst/>
              <a:gdLst>
                <a:gd name="T0" fmla="*/ 2246 w 2247"/>
                <a:gd name="T1" fmla="*/ 5601 h 5602"/>
                <a:gd name="T2" fmla="*/ 0 w 2247"/>
                <a:gd name="T3" fmla="*/ 5601 h 5602"/>
                <a:gd name="T4" fmla="*/ 0 w 2247"/>
                <a:gd name="T5" fmla="*/ 529 h 5602"/>
                <a:gd name="T6" fmla="*/ 0 w 2247"/>
                <a:gd name="T7" fmla="*/ 529 h 5602"/>
                <a:gd name="T8" fmla="*/ 530 w 2247"/>
                <a:gd name="T9" fmla="*/ 0 h 5602"/>
                <a:gd name="T10" fmla="*/ 1716 w 2247"/>
                <a:gd name="T11" fmla="*/ 0 h 5602"/>
                <a:gd name="T12" fmla="*/ 1716 w 2247"/>
                <a:gd name="T13" fmla="*/ 0 h 5602"/>
                <a:gd name="T14" fmla="*/ 2246 w 2247"/>
                <a:gd name="T15" fmla="*/ 529 h 5602"/>
                <a:gd name="T16" fmla="*/ 2246 w 2247"/>
                <a:gd name="T17" fmla="*/ 5601 h 5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7" h="5602">
                  <a:moveTo>
                    <a:pt x="2246" y="5601"/>
                  </a:moveTo>
                  <a:lnTo>
                    <a:pt x="0" y="5601"/>
                  </a:lnTo>
                  <a:lnTo>
                    <a:pt x="0" y="529"/>
                  </a:lnTo>
                  <a:lnTo>
                    <a:pt x="0" y="529"/>
                  </a:lnTo>
                  <a:cubicBezTo>
                    <a:pt x="0" y="237"/>
                    <a:pt x="237" y="0"/>
                    <a:pt x="530" y="0"/>
                  </a:cubicBezTo>
                  <a:lnTo>
                    <a:pt x="1716" y="0"/>
                  </a:lnTo>
                  <a:lnTo>
                    <a:pt x="1716" y="0"/>
                  </a:lnTo>
                  <a:cubicBezTo>
                    <a:pt x="2008" y="0"/>
                    <a:pt x="2246" y="237"/>
                    <a:pt x="2246" y="529"/>
                  </a:cubicBezTo>
                  <a:lnTo>
                    <a:pt x="2246" y="560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4" name="Freeform 22">
              <a:extLst>
                <a:ext uri="{FF2B5EF4-FFF2-40B4-BE49-F238E27FC236}">
                  <a16:creationId xmlns:a16="http://schemas.microsoft.com/office/drawing/2014/main" id="{D1EA73BD-0A60-40A5-831D-5B840E1C1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3730" y="4261086"/>
              <a:ext cx="227572" cy="568931"/>
            </a:xfrm>
            <a:custGeom>
              <a:avLst/>
              <a:gdLst>
                <a:gd name="T0" fmla="*/ 256 w 257"/>
                <a:gd name="T1" fmla="*/ 637 h 638"/>
                <a:gd name="T2" fmla="*/ 0 w 257"/>
                <a:gd name="T3" fmla="*/ 637 h 638"/>
                <a:gd name="T4" fmla="*/ 0 w 257"/>
                <a:gd name="T5" fmla="*/ 0 h 638"/>
                <a:gd name="T6" fmla="*/ 256 w 257"/>
                <a:gd name="T7" fmla="*/ 0 h 638"/>
                <a:gd name="T8" fmla="*/ 256 w 257"/>
                <a:gd name="T9" fmla="*/ 63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638">
                  <a:moveTo>
                    <a:pt x="256" y="637"/>
                  </a:moveTo>
                  <a:lnTo>
                    <a:pt x="0" y="637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637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5" name="Freeform 23">
              <a:extLst>
                <a:ext uri="{FF2B5EF4-FFF2-40B4-BE49-F238E27FC236}">
                  <a16:creationId xmlns:a16="http://schemas.microsoft.com/office/drawing/2014/main" id="{16E7C898-3F35-4964-B9B1-793909D57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7729" y="4261086"/>
              <a:ext cx="227572" cy="568931"/>
            </a:xfrm>
            <a:custGeom>
              <a:avLst/>
              <a:gdLst>
                <a:gd name="T0" fmla="*/ 254 w 255"/>
                <a:gd name="T1" fmla="*/ 637 h 638"/>
                <a:gd name="T2" fmla="*/ 0 w 255"/>
                <a:gd name="T3" fmla="*/ 637 h 638"/>
                <a:gd name="T4" fmla="*/ 0 w 255"/>
                <a:gd name="T5" fmla="*/ 0 h 638"/>
                <a:gd name="T6" fmla="*/ 254 w 255"/>
                <a:gd name="T7" fmla="*/ 0 h 638"/>
                <a:gd name="T8" fmla="*/ 254 w 255"/>
                <a:gd name="T9" fmla="*/ 63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638">
                  <a:moveTo>
                    <a:pt x="254" y="637"/>
                  </a:moveTo>
                  <a:lnTo>
                    <a:pt x="0" y="637"/>
                  </a:lnTo>
                  <a:lnTo>
                    <a:pt x="0" y="0"/>
                  </a:lnTo>
                  <a:lnTo>
                    <a:pt x="254" y="0"/>
                  </a:lnTo>
                  <a:lnTo>
                    <a:pt x="254" y="637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6" name="Freeform 24">
              <a:extLst>
                <a:ext uri="{FF2B5EF4-FFF2-40B4-BE49-F238E27FC236}">
                  <a16:creationId xmlns:a16="http://schemas.microsoft.com/office/drawing/2014/main" id="{64E7BCC6-2356-4152-8EAC-FD805CECE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3879" y="4261086"/>
              <a:ext cx="227572" cy="568931"/>
            </a:xfrm>
            <a:custGeom>
              <a:avLst/>
              <a:gdLst>
                <a:gd name="T0" fmla="*/ 255 w 256"/>
                <a:gd name="T1" fmla="*/ 637 h 638"/>
                <a:gd name="T2" fmla="*/ 0 w 256"/>
                <a:gd name="T3" fmla="*/ 637 h 638"/>
                <a:gd name="T4" fmla="*/ 0 w 256"/>
                <a:gd name="T5" fmla="*/ 0 h 638"/>
                <a:gd name="T6" fmla="*/ 255 w 256"/>
                <a:gd name="T7" fmla="*/ 0 h 638"/>
                <a:gd name="T8" fmla="*/ 255 w 256"/>
                <a:gd name="T9" fmla="*/ 63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638">
                  <a:moveTo>
                    <a:pt x="255" y="637"/>
                  </a:moveTo>
                  <a:lnTo>
                    <a:pt x="0" y="637"/>
                  </a:lnTo>
                  <a:lnTo>
                    <a:pt x="0" y="0"/>
                  </a:lnTo>
                  <a:lnTo>
                    <a:pt x="255" y="0"/>
                  </a:lnTo>
                  <a:lnTo>
                    <a:pt x="255" y="637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7" name="Freeform 25">
              <a:extLst>
                <a:ext uri="{FF2B5EF4-FFF2-40B4-BE49-F238E27FC236}">
                  <a16:creationId xmlns:a16="http://schemas.microsoft.com/office/drawing/2014/main" id="{FA7852DA-8525-439E-8392-2CAB8F452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3730" y="4990886"/>
              <a:ext cx="227572" cy="568931"/>
            </a:xfrm>
            <a:custGeom>
              <a:avLst/>
              <a:gdLst>
                <a:gd name="T0" fmla="*/ 256 w 257"/>
                <a:gd name="T1" fmla="*/ 637 h 638"/>
                <a:gd name="T2" fmla="*/ 0 w 257"/>
                <a:gd name="T3" fmla="*/ 637 h 638"/>
                <a:gd name="T4" fmla="*/ 0 w 257"/>
                <a:gd name="T5" fmla="*/ 0 h 638"/>
                <a:gd name="T6" fmla="*/ 256 w 257"/>
                <a:gd name="T7" fmla="*/ 0 h 638"/>
                <a:gd name="T8" fmla="*/ 256 w 257"/>
                <a:gd name="T9" fmla="*/ 63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638">
                  <a:moveTo>
                    <a:pt x="256" y="637"/>
                  </a:moveTo>
                  <a:lnTo>
                    <a:pt x="0" y="637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637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8" name="Freeform 26">
              <a:extLst>
                <a:ext uri="{FF2B5EF4-FFF2-40B4-BE49-F238E27FC236}">
                  <a16:creationId xmlns:a16="http://schemas.microsoft.com/office/drawing/2014/main" id="{3B38D0D3-447F-470B-B79A-4802F79EB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7729" y="4990886"/>
              <a:ext cx="227572" cy="568931"/>
            </a:xfrm>
            <a:custGeom>
              <a:avLst/>
              <a:gdLst>
                <a:gd name="T0" fmla="*/ 254 w 255"/>
                <a:gd name="T1" fmla="*/ 637 h 638"/>
                <a:gd name="T2" fmla="*/ 0 w 255"/>
                <a:gd name="T3" fmla="*/ 637 h 638"/>
                <a:gd name="T4" fmla="*/ 0 w 255"/>
                <a:gd name="T5" fmla="*/ 0 h 638"/>
                <a:gd name="T6" fmla="*/ 254 w 255"/>
                <a:gd name="T7" fmla="*/ 0 h 638"/>
                <a:gd name="T8" fmla="*/ 254 w 255"/>
                <a:gd name="T9" fmla="*/ 63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638">
                  <a:moveTo>
                    <a:pt x="254" y="637"/>
                  </a:moveTo>
                  <a:lnTo>
                    <a:pt x="0" y="637"/>
                  </a:lnTo>
                  <a:lnTo>
                    <a:pt x="0" y="0"/>
                  </a:lnTo>
                  <a:lnTo>
                    <a:pt x="254" y="0"/>
                  </a:lnTo>
                  <a:lnTo>
                    <a:pt x="254" y="637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9" name="Freeform 27">
              <a:extLst>
                <a:ext uri="{FF2B5EF4-FFF2-40B4-BE49-F238E27FC236}">
                  <a16:creationId xmlns:a16="http://schemas.microsoft.com/office/drawing/2014/main" id="{AC8FDBC5-B0D3-4AAE-8023-8B9AFB2CC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3879" y="4990886"/>
              <a:ext cx="227572" cy="568931"/>
            </a:xfrm>
            <a:custGeom>
              <a:avLst/>
              <a:gdLst>
                <a:gd name="T0" fmla="*/ 255 w 256"/>
                <a:gd name="T1" fmla="*/ 637 h 638"/>
                <a:gd name="T2" fmla="*/ 0 w 256"/>
                <a:gd name="T3" fmla="*/ 637 h 638"/>
                <a:gd name="T4" fmla="*/ 0 w 256"/>
                <a:gd name="T5" fmla="*/ 0 h 638"/>
                <a:gd name="T6" fmla="*/ 255 w 256"/>
                <a:gd name="T7" fmla="*/ 0 h 638"/>
                <a:gd name="T8" fmla="*/ 255 w 256"/>
                <a:gd name="T9" fmla="*/ 63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638">
                  <a:moveTo>
                    <a:pt x="255" y="637"/>
                  </a:moveTo>
                  <a:lnTo>
                    <a:pt x="0" y="637"/>
                  </a:lnTo>
                  <a:lnTo>
                    <a:pt x="0" y="0"/>
                  </a:lnTo>
                  <a:lnTo>
                    <a:pt x="255" y="0"/>
                  </a:lnTo>
                  <a:lnTo>
                    <a:pt x="255" y="637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0" name="Freeform 28">
              <a:extLst>
                <a:ext uri="{FF2B5EF4-FFF2-40B4-BE49-F238E27FC236}">
                  <a16:creationId xmlns:a16="http://schemas.microsoft.com/office/drawing/2014/main" id="{67C80F60-9286-40A0-A8BC-AAF81EF16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3730" y="5720685"/>
              <a:ext cx="227572" cy="568931"/>
            </a:xfrm>
            <a:custGeom>
              <a:avLst/>
              <a:gdLst>
                <a:gd name="T0" fmla="*/ 256 w 257"/>
                <a:gd name="T1" fmla="*/ 637 h 638"/>
                <a:gd name="T2" fmla="*/ 0 w 257"/>
                <a:gd name="T3" fmla="*/ 637 h 638"/>
                <a:gd name="T4" fmla="*/ 0 w 257"/>
                <a:gd name="T5" fmla="*/ 0 h 638"/>
                <a:gd name="T6" fmla="*/ 256 w 257"/>
                <a:gd name="T7" fmla="*/ 0 h 638"/>
                <a:gd name="T8" fmla="*/ 256 w 257"/>
                <a:gd name="T9" fmla="*/ 63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638">
                  <a:moveTo>
                    <a:pt x="256" y="637"/>
                  </a:moveTo>
                  <a:lnTo>
                    <a:pt x="0" y="637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637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1" name="Freeform 29">
              <a:extLst>
                <a:ext uri="{FF2B5EF4-FFF2-40B4-BE49-F238E27FC236}">
                  <a16:creationId xmlns:a16="http://schemas.microsoft.com/office/drawing/2014/main" id="{9AF1B053-E119-4858-864D-A70D0906E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7729" y="5720685"/>
              <a:ext cx="227572" cy="568931"/>
            </a:xfrm>
            <a:custGeom>
              <a:avLst/>
              <a:gdLst>
                <a:gd name="T0" fmla="*/ 254 w 255"/>
                <a:gd name="T1" fmla="*/ 637 h 638"/>
                <a:gd name="T2" fmla="*/ 0 w 255"/>
                <a:gd name="T3" fmla="*/ 637 h 638"/>
                <a:gd name="T4" fmla="*/ 0 w 255"/>
                <a:gd name="T5" fmla="*/ 0 h 638"/>
                <a:gd name="T6" fmla="*/ 254 w 255"/>
                <a:gd name="T7" fmla="*/ 0 h 638"/>
                <a:gd name="T8" fmla="*/ 254 w 255"/>
                <a:gd name="T9" fmla="*/ 63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638">
                  <a:moveTo>
                    <a:pt x="254" y="637"/>
                  </a:moveTo>
                  <a:lnTo>
                    <a:pt x="0" y="637"/>
                  </a:lnTo>
                  <a:lnTo>
                    <a:pt x="0" y="0"/>
                  </a:lnTo>
                  <a:lnTo>
                    <a:pt x="254" y="0"/>
                  </a:lnTo>
                  <a:lnTo>
                    <a:pt x="254" y="637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2" name="Freeform 30">
              <a:extLst>
                <a:ext uri="{FF2B5EF4-FFF2-40B4-BE49-F238E27FC236}">
                  <a16:creationId xmlns:a16="http://schemas.microsoft.com/office/drawing/2014/main" id="{FCED07CD-3934-430E-952B-D5FACE593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3879" y="5720685"/>
              <a:ext cx="227572" cy="568931"/>
            </a:xfrm>
            <a:custGeom>
              <a:avLst/>
              <a:gdLst>
                <a:gd name="T0" fmla="*/ 255 w 256"/>
                <a:gd name="T1" fmla="*/ 637 h 638"/>
                <a:gd name="T2" fmla="*/ 0 w 256"/>
                <a:gd name="T3" fmla="*/ 637 h 638"/>
                <a:gd name="T4" fmla="*/ 0 w 256"/>
                <a:gd name="T5" fmla="*/ 0 h 638"/>
                <a:gd name="T6" fmla="*/ 255 w 256"/>
                <a:gd name="T7" fmla="*/ 0 h 638"/>
                <a:gd name="T8" fmla="*/ 255 w 256"/>
                <a:gd name="T9" fmla="*/ 63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638">
                  <a:moveTo>
                    <a:pt x="255" y="637"/>
                  </a:moveTo>
                  <a:lnTo>
                    <a:pt x="0" y="637"/>
                  </a:lnTo>
                  <a:lnTo>
                    <a:pt x="0" y="0"/>
                  </a:lnTo>
                  <a:lnTo>
                    <a:pt x="255" y="0"/>
                  </a:lnTo>
                  <a:lnTo>
                    <a:pt x="255" y="637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3" name="Freeform 31">
              <a:extLst>
                <a:ext uri="{FF2B5EF4-FFF2-40B4-BE49-F238E27FC236}">
                  <a16:creationId xmlns:a16="http://schemas.microsoft.com/office/drawing/2014/main" id="{14C01710-FC14-415C-9580-BA12C3FC9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3730" y="6454409"/>
              <a:ext cx="227572" cy="565006"/>
            </a:xfrm>
            <a:custGeom>
              <a:avLst/>
              <a:gdLst>
                <a:gd name="T0" fmla="*/ 256 w 257"/>
                <a:gd name="T1" fmla="*/ 636 h 637"/>
                <a:gd name="T2" fmla="*/ 0 w 257"/>
                <a:gd name="T3" fmla="*/ 636 h 637"/>
                <a:gd name="T4" fmla="*/ 0 w 257"/>
                <a:gd name="T5" fmla="*/ 0 h 637"/>
                <a:gd name="T6" fmla="*/ 256 w 257"/>
                <a:gd name="T7" fmla="*/ 0 h 637"/>
                <a:gd name="T8" fmla="*/ 256 w 257"/>
                <a:gd name="T9" fmla="*/ 636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637">
                  <a:moveTo>
                    <a:pt x="256" y="636"/>
                  </a:moveTo>
                  <a:lnTo>
                    <a:pt x="0" y="636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636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4" name="Freeform 32">
              <a:extLst>
                <a:ext uri="{FF2B5EF4-FFF2-40B4-BE49-F238E27FC236}">
                  <a16:creationId xmlns:a16="http://schemas.microsoft.com/office/drawing/2014/main" id="{AEBDC748-C1DC-4B47-A4C2-D02E588A2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7729" y="6454409"/>
              <a:ext cx="227572" cy="565006"/>
            </a:xfrm>
            <a:custGeom>
              <a:avLst/>
              <a:gdLst>
                <a:gd name="T0" fmla="*/ 254 w 255"/>
                <a:gd name="T1" fmla="*/ 636 h 637"/>
                <a:gd name="T2" fmla="*/ 0 w 255"/>
                <a:gd name="T3" fmla="*/ 636 h 637"/>
                <a:gd name="T4" fmla="*/ 0 w 255"/>
                <a:gd name="T5" fmla="*/ 0 h 637"/>
                <a:gd name="T6" fmla="*/ 254 w 255"/>
                <a:gd name="T7" fmla="*/ 0 h 637"/>
                <a:gd name="T8" fmla="*/ 254 w 255"/>
                <a:gd name="T9" fmla="*/ 636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637">
                  <a:moveTo>
                    <a:pt x="254" y="636"/>
                  </a:moveTo>
                  <a:lnTo>
                    <a:pt x="0" y="636"/>
                  </a:lnTo>
                  <a:lnTo>
                    <a:pt x="0" y="0"/>
                  </a:lnTo>
                  <a:lnTo>
                    <a:pt x="254" y="0"/>
                  </a:lnTo>
                  <a:lnTo>
                    <a:pt x="254" y="636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5" name="Freeform 33">
              <a:extLst>
                <a:ext uri="{FF2B5EF4-FFF2-40B4-BE49-F238E27FC236}">
                  <a16:creationId xmlns:a16="http://schemas.microsoft.com/office/drawing/2014/main" id="{51DAA010-F177-4435-A97D-03B42DA74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3879" y="6454409"/>
              <a:ext cx="227572" cy="565006"/>
            </a:xfrm>
            <a:custGeom>
              <a:avLst/>
              <a:gdLst>
                <a:gd name="T0" fmla="*/ 255 w 256"/>
                <a:gd name="T1" fmla="*/ 636 h 637"/>
                <a:gd name="T2" fmla="*/ 0 w 256"/>
                <a:gd name="T3" fmla="*/ 636 h 637"/>
                <a:gd name="T4" fmla="*/ 0 w 256"/>
                <a:gd name="T5" fmla="*/ 0 h 637"/>
                <a:gd name="T6" fmla="*/ 255 w 256"/>
                <a:gd name="T7" fmla="*/ 0 h 637"/>
                <a:gd name="T8" fmla="*/ 255 w 256"/>
                <a:gd name="T9" fmla="*/ 636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637">
                  <a:moveTo>
                    <a:pt x="255" y="636"/>
                  </a:moveTo>
                  <a:lnTo>
                    <a:pt x="0" y="636"/>
                  </a:lnTo>
                  <a:lnTo>
                    <a:pt x="0" y="0"/>
                  </a:lnTo>
                  <a:lnTo>
                    <a:pt x="255" y="0"/>
                  </a:lnTo>
                  <a:lnTo>
                    <a:pt x="255" y="636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6" name="Freeform 34">
              <a:extLst>
                <a:ext uri="{FF2B5EF4-FFF2-40B4-BE49-F238E27FC236}">
                  <a16:creationId xmlns:a16="http://schemas.microsoft.com/office/drawing/2014/main" id="{F5B49EEE-26A2-45F2-B114-1FEB5A728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3730" y="7184209"/>
              <a:ext cx="227572" cy="568928"/>
            </a:xfrm>
            <a:custGeom>
              <a:avLst/>
              <a:gdLst>
                <a:gd name="T0" fmla="*/ 256 w 257"/>
                <a:gd name="T1" fmla="*/ 637 h 638"/>
                <a:gd name="T2" fmla="*/ 0 w 257"/>
                <a:gd name="T3" fmla="*/ 637 h 638"/>
                <a:gd name="T4" fmla="*/ 0 w 257"/>
                <a:gd name="T5" fmla="*/ 0 h 638"/>
                <a:gd name="T6" fmla="*/ 256 w 257"/>
                <a:gd name="T7" fmla="*/ 0 h 638"/>
                <a:gd name="T8" fmla="*/ 256 w 257"/>
                <a:gd name="T9" fmla="*/ 63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638">
                  <a:moveTo>
                    <a:pt x="256" y="637"/>
                  </a:moveTo>
                  <a:lnTo>
                    <a:pt x="0" y="637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637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7" name="Freeform 35">
              <a:extLst>
                <a:ext uri="{FF2B5EF4-FFF2-40B4-BE49-F238E27FC236}">
                  <a16:creationId xmlns:a16="http://schemas.microsoft.com/office/drawing/2014/main" id="{C83DA3AA-452A-4484-925A-447F99DC6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7729" y="7184209"/>
              <a:ext cx="227572" cy="568928"/>
            </a:xfrm>
            <a:custGeom>
              <a:avLst/>
              <a:gdLst>
                <a:gd name="T0" fmla="*/ 254 w 255"/>
                <a:gd name="T1" fmla="*/ 637 h 638"/>
                <a:gd name="T2" fmla="*/ 0 w 255"/>
                <a:gd name="T3" fmla="*/ 637 h 638"/>
                <a:gd name="T4" fmla="*/ 0 w 255"/>
                <a:gd name="T5" fmla="*/ 0 h 638"/>
                <a:gd name="T6" fmla="*/ 254 w 255"/>
                <a:gd name="T7" fmla="*/ 0 h 638"/>
                <a:gd name="T8" fmla="*/ 254 w 255"/>
                <a:gd name="T9" fmla="*/ 63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638">
                  <a:moveTo>
                    <a:pt x="254" y="637"/>
                  </a:moveTo>
                  <a:lnTo>
                    <a:pt x="0" y="637"/>
                  </a:lnTo>
                  <a:lnTo>
                    <a:pt x="0" y="0"/>
                  </a:lnTo>
                  <a:lnTo>
                    <a:pt x="254" y="0"/>
                  </a:lnTo>
                  <a:lnTo>
                    <a:pt x="254" y="637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8" name="Freeform 36">
              <a:extLst>
                <a:ext uri="{FF2B5EF4-FFF2-40B4-BE49-F238E27FC236}">
                  <a16:creationId xmlns:a16="http://schemas.microsoft.com/office/drawing/2014/main" id="{8B2779B8-DE3D-4DCD-918E-A5EAEBBA6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3879" y="7184209"/>
              <a:ext cx="227572" cy="568928"/>
            </a:xfrm>
            <a:custGeom>
              <a:avLst/>
              <a:gdLst>
                <a:gd name="T0" fmla="*/ 255 w 256"/>
                <a:gd name="T1" fmla="*/ 637 h 638"/>
                <a:gd name="T2" fmla="*/ 0 w 256"/>
                <a:gd name="T3" fmla="*/ 637 h 638"/>
                <a:gd name="T4" fmla="*/ 0 w 256"/>
                <a:gd name="T5" fmla="*/ 0 h 638"/>
                <a:gd name="T6" fmla="*/ 255 w 256"/>
                <a:gd name="T7" fmla="*/ 0 h 638"/>
                <a:gd name="T8" fmla="*/ 255 w 256"/>
                <a:gd name="T9" fmla="*/ 63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638">
                  <a:moveTo>
                    <a:pt x="255" y="637"/>
                  </a:moveTo>
                  <a:lnTo>
                    <a:pt x="0" y="637"/>
                  </a:lnTo>
                  <a:lnTo>
                    <a:pt x="0" y="0"/>
                  </a:lnTo>
                  <a:lnTo>
                    <a:pt x="255" y="0"/>
                  </a:lnTo>
                  <a:lnTo>
                    <a:pt x="255" y="637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9" name="Freeform 37">
              <a:extLst>
                <a:ext uri="{FF2B5EF4-FFF2-40B4-BE49-F238E27FC236}">
                  <a16:creationId xmlns:a16="http://schemas.microsoft.com/office/drawing/2014/main" id="{9FAD74E0-46B3-4867-9E91-2076F154D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5990" y="7972861"/>
              <a:ext cx="890668" cy="667021"/>
            </a:xfrm>
            <a:custGeom>
              <a:avLst/>
              <a:gdLst>
                <a:gd name="T0" fmla="*/ 732 w 999"/>
                <a:gd name="T1" fmla="*/ 0 h 750"/>
                <a:gd name="T2" fmla="*/ 288 w 999"/>
                <a:gd name="T3" fmla="*/ 0 h 750"/>
                <a:gd name="T4" fmla="*/ 288 w 999"/>
                <a:gd name="T5" fmla="*/ 0 h 750"/>
                <a:gd name="T6" fmla="*/ 0 w 999"/>
                <a:gd name="T7" fmla="*/ 287 h 750"/>
                <a:gd name="T8" fmla="*/ 0 w 999"/>
                <a:gd name="T9" fmla="*/ 749 h 750"/>
                <a:gd name="T10" fmla="*/ 998 w 999"/>
                <a:gd name="T11" fmla="*/ 749 h 750"/>
                <a:gd name="T12" fmla="*/ 998 w 999"/>
                <a:gd name="T13" fmla="*/ 267 h 750"/>
                <a:gd name="T14" fmla="*/ 998 w 999"/>
                <a:gd name="T15" fmla="*/ 267 h 750"/>
                <a:gd name="T16" fmla="*/ 732 w 999"/>
                <a:gd name="T17" fmla="*/ 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750">
                  <a:moveTo>
                    <a:pt x="732" y="0"/>
                  </a:moveTo>
                  <a:lnTo>
                    <a:pt x="288" y="0"/>
                  </a:lnTo>
                  <a:lnTo>
                    <a:pt x="288" y="0"/>
                  </a:lnTo>
                  <a:cubicBezTo>
                    <a:pt x="129" y="0"/>
                    <a:pt x="0" y="129"/>
                    <a:pt x="0" y="287"/>
                  </a:cubicBezTo>
                  <a:lnTo>
                    <a:pt x="0" y="749"/>
                  </a:lnTo>
                  <a:lnTo>
                    <a:pt x="998" y="749"/>
                  </a:lnTo>
                  <a:lnTo>
                    <a:pt x="998" y="267"/>
                  </a:lnTo>
                  <a:lnTo>
                    <a:pt x="998" y="267"/>
                  </a:lnTo>
                  <a:cubicBezTo>
                    <a:pt x="998" y="120"/>
                    <a:pt x="879" y="0"/>
                    <a:pt x="732" y="0"/>
                  </a:cubicBez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0" name="Freeform 38">
              <a:extLst>
                <a:ext uri="{FF2B5EF4-FFF2-40B4-BE49-F238E27FC236}">
                  <a16:creationId xmlns:a16="http://schemas.microsoft.com/office/drawing/2014/main" id="{D60173E7-4A2D-4303-86EF-C735B1586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1519" y="3472434"/>
              <a:ext cx="2267871" cy="5650059"/>
            </a:xfrm>
            <a:custGeom>
              <a:avLst/>
              <a:gdLst>
                <a:gd name="T0" fmla="*/ 2546 w 2547"/>
                <a:gd name="T1" fmla="*/ 6351 h 6352"/>
                <a:gd name="T2" fmla="*/ 0 w 2547"/>
                <a:gd name="T3" fmla="*/ 6351 h 6352"/>
                <a:gd name="T4" fmla="*/ 0 w 2547"/>
                <a:gd name="T5" fmla="*/ 530 h 6352"/>
                <a:gd name="T6" fmla="*/ 0 w 2547"/>
                <a:gd name="T7" fmla="*/ 530 h 6352"/>
                <a:gd name="T8" fmla="*/ 530 w 2547"/>
                <a:gd name="T9" fmla="*/ 0 h 6352"/>
                <a:gd name="T10" fmla="*/ 2016 w 2547"/>
                <a:gd name="T11" fmla="*/ 0 h 6352"/>
                <a:gd name="T12" fmla="*/ 2016 w 2547"/>
                <a:gd name="T13" fmla="*/ 0 h 6352"/>
                <a:gd name="T14" fmla="*/ 2546 w 2547"/>
                <a:gd name="T15" fmla="*/ 530 h 6352"/>
                <a:gd name="T16" fmla="*/ 2546 w 2547"/>
                <a:gd name="T17" fmla="*/ 6351 h 6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47" h="6352">
                  <a:moveTo>
                    <a:pt x="2546" y="6351"/>
                  </a:moveTo>
                  <a:lnTo>
                    <a:pt x="0" y="6351"/>
                  </a:lnTo>
                  <a:lnTo>
                    <a:pt x="0" y="530"/>
                  </a:lnTo>
                  <a:lnTo>
                    <a:pt x="0" y="530"/>
                  </a:lnTo>
                  <a:cubicBezTo>
                    <a:pt x="0" y="237"/>
                    <a:pt x="237" y="0"/>
                    <a:pt x="530" y="0"/>
                  </a:cubicBezTo>
                  <a:lnTo>
                    <a:pt x="2016" y="0"/>
                  </a:lnTo>
                  <a:lnTo>
                    <a:pt x="2016" y="0"/>
                  </a:lnTo>
                  <a:cubicBezTo>
                    <a:pt x="2309" y="0"/>
                    <a:pt x="2546" y="237"/>
                    <a:pt x="2546" y="530"/>
                  </a:cubicBezTo>
                  <a:lnTo>
                    <a:pt x="2546" y="635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1" name="Freeform 39">
              <a:extLst>
                <a:ext uri="{FF2B5EF4-FFF2-40B4-BE49-F238E27FC236}">
                  <a16:creationId xmlns:a16="http://schemas.microsoft.com/office/drawing/2014/main" id="{E1266D30-CA53-4DE1-A56E-C202BEC81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9196" y="4159071"/>
              <a:ext cx="258961" cy="643479"/>
            </a:xfrm>
            <a:custGeom>
              <a:avLst/>
              <a:gdLst>
                <a:gd name="T0" fmla="*/ 289 w 290"/>
                <a:gd name="T1" fmla="*/ 722 h 723"/>
                <a:gd name="T2" fmla="*/ 0 w 290"/>
                <a:gd name="T3" fmla="*/ 722 h 723"/>
                <a:gd name="T4" fmla="*/ 0 w 290"/>
                <a:gd name="T5" fmla="*/ 0 h 723"/>
                <a:gd name="T6" fmla="*/ 289 w 290"/>
                <a:gd name="T7" fmla="*/ 0 h 723"/>
                <a:gd name="T8" fmla="*/ 289 w 290"/>
                <a:gd name="T9" fmla="*/ 722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723">
                  <a:moveTo>
                    <a:pt x="289" y="722"/>
                  </a:moveTo>
                  <a:lnTo>
                    <a:pt x="0" y="722"/>
                  </a:lnTo>
                  <a:lnTo>
                    <a:pt x="0" y="0"/>
                  </a:lnTo>
                  <a:lnTo>
                    <a:pt x="289" y="0"/>
                  </a:lnTo>
                  <a:lnTo>
                    <a:pt x="289" y="722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2" name="Freeform 40">
              <a:extLst>
                <a:ext uri="{FF2B5EF4-FFF2-40B4-BE49-F238E27FC236}">
                  <a16:creationId xmlns:a16="http://schemas.microsoft.com/office/drawing/2014/main" id="{1FFC1402-CD61-47A4-87A1-41079CFDC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69897" y="4159071"/>
              <a:ext cx="258961" cy="643479"/>
            </a:xfrm>
            <a:custGeom>
              <a:avLst/>
              <a:gdLst>
                <a:gd name="T0" fmla="*/ 288 w 289"/>
                <a:gd name="T1" fmla="*/ 722 h 723"/>
                <a:gd name="T2" fmla="*/ 0 w 289"/>
                <a:gd name="T3" fmla="*/ 722 h 723"/>
                <a:gd name="T4" fmla="*/ 0 w 289"/>
                <a:gd name="T5" fmla="*/ 0 h 723"/>
                <a:gd name="T6" fmla="*/ 288 w 289"/>
                <a:gd name="T7" fmla="*/ 0 h 723"/>
                <a:gd name="T8" fmla="*/ 288 w 289"/>
                <a:gd name="T9" fmla="*/ 722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723">
                  <a:moveTo>
                    <a:pt x="288" y="722"/>
                  </a:moveTo>
                  <a:lnTo>
                    <a:pt x="0" y="722"/>
                  </a:lnTo>
                  <a:lnTo>
                    <a:pt x="0" y="0"/>
                  </a:lnTo>
                  <a:lnTo>
                    <a:pt x="288" y="0"/>
                  </a:lnTo>
                  <a:lnTo>
                    <a:pt x="288" y="722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3" name="Freeform 41">
              <a:extLst>
                <a:ext uri="{FF2B5EF4-FFF2-40B4-BE49-F238E27FC236}">
                  <a16:creationId xmlns:a16="http://schemas.microsoft.com/office/drawing/2014/main" id="{1476850B-5400-4A65-987E-AF58E1376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6675" y="4159071"/>
              <a:ext cx="258961" cy="643479"/>
            </a:xfrm>
            <a:custGeom>
              <a:avLst/>
              <a:gdLst>
                <a:gd name="T0" fmla="*/ 288 w 289"/>
                <a:gd name="T1" fmla="*/ 722 h 723"/>
                <a:gd name="T2" fmla="*/ 0 w 289"/>
                <a:gd name="T3" fmla="*/ 722 h 723"/>
                <a:gd name="T4" fmla="*/ 0 w 289"/>
                <a:gd name="T5" fmla="*/ 0 h 723"/>
                <a:gd name="T6" fmla="*/ 288 w 289"/>
                <a:gd name="T7" fmla="*/ 0 h 723"/>
                <a:gd name="T8" fmla="*/ 288 w 289"/>
                <a:gd name="T9" fmla="*/ 722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723">
                  <a:moveTo>
                    <a:pt x="288" y="722"/>
                  </a:moveTo>
                  <a:lnTo>
                    <a:pt x="0" y="722"/>
                  </a:lnTo>
                  <a:lnTo>
                    <a:pt x="0" y="0"/>
                  </a:lnTo>
                  <a:lnTo>
                    <a:pt x="288" y="0"/>
                  </a:lnTo>
                  <a:lnTo>
                    <a:pt x="288" y="722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4" name="Freeform 42">
              <a:extLst>
                <a:ext uri="{FF2B5EF4-FFF2-40B4-BE49-F238E27FC236}">
                  <a16:creationId xmlns:a16="http://schemas.microsoft.com/office/drawing/2014/main" id="{CE16DB6B-FDBB-4176-BD24-0B9172119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9196" y="4986963"/>
              <a:ext cx="258961" cy="643479"/>
            </a:xfrm>
            <a:custGeom>
              <a:avLst/>
              <a:gdLst>
                <a:gd name="T0" fmla="*/ 289 w 290"/>
                <a:gd name="T1" fmla="*/ 722 h 723"/>
                <a:gd name="T2" fmla="*/ 0 w 290"/>
                <a:gd name="T3" fmla="*/ 722 h 723"/>
                <a:gd name="T4" fmla="*/ 0 w 290"/>
                <a:gd name="T5" fmla="*/ 0 h 723"/>
                <a:gd name="T6" fmla="*/ 289 w 290"/>
                <a:gd name="T7" fmla="*/ 0 h 723"/>
                <a:gd name="T8" fmla="*/ 289 w 290"/>
                <a:gd name="T9" fmla="*/ 722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723">
                  <a:moveTo>
                    <a:pt x="289" y="722"/>
                  </a:moveTo>
                  <a:lnTo>
                    <a:pt x="0" y="722"/>
                  </a:lnTo>
                  <a:lnTo>
                    <a:pt x="0" y="0"/>
                  </a:lnTo>
                  <a:lnTo>
                    <a:pt x="289" y="0"/>
                  </a:lnTo>
                  <a:lnTo>
                    <a:pt x="289" y="722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5" name="Freeform 43">
              <a:extLst>
                <a:ext uri="{FF2B5EF4-FFF2-40B4-BE49-F238E27FC236}">
                  <a16:creationId xmlns:a16="http://schemas.microsoft.com/office/drawing/2014/main" id="{B6C96596-0781-4F87-A8DF-A0B1B2C85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69897" y="4986963"/>
              <a:ext cx="258961" cy="643479"/>
            </a:xfrm>
            <a:custGeom>
              <a:avLst/>
              <a:gdLst>
                <a:gd name="T0" fmla="*/ 288 w 289"/>
                <a:gd name="T1" fmla="*/ 722 h 723"/>
                <a:gd name="T2" fmla="*/ 0 w 289"/>
                <a:gd name="T3" fmla="*/ 722 h 723"/>
                <a:gd name="T4" fmla="*/ 0 w 289"/>
                <a:gd name="T5" fmla="*/ 0 h 723"/>
                <a:gd name="T6" fmla="*/ 288 w 289"/>
                <a:gd name="T7" fmla="*/ 0 h 723"/>
                <a:gd name="T8" fmla="*/ 288 w 289"/>
                <a:gd name="T9" fmla="*/ 722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723">
                  <a:moveTo>
                    <a:pt x="288" y="722"/>
                  </a:moveTo>
                  <a:lnTo>
                    <a:pt x="0" y="722"/>
                  </a:lnTo>
                  <a:lnTo>
                    <a:pt x="0" y="0"/>
                  </a:lnTo>
                  <a:lnTo>
                    <a:pt x="288" y="0"/>
                  </a:lnTo>
                  <a:lnTo>
                    <a:pt x="288" y="722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6" name="Freeform 44">
              <a:extLst>
                <a:ext uri="{FF2B5EF4-FFF2-40B4-BE49-F238E27FC236}">
                  <a16:creationId xmlns:a16="http://schemas.microsoft.com/office/drawing/2014/main" id="{204A0A20-32A8-4817-9FA3-B1DDD937F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6675" y="4986963"/>
              <a:ext cx="258961" cy="643479"/>
            </a:xfrm>
            <a:custGeom>
              <a:avLst/>
              <a:gdLst>
                <a:gd name="T0" fmla="*/ 288 w 289"/>
                <a:gd name="T1" fmla="*/ 722 h 723"/>
                <a:gd name="T2" fmla="*/ 0 w 289"/>
                <a:gd name="T3" fmla="*/ 722 h 723"/>
                <a:gd name="T4" fmla="*/ 0 w 289"/>
                <a:gd name="T5" fmla="*/ 0 h 723"/>
                <a:gd name="T6" fmla="*/ 288 w 289"/>
                <a:gd name="T7" fmla="*/ 0 h 723"/>
                <a:gd name="T8" fmla="*/ 288 w 289"/>
                <a:gd name="T9" fmla="*/ 722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723">
                  <a:moveTo>
                    <a:pt x="288" y="722"/>
                  </a:moveTo>
                  <a:lnTo>
                    <a:pt x="0" y="722"/>
                  </a:lnTo>
                  <a:lnTo>
                    <a:pt x="0" y="0"/>
                  </a:lnTo>
                  <a:lnTo>
                    <a:pt x="288" y="0"/>
                  </a:lnTo>
                  <a:lnTo>
                    <a:pt x="288" y="722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7" name="Freeform 45">
              <a:extLst>
                <a:ext uri="{FF2B5EF4-FFF2-40B4-BE49-F238E27FC236}">
                  <a16:creationId xmlns:a16="http://schemas.microsoft.com/office/drawing/2014/main" id="{3BAB4CB5-F38C-4AD1-9E95-8AB4F1DE1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9196" y="5814853"/>
              <a:ext cx="258961" cy="643479"/>
            </a:xfrm>
            <a:custGeom>
              <a:avLst/>
              <a:gdLst>
                <a:gd name="T0" fmla="*/ 289 w 290"/>
                <a:gd name="T1" fmla="*/ 723 h 724"/>
                <a:gd name="T2" fmla="*/ 0 w 290"/>
                <a:gd name="T3" fmla="*/ 723 h 724"/>
                <a:gd name="T4" fmla="*/ 0 w 290"/>
                <a:gd name="T5" fmla="*/ 0 h 724"/>
                <a:gd name="T6" fmla="*/ 289 w 290"/>
                <a:gd name="T7" fmla="*/ 0 h 724"/>
                <a:gd name="T8" fmla="*/ 289 w 290"/>
                <a:gd name="T9" fmla="*/ 723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724">
                  <a:moveTo>
                    <a:pt x="289" y="723"/>
                  </a:moveTo>
                  <a:lnTo>
                    <a:pt x="0" y="723"/>
                  </a:lnTo>
                  <a:lnTo>
                    <a:pt x="0" y="0"/>
                  </a:lnTo>
                  <a:lnTo>
                    <a:pt x="289" y="0"/>
                  </a:lnTo>
                  <a:lnTo>
                    <a:pt x="289" y="723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8" name="Freeform 46">
              <a:extLst>
                <a:ext uri="{FF2B5EF4-FFF2-40B4-BE49-F238E27FC236}">
                  <a16:creationId xmlns:a16="http://schemas.microsoft.com/office/drawing/2014/main" id="{5F250E3D-2EE2-4D8F-9275-14EA44806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69897" y="5814853"/>
              <a:ext cx="258961" cy="643479"/>
            </a:xfrm>
            <a:custGeom>
              <a:avLst/>
              <a:gdLst>
                <a:gd name="T0" fmla="*/ 288 w 289"/>
                <a:gd name="T1" fmla="*/ 723 h 724"/>
                <a:gd name="T2" fmla="*/ 0 w 289"/>
                <a:gd name="T3" fmla="*/ 723 h 724"/>
                <a:gd name="T4" fmla="*/ 0 w 289"/>
                <a:gd name="T5" fmla="*/ 0 h 724"/>
                <a:gd name="T6" fmla="*/ 288 w 289"/>
                <a:gd name="T7" fmla="*/ 0 h 724"/>
                <a:gd name="T8" fmla="*/ 288 w 289"/>
                <a:gd name="T9" fmla="*/ 723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724">
                  <a:moveTo>
                    <a:pt x="288" y="723"/>
                  </a:moveTo>
                  <a:lnTo>
                    <a:pt x="0" y="723"/>
                  </a:lnTo>
                  <a:lnTo>
                    <a:pt x="0" y="0"/>
                  </a:lnTo>
                  <a:lnTo>
                    <a:pt x="288" y="0"/>
                  </a:lnTo>
                  <a:lnTo>
                    <a:pt x="288" y="723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9" name="Freeform 47">
              <a:extLst>
                <a:ext uri="{FF2B5EF4-FFF2-40B4-BE49-F238E27FC236}">
                  <a16:creationId xmlns:a16="http://schemas.microsoft.com/office/drawing/2014/main" id="{89B4037A-F669-47B0-ADED-DA05DEAEB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6675" y="5814853"/>
              <a:ext cx="258961" cy="643479"/>
            </a:xfrm>
            <a:custGeom>
              <a:avLst/>
              <a:gdLst>
                <a:gd name="T0" fmla="*/ 288 w 289"/>
                <a:gd name="T1" fmla="*/ 723 h 724"/>
                <a:gd name="T2" fmla="*/ 0 w 289"/>
                <a:gd name="T3" fmla="*/ 723 h 724"/>
                <a:gd name="T4" fmla="*/ 0 w 289"/>
                <a:gd name="T5" fmla="*/ 0 h 724"/>
                <a:gd name="T6" fmla="*/ 288 w 289"/>
                <a:gd name="T7" fmla="*/ 0 h 724"/>
                <a:gd name="T8" fmla="*/ 288 w 289"/>
                <a:gd name="T9" fmla="*/ 723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724">
                  <a:moveTo>
                    <a:pt x="288" y="723"/>
                  </a:moveTo>
                  <a:lnTo>
                    <a:pt x="0" y="723"/>
                  </a:lnTo>
                  <a:lnTo>
                    <a:pt x="0" y="0"/>
                  </a:lnTo>
                  <a:lnTo>
                    <a:pt x="288" y="0"/>
                  </a:lnTo>
                  <a:lnTo>
                    <a:pt x="288" y="723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0" name="Freeform 48">
              <a:extLst>
                <a:ext uri="{FF2B5EF4-FFF2-40B4-BE49-F238E27FC236}">
                  <a16:creationId xmlns:a16="http://schemas.microsoft.com/office/drawing/2014/main" id="{FAF786C4-6E51-4B13-93A3-15ADC6478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9196" y="6646667"/>
              <a:ext cx="258961" cy="643479"/>
            </a:xfrm>
            <a:custGeom>
              <a:avLst/>
              <a:gdLst>
                <a:gd name="T0" fmla="*/ 289 w 290"/>
                <a:gd name="T1" fmla="*/ 721 h 722"/>
                <a:gd name="T2" fmla="*/ 0 w 290"/>
                <a:gd name="T3" fmla="*/ 721 h 722"/>
                <a:gd name="T4" fmla="*/ 0 w 290"/>
                <a:gd name="T5" fmla="*/ 0 h 722"/>
                <a:gd name="T6" fmla="*/ 289 w 290"/>
                <a:gd name="T7" fmla="*/ 0 h 722"/>
                <a:gd name="T8" fmla="*/ 289 w 290"/>
                <a:gd name="T9" fmla="*/ 721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722">
                  <a:moveTo>
                    <a:pt x="289" y="721"/>
                  </a:moveTo>
                  <a:lnTo>
                    <a:pt x="0" y="721"/>
                  </a:lnTo>
                  <a:lnTo>
                    <a:pt x="0" y="0"/>
                  </a:lnTo>
                  <a:lnTo>
                    <a:pt x="289" y="0"/>
                  </a:lnTo>
                  <a:lnTo>
                    <a:pt x="289" y="721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1" name="Freeform 49">
              <a:extLst>
                <a:ext uri="{FF2B5EF4-FFF2-40B4-BE49-F238E27FC236}">
                  <a16:creationId xmlns:a16="http://schemas.microsoft.com/office/drawing/2014/main" id="{D627AFBA-A751-45BF-8226-EAE29CAAE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69897" y="6646667"/>
              <a:ext cx="258961" cy="643479"/>
            </a:xfrm>
            <a:custGeom>
              <a:avLst/>
              <a:gdLst>
                <a:gd name="T0" fmla="*/ 288 w 289"/>
                <a:gd name="T1" fmla="*/ 721 h 722"/>
                <a:gd name="T2" fmla="*/ 0 w 289"/>
                <a:gd name="T3" fmla="*/ 721 h 722"/>
                <a:gd name="T4" fmla="*/ 0 w 289"/>
                <a:gd name="T5" fmla="*/ 0 h 722"/>
                <a:gd name="T6" fmla="*/ 288 w 289"/>
                <a:gd name="T7" fmla="*/ 0 h 722"/>
                <a:gd name="T8" fmla="*/ 288 w 289"/>
                <a:gd name="T9" fmla="*/ 721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722">
                  <a:moveTo>
                    <a:pt x="288" y="721"/>
                  </a:moveTo>
                  <a:lnTo>
                    <a:pt x="0" y="721"/>
                  </a:lnTo>
                  <a:lnTo>
                    <a:pt x="0" y="0"/>
                  </a:lnTo>
                  <a:lnTo>
                    <a:pt x="288" y="0"/>
                  </a:lnTo>
                  <a:lnTo>
                    <a:pt x="288" y="721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2" name="Freeform 50">
              <a:extLst>
                <a:ext uri="{FF2B5EF4-FFF2-40B4-BE49-F238E27FC236}">
                  <a16:creationId xmlns:a16="http://schemas.microsoft.com/office/drawing/2014/main" id="{EF197E6A-3114-4C13-9EEB-AC35983D2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6675" y="6646667"/>
              <a:ext cx="258961" cy="643479"/>
            </a:xfrm>
            <a:custGeom>
              <a:avLst/>
              <a:gdLst>
                <a:gd name="T0" fmla="*/ 288 w 289"/>
                <a:gd name="T1" fmla="*/ 721 h 722"/>
                <a:gd name="T2" fmla="*/ 0 w 289"/>
                <a:gd name="T3" fmla="*/ 721 h 722"/>
                <a:gd name="T4" fmla="*/ 0 w 289"/>
                <a:gd name="T5" fmla="*/ 0 h 722"/>
                <a:gd name="T6" fmla="*/ 288 w 289"/>
                <a:gd name="T7" fmla="*/ 0 h 722"/>
                <a:gd name="T8" fmla="*/ 288 w 289"/>
                <a:gd name="T9" fmla="*/ 721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722">
                  <a:moveTo>
                    <a:pt x="288" y="721"/>
                  </a:moveTo>
                  <a:lnTo>
                    <a:pt x="0" y="721"/>
                  </a:lnTo>
                  <a:lnTo>
                    <a:pt x="0" y="0"/>
                  </a:lnTo>
                  <a:lnTo>
                    <a:pt x="288" y="0"/>
                  </a:lnTo>
                  <a:lnTo>
                    <a:pt x="288" y="721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3" name="Freeform 51">
              <a:extLst>
                <a:ext uri="{FF2B5EF4-FFF2-40B4-BE49-F238E27FC236}">
                  <a16:creationId xmlns:a16="http://schemas.microsoft.com/office/drawing/2014/main" id="{A32B84EE-136E-44E9-8E95-1461A604C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9196" y="7474559"/>
              <a:ext cx="258961" cy="643479"/>
            </a:xfrm>
            <a:custGeom>
              <a:avLst/>
              <a:gdLst>
                <a:gd name="T0" fmla="*/ 289 w 290"/>
                <a:gd name="T1" fmla="*/ 723 h 724"/>
                <a:gd name="T2" fmla="*/ 0 w 290"/>
                <a:gd name="T3" fmla="*/ 723 h 724"/>
                <a:gd name="T4" fmla="*/ 0 w 290"/>
                <a:gd name="T5" fmla="*/ 0 h 724"/>
                <a:gd name="T6" fmla="*/ 289 w 290"/>
                <a:gd name="T7" fmla="*/ 0 h 724"/>
                <a:gd name="T8" fmla="*/ 289 w 290"/>
                <a:gd name="T9" fmla="*/ 723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724">
                  <a:moveTo>
                    <a:pt x="289" y="723"/>
                  </a:moveTo>
                  <a:lnTo>
                    <a:pt x="0" y="723"/>
                  </a:lnTo>
                  <a:lnTo>
                    <a:pt x="0" y="0"/>
                  </a:lnTo>
                  <a:lnTo>
                    <a:pt x="289" y="0"/>
                  </a:lnTo>
                  <a:lnTo>
                    <a:pt x="289" y="723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4" name="Freeform 52">
              <a:extLst>
                <a:ext uri="{FF2B5EF4-FFF2-40B4-BE49-F238E27FC236}">
                  <a16:creationId xmlns:a16="http://schemas.microsoft.com/office/drawing/2014/main" id="{4C586DE6-510D-4E32-A70E-366E88750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69897" y="7474559"/>
              <a:ext cx="258961" cy="643479"/>
            </a:xfrm>
            <a:custGeom>
              <a:avLst/>
              <a:gdLst>
                <a:gd name="T0" fmla="*/ 288 w 289"/>
                <a:gd name="T1" fmla="*/ 723 h 724"/>
                <a:gd name="T2" fmla="*/ 0 w 289"/>
                <a:gd name="T3" fmla="*/ 723 h 724"/>
                <a:gd name="T4" fmla="*/ 0 w 289"/>
                <a:gd name="T5" fmla="*/ 0 h 724"/>
                <a:gd name="T6" fmla="*/ 288 w 289"/>
                <a:gd name="T7" fmla="*/ 0 h 724"/>
                <a:gd name="T8" fmla="*/ 288 w 289"/>
                <a:gd name="T9" fmla="*/ 723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724">
                  <a:moveTo>
                    <a:pt x="288" y="723"/>
                  </a:moveTo>
                  <a:lnTo>
                    <a:pt x="0" y="723"/>
                  </a:lnTo>
                  <a:lnTo>
                    <a:pt x="0" y="0"/>
                  </a:lnTo>
                  <a:lnTo>
                    <a:pt x="288" y="0"/>
                  </a:lnTo>
                  <a:lnTo>
                    <a:pt x="288" y="723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5" name="Freeform 53">
              <a:extLst>
                <a:ext uri="{FF2B5EF4-FFF2-40B4-BE49-F238E27FC236}">
                  <a16:creationId xmlns:a16="http://schemas.microsoft.com/office/drawing/2014/main" id="{A1972AEF-4656-4CD9-B71D-660B784D9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6675" y="7474559"/>
              <a:ext cx="258961" cy="643479"/>
            </a:xfrm>
            <a:custGeom>
              <a:avLst/>
              <a:gdLst>
                <a:gd name="T0" fmla="*/ 288 w 289"/>
                <a:gd name="T1" fmla="*/ 723 h 724"/>
                <a:gd name="T2" fmla="*/ 0 w 289"/>
                <a:gd name="T3" fmla="*/ 723 h 724"/>
                <a:gd name="T4" fmla="*/ 0 w 289"/>
                <a:gd name="T5" fmla="*/ 0 h 724"/>
                <a:gd name="T6" fmla="*/ 288 w 289"/>
                <a:gd name="T7" fmla="*/ 0 h 724"/>
                <a:gd name="T8" fmla="*/ 288 w 289"/>
                <a:gd name="T9" fmla="*/ 723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724">
                  <a:moveTo>
                    <a:pt x="288" y="723"/>
                  </a:moveTo>
                  <a:lnTo>
                    <a:pt x="0" y="723"/>
                  </a:lnTo>
                  <a:lnTo>
                    <a:pt x="0" y="0"/>
                  </a:lnTo>
                  <a:lnTo>
                    <a:pt x="288" y="0"/>
                  </a:lnTo>
                  <a:lnTo>
                    <a:pt x="288" y="723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6" name="Freeform 54">
              <a:extLst>
                <a:ext uri="{FF2B5EF4-FFF2-40B4-BE49-F238E27FC236}">
                  <a16:creationId xmlns:a16="http://schemas.microsoft.com/office/drawing/2014/main" id="{200F32B8-E858-4CC9-8A14-A9D082FD0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4998" y="8369152"/>
              <a:ext cx="1008377" cy="757264"/>
            </a:xfrm>
            <a:custGeom>
              <a:avLst/>
              <a:gdLst>
                <a:gd name="T0" fmla="*/ 865 w 1132"/>
                <a:gd name="T1" fmla="*/ 0 h 849"/>
                <a:gd name="T2" fmla="*/ 288 w 1132"/>
                <a:gd name="T3" fmla="*/ 0 h 849"/>
                <a:gd name="T4" fmla="*/ 288 w 1132"/>
                <a:gd name="T5" fmla="*/ 0 h 849"/>
                <a:gd name="T6" fmla="*/ 0 w 1132"/>
                <a:gd name="T7" fmla="*/ 287 h 849"/>
                <a:gd name="T8" fmla="*/ 0 w 1132"/>
                <a:gd name="T9" fmla="*/ 848 h 849"/>
                <a:gd name="T10" fmla="*/ 1131 w 1132"/>
                <a:gd name="T11" fmla="*/ 848 h 849"/>
                <a:gd name="T12" fmla="*/ 1131 w 1132"/>
                <a:gd name="T13" fmla="*/ 266 h 849"/>
                <a:gd name="T14" fmla="*/ 1131 w 1132"/>
                <a:gd name="T15" fmla="*/ 266 h 849"/>
                <a:gd name="T16" fmla="*/ 865 w 1132"/>
                <a:gd name="T17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2" h="849">
                  <a:moveTo>
                    <a:pt x="865" y="0"/>
                  </a:moveTo>
                  <a:lnTo>
                    <a:pt x="288" y="0"/>
                  </a:lnTo>
                  <a:lnTo>
                    <a:pt x="288" y="0"/>
                  </a:lnTo>
                  <a:cubicBezTo>
                    <a:pt x="129" y="0"/>
                    <a:pt x="0" y="128"/>
                    <a:pt x="0" y="287"/>
                  </a:cubicBezTo>
                  <a:lnTo>
                    <a:pt x="0" y="848"/>
                  </a:lnTo>
                  <a:lnTo>
                    <a:pt x="1131" y="848"/>
                  </a:lnTo>
                  <a:lnTo>
                    <a:pt x="1131" y="266"/>
                  </a:lnTo>
                  <a:lnTo>
                    <a:pt x="1131" y="266"/>
                  </a:lnTo>
                  <a:cubicBezTo>
                    <a:pt x="1131" y="119"/>
                    <a:pt x="1012" y="0"/>
                    <a:pt x="865" y="0"/>
                  </a:cubicBez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7" name="Freeform 55">
              <a:extLst>
                <a:ext uri="{FF2B5EF4-FFF2-40B4-BE49-F238E27FC236}">
                  <a16:creationId xmlns:a16="http://schemas.microsoft.com/office/drawing/2014/main" id="{6E67E881-68E6-47D6-B82A-A1A7B94ED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4672" y="3291946"/>
              <a:ext cx="2216862" cy="5524502"/>
            </a:xfrm>
            <a:custGeom>
              <a:avLst/>
              <a:gdLst>
                <a:gd name="T0" fmla="*/ 2489 w 2490"/>
                <a:gd name="T1" fmla="*/ 6207 h 6208"/>
                <a:gd name="T2" fmla="*/ 0 w 2490"/>
                <a:gd name="T3" fmla="*/ 6207 h 6208"/>
                <a:gd name="T4" fmla="*/ 0 w 2490"/>
                <a:gd name="T5" fmla="*/ 427 h 6208"/>
                <a:gd name="T6" fmla="*/ 0 w 2490"/>
                <a:gd name="T7" fmla="*/ 427 h 6208"/>
                <a:gd name="T8" fmla="*/ 428 w 2490"/>
                <a:gd name="T9" fmla="*/ 0 h 6208"/>
                <a:gd name="T10" fmla="*/ 2062 w 2490"/>
                <a:gd name="T11" fmla="*/ 0 h 6208"/>
                <a:gd name="T12" fmla="*/ 2062 w 2490"/>
                <a:gd name="T13" fmla="*/ 0 h 6208"/>
                <a:gd name="T14" fmla="*/ 2489 w 2490"/>
                <a:gd name="T15" fmla="*/ 427 h 6208"/>
                <a:gd name="T16" fmla="*/ 2489 w 2490"/>
                <a:gd name="T17" fmla="*/ 6207 h 6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0" h="6208">
                  <a:moveTo>
                    <a:pt x="2489" y="6207"/>
                  </a:moveTo>
                  <a:lnTo>
                    <a:pt x="0" y="6207"/>
                  </a:lnTo>
                  <a:lnTo>
                    <a:pt x="0" y="427"/>
                  </a:lnTo>
                  <a:lnTo>
                    <a:pt x="0" y="427"/>
                  </a:lnTo>
                  <a:cubicBezTo>
                    <a:pt x="0" y="191"/>
                    <a:pt x="192" y="0"/>
                    <a:pt x="428" y="0"/>
                  </a:cubicBezTo>
                  <a:lnTo>
                    <a:pt x="2062" y="0"/>
                  </a:lnTo>
                  <a:lnTo>
                    <a:pt x="2062" y="0"/>
                  </a:lnTo>
                  <a:cubicBezTo>
                    <a:pt x="2297" y="0"/>
                    <a:pt x="2489" y="191"/>
                    <a:pt x="2489" y="427"/>
                  </a:cubicBezTo>
                  <a:lnTo>
                    <a:pt x="2489" y="620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8" name="Freeform 56">
              <a:extLst>
                <a:ext uri="{FF2B5EF4-FFF2-40B4-BE49-F238E27FC236}">
                  <a16:creationId xmlns:a16="http://schemas.microsoft.com/office/drawing/2014/main" id="{D78128F1-AECD-446B-9CFF-D57D3A5B2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4501" y="3962889"/>
              <a:ext cx="251114" cy="3868721"/>
            </a:xfrm>
            <a:custGeom>
              <a:avLst/>
              <a:gdLst>
                <a:gd name="T0" fmla="*/ 0 w 284"/>
                <a:gd name="T1" fmla="*/ 4346 h 4347"/>
                <a:gd name="T2" fmla="*/ 283 w 284"/>
                <a:gd name="T3" fmla="*/ 4346 h 4347"/>
                <a:gd name="T4" fmla="*/ 283 w 284"/>
                <a:gd name="T5" fmla="*/ 0 h 4347"/>
                <a:gd name="T6" fmla="*/ 0 w 284"/>
                <a:gd name="T7" fmla="*/ 0 h 4347"/>
                <a:gd name="T8" fmla="*/ 0 w 284"/>
                <a:gd name="T9" fmla="*/ 4346 h 4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4347">
                  <a:moveTo>
                    <a:pt x="0" y="4346"/>
                  </a:moveTo>
                  <a:lnTo>
                    <a:pt x="283" y="4346"/>
                  </a:lnTo>
                  <a:lnTo>
                    <a:pt x="283" y="0"/>
                  </a:lnTo>
                  <a:lnTo>
                    <a:pt x="0" y="0"/>
                  </a:lnTo>
                  <a:lnTo>
                    <a:pt x="0" y="4346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9" name="Freeform 57">
              <a:extLst>
                <a:ext uri="{FF2B5EF4-FFF2-40B4-BE49-F238E27FC236}">
                  <a16:creationId xmlns:a16="http://schemas.microsoft.com/office/drawing/2014/main" id="{C164E803-AF6A-4EE8-86D7-C4F4B0B3A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9507" y="3962889"/>
              <a:ext cx="251114" cy="3868721"/>
            </a:xfrm>
            <a:custGeom>
              <a:avLst/>
              <a:gdLst>
                <a:gd name="T0" fmla="*/ 0 w 283"/>
                <a:gd name="T1" fmla="*/ 4346 h 4347"/>
                <a:gd name="T2" fmla="*/ 282 w 283"/>
                <a:gd name="T3" fmla="*/ 4346 h 4347"/>
                <a:gd name="T4" fmla="*/ 282 w 283"/>
                <a:gd name="T5" fmla="*/ 0 h 4347"/>
                <a:gd name="T6" fmla="*/ 0 w 283"/>
                <a:gd name="T7" fmla="*/ 0 h 4347"/>
                <a:gd name="T8" fmla="*/ 0 w 283"/>
                <a:gd name="T9" fmla="*/ 4346 h 4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4347">
                  <a:moveTo>
                    <a:pt x="0" y="4346"/>
                  </a:moveTo>
                  <a:lnTo>
                    <a:pt x="282" y="4346"/>
                  </a:lnTo>
                  <a:lnTo>
                    <a:pt x="282" y="0"/>
                  </a:lnTo>
                  <a:lnTo>
                    <a:pt x="0" y="0"/>
                  </a:lnTo>
                  <a:lnTo>
                    <a:pt x="0" y="4346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0" name="Freeform 58">
              <a:extLst>
                <a:ext uri="{FF2B5EF4-FFF2-40B4-BE49-F238E27FC236}">
                  <a16:creationId xmlns:a16="http://schemas.microsoft.com/office/drawing/2014/main" id="{7FF36C23-C2D5-4DFD-BC20-20A2F2F98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4513" y="3962889"/>
              <a:ext cx="251114" cy="3868721"/>
            </a:xfrm>
            <a:custGeom>
              <a:avLst/>
              <a:gdLst>
                <a:gd name="T0" fmla="*/ 0 w 283"/>
                <a:gd name="T1" fmla="*/ 4346 h 4347"/>
                <a:gd name="T2" fmla="*/ 282 w 283"/>
                <a:gd name="T3" fmla="*/ 4346 h 4347"/>
                <a:gd name="T4" fmla="*/ 282 w 283"/>
                <a:gd name="T5" fmla="*/ 0 h 4347"/>
                <a:gd name="T6" fmla="*/ 0 w 283"/>
                <a:gd name="T7" fmla="*/ 0 h 4347"/>
                <a:gd name="T8" fmla="*/ 0 w 283"/>
                <a:gd name="T9" fmla="*/ 4346 h 4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4347">
                  <a:moveTo>
                    <a:pt x="0" y="4346"/>
                  </a:moveTo>
                  <a:lnTo>
                    <a:pt x="282" y="4346"/>
                  </a:lnTo>
                  <a:lnTo>
                    <a:pt x="282" y="0"/>
                  </a:lnTo>
                  <a:lnTo>
                    <a:pt x="0" y="0"/>
                  </a:lnTo>
                  <a:lnTo>
                    <a:pt x="0" y="4346"/>
                  </a:ln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1" name="Freeform 59">
              <a:extLst>
                <a:ext uri="{FF2B5EF4-FFF2-40B4-BE49-F238E27FC236}">
                  <a16:creationId xmlns:a16="http://schemas.microsoft.com/office/drawing/2014/main" id="{E925EFD2-274F-43B1-9F9D-1565B488C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06379" y="8078801"/>
              <a:ext cx="984838" cy="737647"/>
            </a:xfrm>
            <a:custGeom>
              <a:avLst/>
              <a:gdLst>
                <a:gd name="T0" fmla="*/ 891 w 1107"/>
                <a:gd name="T1" fmla="*/ 0 h 831"/>
                <a:gd name="T2" fmla="*/ 233 w 1107"/>
                <a:gd name="T3" fmla="*/ 0 h 831"/>
                <a:gd name="T4" fmla="*/ 233 w 1107"/>
                <a:gd name="T5" fmla="*/ 0 h 831"/>
                <a:gd name="T6" fmla="*/ 0 w 1107"/>
                <a:gd name="T7" fmla="*/ 232 h 831"/>
                <a:gd name="T8" fmla="*/ 0 w 1107"/>
                <a:gd name="T9" fmla="*/ 830 h 831"/>
                <a:gd name="T10" fmla="*/ 1106 w 1107"/>
                <a:gd name="T11" fmla="*/ 830 h 831"/>
                <a:gd name="T12" fmla="*/ 1106 w 1107"/>
                <a:gd name="T13" fmla="*/ 215 h 831"/>
                <a:gd name="T14" fmla="*/ 1106 w 1107"/>
                <a:gd name="T15" fmla="*/ 215 h 831"/>
                <a:gd name="T16" fmla="*/ 891 w 1107"/>
                <a:gd name="T17" fmla="*/ 0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7" h="831">
                  <a:moveTo>
                    <a:pt x="891" y="0"/>
                  </a:moveTo>
                  <a:lnTo>
                    <a:pt x="233" y="0"/>
                  </a:lnTo>
                  <a:lnTo>
                    <a:pt x="233" y="0"/>
                  </a:lnTo>
                  <a:cubicBezTo>
                    <a:pt x="104" y="0"/>
                    <a:pt x="0" y="103"/>
                    <a:pt x="0" y="232"/>
                  </a:cubicBezTo>
                  <a:lnTo>
                    <a:pt x="0" y="830"/>
                  </a:lnTo>
                  <a:lnTo>
                    <a:pt x="1106" y="830"/>
                  </a:lnTo>
                  <a:lnTo>
                    <a:pt x="1106" y="215"/>
                  </a:lnTo>
                  <a:lnTo>
                    <a:pt x="1106" y="215"/>
                  </a:lnTo>
                  <a:cubicBezTo>
                    <a:pt x="1106" y="97"/>
                    <a:pt x="1010" y="0"/>
                    <a:pt x="891" y="0"/>
                  </a:cubicBezTo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2" name="Freeform 60">
              <a:extLst>
                <a:ext uri="{FF2B5EF4-FFF2-40B4-BE49-F238E27FC236}">
                  <a16:creationId xmlns:a16="http://schemas.microsoft.com/office/drawing/2014/main" id="{15D4A254-20A7-4CDD-87EE-00E9890C5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1463" y="5281236"/>
              <a:ext cx="1318347" cy="1337967"/>
            </a:xfrm>
            <a:custGeom>
              <a:avLst/>
              <a:gdLst>
                <a:gd name="T0" fmla="*/ 1479 w 1480"/>
                <a:gd name="T1" fmla="*/ 751 h 1504"/>
                <a:gd name="T2" fmla="*/ 1479 w 1480"/>
                <a:gd name="T3" fmla="*/ 751 h 1504"/>
                <a:gd name="T4" fmla="*/ 740 w 1480"/>
                <a:gd name="T5" fmla="*/ 1503 h 1504"/>
                <a:gd name="T6" fmla="*/ 740 w 1480"/>
                <a:gd name="T7" fmla="*/ 1503 h 1504"/>
                <a:gd name="T8" fmla="*/ 0 w 1480"/>
                <a:gd name="T9" fmla="*/ 751 h 1504"/>
                <a:gd name="T10" fmla="*/ 0 w 1480"/>
                <a:gd name="T11" fmla="*/ 751 h 1504"/>
                <a:gd name="T12" fmla="*/ 740 w 1480"/>
                <a:gd name="T13" fmla="*/ 0 h 1504"/>
                <a:gd name="T14" fmla="*/ 740 w 1480"/>
                <a:gd name="T15" fmla="*/ 0 h 1504"/>
                <a:gd name="T16" fmla="*/ 1479 w 1480"/>
                <a:gd name="T17" fmla="*/ 751 h 1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0" h="1504">
                  <a:moveTo>
                    <a:pt x="1479" y="751"/>
                  </a:moveTo>
                  <a:lnTo>
                    <a:pt x="1479" y="751"/>
                  </a:lnTo>
                  <a:cubicBezTo>
                    <a:pt x="1479" y="1166"/>
                    <a:pt x="1148" y="1503"/>
                    <a:pt x="740" y="1503"/>
                  </a:cubicBezTo>
                  <a:lnTo>
                    <a:pt x="740" y="1503"/>
                  </a:lnTo>
                  <a:cubicBezTo>
                    <a:pt x="331" y="1503"/>
                    <a:pt x="0" y="1166"/>
                    <a:pt x="0" y="751"/>
                  </a:cubicBezTo>
                  <a:lnTo>
                    <a:pt x="0" y="751"/>
                  </a:lnTo>
                  <a:cubicBezTo>
                    <a:pt x="0" y="336"/>
                    <a:pt x="331" y="0"/>
                    <a:pt x="740" y="0"/>
                  </a:cubicBezTo>
                  <a:lnTo>
                    <a:pt x="740" y="0"/>
                  </a:lnTo>
                  <a:cubicBezTo>
                    <a:pt x="1148" y="0"/>
                    <a:pt x="1479" y="336"/>
                    <a:pt x="1479" y="75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3" name="Freeform 61">
              <a:extLst>
                <a:ext uri="{FF2B5EF4-FFF2-40B4-BE49-F238E27FC236}">
                  <a16:creationId xmlns:a16="http://schemas.microsoft.com/office/drawing/2014/main" id="{186729DE-A11A-492C-8723-AF7CE130F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9343" y="6572119"/>
              <a:ext cx="831814" cy="847509"/>
            </a:xfrm>
            <a:custGeom>
              <a:avLst/>
              <a:gdLst>
                <a:gd name="T0" fmla="*/ 936 w 937"/>
                <a:gd name="T1" fmla="*/ 475 h 952"/>
                <a:gd name="T2" fmla="*/ 936 w 937"/>
                <a:gd name="T3" fmla="*/ 475 h 952"/>
                <a:gd name="T4" fmla="*/ 467 w 937"/>
                <a:gd name="T5" fmla="*/ 951 h 952"/>
                <a:gd name="T6" fmla="*/ 467 w 937"/>
                <a:gd name="T7" fmla="*/ 951 h 952"/>
                <a:gd name="T8" fmla="*/ 0 w 937"/>
                <a:gd name="T9" fmla="*/ 475 h 952"/>
                <a:gd name="T10" fmla="*/ 0 w 937"/>
                <a:gd name="T11" fmla="*/ 475 h 952"/>
                <a:gd name="T12" fmla="*/ 467 w 937"/>
                <a:gd name="T13" fmla="*/ 0 h 952"/>
                <a:gd name="T14" fmla="*/ 467 w 937"/>
                <a:gd name="T15" fmla="*/ 0 h 952"/>
                <a:gd name="T16" fmla="*/ 936 w 937"/>
                <a:gd name="T17" fmla="*/ 475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7" h="952">
                  <a:moveTo>
                    <a:pt x="936" y="475"/>
                  </a:moveTo>
                  <a:lnTo>
                    <a:pt x="936" y="475"/>
                  </a:lnTo>
                  <a:cubicBezTo>
                    <a:pt x="936" y="738"/>
                    <a:pt x="726" y="951"/>
                    <a:pt x="467" y="951"/>
                  </a:cubicBezTo>
                  <a:lnTo>
                    <a:pt x="467" y="951"/>
                  </a:lnTo>
                  <a:cubicBezTo>
                    <a:pt x="209" y="951"/>
                    <a:pt x="0" y="738"/>
                    <a:pt x="0" y="475"/>
                  </a:cubicBezTo>
                  <a:lnTo>
                    <a:pt x="0" y="475"/>
                  </a:lnTo>
                  <a:cubicBezTo>
                    <a:pt x="0" y="214"/>
                    <a:pt x="209" y="0"/>
                    <a:pt x="467" y="0"/>
                  </a:cubicBezTo>
                  <a:lnTo>
                    <a:pt x="467" y="0"/>
                  </a:lnTo>
                  <a:cubicBezTo>
                    <a:pt x="726" y="0"/>
                    <a:pt x="936" y="214"/>
                    <a:pt x="936" y="47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4" name="Freeform 62">
              <a:extLst>
                <a:ext uri="{FF2B5EF4-FFF2-40B4-BE49-F238E27FC236}">
                  <a16:creationId xmlns:a16="http://schemas.microsoft.com/office/drawing/2014/main" id="{7E5504F9-1E84-4539-866D-77DB35942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0181" y="5830547"/>
              <a:ext cx="937752" cy="3162464"/>
            </a:xfrm>
            <a:custGeom>
              <a:avLst/>
              <a:gdLst>
                <a:gd name="T0" fmla="*/ 1040 w 1055"/>
                <a:gd name="T1" fmla="*/ 131 h 3555"/>
                <a:gd name="T2" fmla="*/ 1040 w 1055"/>
                <a:gd name="T3" fmla="*/ 131 h 3555"/>
                <a:gd name="T4" fmla="*/ 1040 w 1055"/>
                <a:gd name="T5" fmla="*/ 131 h 3555"/>
                <a:gd name="T6" fmla="*/ 1013 w 1055"/>
                <a:gd name="T7" fmla="*/ 139 h 3555"/>
                <a:gd name="T8" fmla="*/ 588 w 1055"/>
                <a:gd name="T9" fmla="*/ 925 h 3555"/>
                <a:gd name="T10" fmla="*/ 588 w 1055"/>
                <a:gd name="T11" fmla="*/ 20 h 3555"/>
                <a:gd name="T12" fmla="*/ 588 w 1055"/>
                <a:gd name="T13" fmla="*/ 20 h 3555"/>
                <a:gd name="T14" fmla="*/ 568 w 1055"/>
                <a:gd name="T15" fmla="*/ 0 h 3555"/>
                <a:gd name="T16" fmla="*/ 568 w 1055"/>
                <a:gd name="T17" fmla="*/ 0 h 3555"/>
                <a:gd name="T18" fmla="*/ 547 w 1055"/>
                <a:gd name="T19" fmla="*/ 20 h 3555"/>
                <a:gd name="T20" fmla="*/ 547 w 1055"/>
                <a:gd name="T21" fmla="*/ 1001 h 3555"/>
                <a:gd name="T22" fmla="*/ 547 w 1055"/>
                <a:gd name="T23" fmla="*/ 1086 h 3555"/>
                <a:gd name="T24" fmla="*/ 547 w 1055"/>
                <a:gd name="T25" fmla="*/ 1726 h 3555"/>
                <a:gd name="T26" fmla="*/ 38 w 1055"/>
                <a:gd name="T27" fmla="*/ 1138 h 3555"/>
                <a:gd name="T28" fmla="*/ 38 w 1055"/>
                <a:gd name="T29" fmla="*/ 1138 h 3555"/>
                <a:gd name="T30" fmla="*/ 9 w 1055"/>
                <a:gd name="T31" fmla="*/ 1136 h 3555"/>
                <a:gd name="T32" fmla="*/ 9 w 1055"/>
                <a:gd name="T33" fmla="*/ 1136 h 3555"/>
                <a:gd name="T34" fmla="*/ 7 w 1055"/>
                <a:gd name="T35" fmla="*/ 1163 h 3555"/>
                <a:gd name="T36" fmla="*/ 547 w 1055"/>
                <a:gd name="T37" fmla="*/ 1788 h 3555"/>
                <a:gd name="T38" fmla="*/ 547 w 1055"/>
                <a:gd name="T39" fmla="*/ 3534 h 3555"/>
                <a:gd name="T40" fmla="*/ 547 w 1055"/>
                <a:gd name="T41" fmla="*/ 3534 h 3555"/>
                <a:gd name="T42" fmla="*/ 568 w 1055"/>
                <a:gd name="T43" fmla="*/ 3554 h 3555"/>
                <a:gd name="T44" fmla="*/ 568 w 1055"/>
                <a:gd name="T45" fmla="*/ 3554 h 3555"/>
                <a:gd name="T46" fmla="*/ 588 w 1055"/>
                <a:gd name="T47" fmla="*/ 3534 h 3555"/>
                <a:gd name="T48" fmla="*/ 588 w 1055"/>
                <a:gd name="T49" fmla="*/ 1835 h 3555"/>
                <a:gd name="T50" fmla="*/ 588 w 1055"/>
                <a:gd name="T51" fmla="*/ 1774 h 3555"/>
                <a:gd name="T52" fmla="*/ 588 w 1055"/>
                <a:gd name="T53" fmla="*/ 1011 h 3555"/>
                <a:gd name="T54" fmla="*/ 1048 w 1055"/>
                <a:gd name="T55" fmla="*/ 158 h 3555"/>
                <a:gd name="T56" fmla="*/ 1048 w 1055"/>
                <a:gd name="T57" fmla="*/ 158 h 3555"/>
                <a:gd name="T58" fmla="*/ 1040 w 1055"/>
                <a:gd name="T59" fmla="*/ 131 h 3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55" h="3555">
                  <a:moveTo>
                    <a:pt x="1040" y="131"/>
                  </a:moveTo>
                  <a:lnTo>
                    <a:pt x="1040" y="131"/>
                  </a:lnTo>
                  <a:lnTo>
                    <a:pt x="1040" y="131"/>
                  </a:lnTo>
                  <a:cubicBezTo>
                    <a:pt x="1030" y="126"/>
                    <a:pt x="1018" y="129"/>
                    <a:pt x="1013" y="139"/>
                  </a:cubicBezTo>
                  <a:lnTo>
                    <a:pt x="588" y="925"/>
                  </a:lnTo>
                  <a:lnTo>
                    <a:pt x="588" y="20"/>
                  </a:lnTo>
                  <a:lnTo>
                    <a:pt x="588" y="20"/>
                  </a:lnTo>
                  <a:cubicBezTo>
                    <a:pt x="588" y="9"/>
                    <a:pt x="579" y="0"/>
                    <a:pt x="568" y="0"/>
                  </a:cubicBezTo>
                  <a:lnTo>
                    <a:pt x="568" y="0"/>
                  </a:lnTo>
                  <a:cubicBezTo>
                    <a:pt x="557" y="0"/>
                    <a:pt x="547" y="9"/>
                    <a:pt x="547" y="20"/>
                  </a:cubicBezTo>
                  <a:lnTo>
                    <a:pt x="547" y="1001"/>
                  </a:lnTo>
                  <a:lnTo>
                    <a:pt x="547" y="1086"/>
                  </a:lnTo>
                  <a:lnTo>
                    <a:pt x="547" y="1726"/>
                  </a:lnTo>
                  <a:lnTo>
                    <a:pt x="38" y="1138"/>
                  </a:lnTo>
                  <a:lnTo>
                    <a:pt x="38" y="1138"/>
                  </a:lnTo>
                  <a:cubicBezTo>
                    <a:pt x="30" y="1129"/>
                    <a:pt x="17" y="1128"/>
                    <a:pt x="9" y="1136"/>
                  </a:cubicBezTo>
                  <a:lnTo>
                    <a:pt x="9" y="1136"/>
                  </a:lnTo>
                  <a:cubicBezTo>
                    <a:pt x="0" y="1143"/>
                    <a:pt x="0" y="1155"/>
                    <a:pt x="7" y="1163"/>
                  </a:cubicBezTo>
                  <a:lnTo>
                    <a:pt x="547" y="1788"/>
                  </a:lnTo>
                  <a:lnTo>
                    <a:pt x="547" y="3534"/>
                  </a:lnTo>
                  <a:lnTo>
                    <a:pt x="547" y="3534"/>
                  </a:lnTo>
                  <a:cubicBezTo>
                    <a:pt x="547" y="3545"/>
                    <a:pt x="557" y="3554"/>
                    <a:pt x="568" y="3554"/>
                  </a:cubicBezTo>
                  <a:lnTo>
                    <a:pt x="568" y="3554"/>
                  </a:lnTo>
                  <a:cubicBezTo>
                    <a:pt x="579" y="3554"/>
                    <a:pt x="588" y="3545"/>
                    <a:pt x="588" y="3534"/>
                  </a:cubicBezTo>
                  <a:lnTo>
                    <a:pt x="588" y="1835"/>
                  </a:lnTo>
                  <a:lnTo>
                    <a:pt x="588" y="1774"/>
                  </a:lnTo>
                  <a:lnTo>
                    <a:pt x="588" y="1011"/>
                  </a:lnTo>
                  <a:lnTo>
                    <a:pt x="1048" y="158"/>
                  </a:lnTo>
                  <a:lnTo>
                    <a:pt x="1048" y="158"/>
                  </a:lnTo>
                  <a:cubicBezTo>
                    <a:pt x="1054" y="148"/>
                    <a:pt x="1050" y="136"/>
                    <a:pt x="1040" y="13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5" name="Freeform 63">
              <a:extLst>
                <a:ext uri="{FF2B5EF4-FFF2-40B4-BE49-F238E27FC236}">
                  <a16:creationId xmlns:a16="http://schemas.microsoft.com/office/drawing/2014/main" id="{A8E2FAB6-155C-4209-BC5D-0A8883B46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3129" y="4739772"/>
              <a:ext cx="1318347" cy="1337967"/>
            </a:xfrm>
            <a:custGeom>
              <a:avLst/>
              <a:gdLst>
                <a:gd name="T0" fmla="*/ 1480 w 1481"/>
                <a:gd name="T1" fmla="*/ 752 h 1504"/>
                <a:gd name="T2" fmla="*/ 1480 w 1481"/>
                <a:gd name="T3" fmla="*/ 752 h 1504"/>
                <a:gd name="T4" fmla="*/ 740 w 1481"/>
                <a:gd name="T5" fmla="*/ 1503 h 1504"/>
                <a:gd name="T6" fmla="*/ 740 w 1481"/>
                <a:gd name="T7" fmla="*/ 1503 h 1504"/>
                <a:gd name="T8" fmla="*/ 0 w 1481"/>
                <a:gd name="T9" fmla="*/ 752 h 1504"/>
                <a:gd name="T10" fmla="*/ 0 w 1481"/>
                <a:gd name="T11" fmla="*/ 752 h 1504"/>
                <a:gd name="T12" fmla="*/ 740 w 1481"/>
                <a:gd name="T13" fmla="*/ 0 h 1504"/>
                <a:gd name="T14" fmla="*/ 740 w 1481"/>
                <a:gd name="T15" fmla="*/ 0 h 1504"/>
                <a:gd name="T16" fmla="*/ 1480 w 1481"/>
                <a:gd name="T17" fmla="*/ 752 h 1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1" h="1504">
                  <a:moveTo>
                    <a:pt x="1480" y="752"/>
                  </a:moveTo>
                  <a:lnTo>
                    <a:pt x="1480" y="752"/>
                  </a:lnTo>
                  <a:cubicBezTo>
                    <a:pt x="1480" y="1167"/>
                    <a:pt x="1148" y="1503"/>
                    <a:pt x="740" y="1503"/>
                  </a:cubicBezTo>
                  <a:lnTo>
                    <a:pt x="740" y="1503"/>
                  </a:lnTo>
                  <a:cubicBezTo>
                    <a:pt x="331" y="1503"/>
                    <a:pt x="0" y="1167"/>
                    <a:pt x="0" y="752"/>
                  </a:cubicBezTo>
                  <a:lnTo>
                    <a:pt x="0" y="752"/>
                  </a:lnTo>
                  <a:cubicBezTo>
                    <a:pt x="0" y="336"/>
                    <a:pt x="331" y="0"/>
                    <a:pt x="740" y="0"/>
                  </a:cubicBezTo>
                  <a:lnTo>
                    <a:pt x="740" y="0"/>
                  </a:lnTo>
                  <a:cubicBezTo>
                    <a:pt x="1148" y="0"/>
                    <a:pt x="1480" y="336"/>
                    <a:pt x="1480" y="7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6" name="Freeform 64">
              <a:extLst>
                <a:ext uri="{FF2B5EF4-FFF2-40B4-BE49-F238E27FC236}">
                  <a16:creationId xmlns:a16="http://schemas.microsoft.com/office/drawing/2014/main" id="{FAA72F5B-6634-4DDD-964D-513312909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1007" y="6030655"/>
              <a:ext cx="835739" cy="847509"/>
            </a:xfrm>
            <a:custGeom>
              <a:avLst/>
              <a:gdLst>
                <a:gd name="T0" fmla="*/ 937 w 938"/>
                <a:gd name="T1" fmla="*/ 476 h 951"/>
                <a:gd name="T2" fmla="*/ 937 w 938"/>
                <a:gd name="T3" fmla="*/ 476 h 951"/>
                <a:gd name="T4" fmla="*/ 469 w 938"/>
                <a:gd name="T5" fmla="*/ 950 h 951"/>
                <a:gd name="T6" fmla="*/ 469 w 938"/>
                <a:gd name="T7" fmla="*/ 950 h 951"/>
                <a:gd name="T8" fmla="*/ 0 w 938"/>
                <a:gd name="T9" fmla="*/ 476 h 951"/>
                <a:gd name="T10" fmla="*/ 0 w 938"/>
                <a:gd name="T11" fmla="*/ 476 h 951"/>
                <a:gd name="T12" fmla="*/ 469 w 938"/>
                <a:gd name="T13" fmla="*/ 0 h 951"/>
                <a:gd name="T14" fmla="*/ 469 w 938"/>
                <a:gd name="T15" fmla="*/ 0 h 951"/>
                <a:gd name="T16" fmla="*/ 937 w 938"/>
                <a:gd name="T17" fmla="*/ 476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8" h="951">
                  <a:moveTo>
                    <a:pt x="937" y="476"/>
                  </a:moveTo>
                  <a:lnTo>
                    <a:pt x="937" y="476"/>
                  </a:lnTo>
                  <a:cubicBezTo>
                    <a:pt x="937" y="737"/>
                    <a:pt x="727" y="950"/>
                    <a:pt x="469" y="950"/>
                  </a:cubicBezTo>
                  <a:lnTo>
                    <a:pt x="469" y="950"/>
                  </a:lnTo>
                  <a:cubicBezTo>
                    <a:pt x="210" y="950"/>
                    <a:pt x="0" y="737"/>
                    <a:pt x="0" y="476"/>
                  </a:cubicBezTo>
                  <a:lnTo>
                    <a:pt x="0" y="476"/>
                  </a:lnTo>
                  <a:cubicBezTo>
                    <a:pt x="0" y="213"/>
                    <a:pt x="210" y="0"/>
                    <a:pt x="469" y="0"/>
                  </a:cubicBezTo>
                  <a:lnTo>
                    <a:pt x="469" y="0"/>
                  </a:lnTo>
                  <a:cubicBezTo>
                    <a:pt x="727" y="0"/>
                    <a:pt x="937" y="213"/>
                    <a:pt x="937" y="47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7" name="Freeform 65">
              <a:extLst>
                <a:ext uri="{FF2B5EF4-FFF2-40B4-BE49-F238E27FC236}">
                  <a16:creationId xmlns:a16="http://schemas.microsoft.com/office/drawing/2014/main" id="{41F69026-07F2-4192-89C8-01CD3DFAF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61845" y="5289083"/>
              <a:ext cx="937754" cy="3162464"/>
            </a:xfrm>
            <a:custGeom>
              <a:avLst/>
              <a:gdLst>
                <a:gd name="T0" fmla="*/ 1041 w 1055"/>
                <a:gd name="T1" fmla="*/ 130 h 3554"/>
                <a:gd name="T2" fmla="*/ 1041 w 1055"/>
                <a:gd name="T3" fmla="*/ 130 h 3554"/>
                <a:gd name="T4" fmla="*/ 1041 w 1055"/>
                <a:gd name="T5" fmla="*/ 130 h 3554"/>
                <a:gd name="T6" fmla="*/ 1012 w 1055"/>
                <a:gd name="T7" fmla="*/ 138 h 3554"/>
                <a:gd name="T8" fmla="*/ 588 w 1055"/>
                <a:gd name="T9" fmla="*/ 925 h 3554"/>
                <a:gd name="T10" fmla="*/ 588 w 1055"/>
                <a:gd name="T11" fmla="*/ 20 h 3554"/>
                <a:gd name="T12" fmla="*/ 588 w 1055"/>
                <a:gd name="T13" fmla="*/ 20 h 3554"/>
                <a:gd name="T14" fmla="*/ 568 w 1055"/>
                <a:gd name="T15" fmla="*/ 0 h 3554"/>
                <a:gd name="T16" fmla="*/ 568 w 1055"/>
                <a:gd name="T17" fmla="*/ 0 h 3554"/>
                <a:gd name="T18" fmla="*/ 548 w 1055"/>
                <a:gd name="T19" fmla="*/ 20 h 3554"/>
                <a:gd name="T20" fmla="*/ 548 w 1055"/>
                <a:gd name="T21" fmla="*/ 1000 h 3554"/>
                <a:gd name="T22" fmla="*/ 548 w 1055"/>
                <a:gd name="T23" fmla="*/ 1086 h 3554"/>
                <a:gd name="T24" fmla="*/ 548 w 1055"/>
                <a:gd name="T25" fmla="*/ 1727 h 3554"/>
                <a:gd name="T26" fmla="*/ 37 w 1055"/>
                <a:gd name="T27" fmla="*/ 1138 h 3554"/>
                <a:gd name="T28" fmla="*/ 37 w 1055"/>
                <a:gd name="T29" fmla="*/ 1138 h 3554"/>
                <a:gd name="T30" fmla="*/ 9 w 1055"/>
                <a:gd name="T31" fmla="*/ 1135 h 3554"/>
                <a:gd name="T32" fmla="*/ 9 w 1055"/>
                <a:gd name="T33" fmla="*/ 1135 h 3554"/>
                <a:gd name="T34" fmla="*/ 7 w 1055"/>
                <a:gd name="T35" fmla="*/ 1164 h 3554"/>
                <a:gd name="T36" fmla="*/ 548 w 1055"/>
                <a:gd name="T37" fmla="*/ 1788 h 3554"/>
                <a:gd name="T38" fmla="*/ 548 w 1055"/>
                <a:gd name="T39" fmla="*/ 3533 h 3554"/>
                <a:gd name="T40" fmla="*/ 548 w 1055"/>
                <a:gd name="T41" fmla="*/ 3533 h 3554"/>
                <a:gd name="T42" fmla="*/ 568 w 1055"/>
                <a:gd name="T43" fmla="*/ 3553 h 3554"/>
                <a:gd name="T44" fmla="*/ 568 w 1055"/>
                <a:gd name="T45" fmla="*/ 3553 h 3554"/>
                <a:gd name="T46" fmla="*/ 588 w 1055"/>
                <a:gd name="T47" fmla="*/ 3533 h 3554"/>
                <a:gd name="T48" fmla="*/ 588 w 1055"/>
                <a:gd name="T49" fmla="*/ 1835 h 3554"/>
                <a:gd name="T50" fmla="*/ 588 w 1055"/>
                <a:gd name="T51" fmla="*/ 1773 h 3554"/>
                <a:gd name="T52" fmla="*/ 588 w 1055"/>
                <a:gd name="T53" fmla="*/ 1011 h 3554"/>
                <a:gd name="T54" fmla="*/ 1048 w 1055"/>
                <a:gd name="T55" fmla="*/ 158 h 3554"/>
                <a:gd name="T56" fmla="*/ 1048 w 1055"/>
                <a:gd name="T57" fmla="*/ 158 h 3554"/>
                <a:gd name="T58" fmla="*/ 1041 w 1055"/>
                <a:gd name="T59" fmla="*/ 130 h 3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55" h="3554">
                  <a:moveTo>
                    <a:pt x="1041" y="130"/>
                  </a:moveTo>
                  <a:lnTo>
                    <a:pt x="1041" y="130"/>
                  </a:lnTo>
                  <a:lnTo>
                    <a:pt x="1041" y="130"/>
                  </a:lnTo>
                  <a:cubicBezTo>
                    <a:pt x="1030" y="125"/>
                    <a:pt x="1019" y="129"/>
                    <a:pt x="1012" y="138"/>
                  </a:cubicBezTo>
                  <a:lnTo>
                    <a:pt x="588" y="925"/>
                  </a:lnTo>
                  <a:lnTo>
                    <a:pt x="588" y="20"/>
                  </a:lnTo>
                  <a:lnTo>
                    <a:pt x="588" y="20"/>
                  </a:lnTo>
                  <a:cubicBezTo>
                    <a:pt x="588" y="8"/>
                    <a:pt x="579" y="0"/>
                    <a:pt x="568" y="0"/>
                  </a:cubicBezTo>
                  <a:lnTo>
                    <a:pt x="568" y="0"/>
                  </a:lnTo>
                  <a:cubicBezTo>
                    <a:pt x="557" y="0"/>
                    <a:pt x="548" y="8"/>
                    <a:pt x="548" y="20"/>
                  </a:cubicBezTo>
                  <a:lnTo>
                    <a:pt x="548" y="1000"/>
                  </a:lnTo>
                  <a:lnTo>
                    <a:pt x="548" y="1086"/>
                  </a:lnTo>
                  <a:lnTo>
                    <a:pt x="548" y="1727"/>
                  </a:lnTo>
                  <a:lnTo>
                    <a:pt x="37" y="1138"/>
                  </a:lnTo>
                  <a:lnTo>
                    <a:pt x="37" y="1138"/>
                  </a:lnTo>
                  <a:cubicBezTo>
                    <a:pt x="30" y="1129"/>
                    <a:pt x="17" y="1128"/>
                    <a:pt x="9" y="1135"/>
                  </a:cubicBezTo>
                  <a:lnTo>
                    <a:pt x="9" y="1135"/>
                  </a:lnTo>
                  <a:cubicBezTo>
                    <a:pt x="0" y="1143"/>
                    <a:pt x="0" y="1155"/>
                    <a:pt x="7" y="1164"/>
                  </a:cubicBezTo>
                  <a:lnTo>
                    <a:pt x="548" y="1788"/>
                  </a:lnTo>
                  <a:lnTo>
                    <a:pt x="548" y="3533"/>
                  </a:lnTo>
                  <a:lnTo>
                    <a:pt x="548" y="3533"/>
                  </a:lnTo>
                  <a:cubicBezTo>
                    <a:pt x="548" y="3545"/>
                    <a:pt x="557" y="3553"/>
                    <a:pt x="568" y="3553"/>
                  </a:cubicBezTo>
                  <a:lnTo>
                    <a:pt x="568" y="3553"/>
                  </a:lnTo>
                  <a:cubicBezTo>
                    <a:pt x="579" y="3553"/>
                    <a:pt x="588" y="3545"/>
                    <a:pt x="588" y="3533"/>
                  </a:cubicBezTo>
                  <a:lnTo>
                    <a:pt x="588" y="1835"/>
                  </a:lnTo>
                  <a:lnTo>
                    <a:pt x="588" y="1773"/>
                  </a:lnTo>
                  <a:lnTo>
                    <a:pt x="588" y="1011"/>
                  </a:lnTo>
                  <a:lnTo>
                    <a:pt x="1048" y="158"/>
                  </a:lnTo>
                  <a:lnTo>
                    <a:pt x="1048" y="158"/>
                  </a:lnTo>
                  <a:cubicBezTo>
                    <a:pt x="1054" y="148"/>
                    <a:pt x="1050" y="136"/>
                    <a:pt x="1041" y="13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8" name="Freeform 66">
              <a:extLst>
                <a:ext uri="{FF2B5EF4-FFF2-40B4-BE49-F238E27FC236}">
                  <a16:creationId xmlns:a16="http://schemas.microsoft.com/office/drawing/2014/main" id="{3B2DA87F-8A77-43E0-A319-238B44884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0098" y="4512200"/>
              <a:ext cx="1318347" cy="1337967"/>
            </a:xfrm>
            <a:custGeom>
              <a:avLst/>
              <a:gdLst>
                <a:gd name="T0" fmla="*/ 0 w 1480"/>
                <a:gd name="T1" fmla="*/ 752 h 1504"/>
                <a:gd name="T2" fmla="*/ 0 w 1480"/>
                <a:gd name="T3" fmla="*/ 752 h 1504"/>
                <a:gd name="T4" fmla="*/ 739 w 1480"/>
                <a:gd name="T5" fmla="*/ 1503 h 1504"/>
                <a:gd name="T6" fmla="*/ 739 w 1480"/>
                <a:gd name="T7" fmla="*/ 1503 h 1504"/>
                <a:gd name="T8" fmla="*/ 1479 w 1480"/>
                <a:gd name="T9" fmla="*/ 752 h 1504"/>
                <a:gd name="T10" fmla="*/ 1479 w 1480"/>
                <a:gd name="T11" fmla="*/ 752 h 1504"/>
                <a:gd name="T12" fmla="*/ 739 w 1480"/>
                <a:gd name="T13" fmla="*/ 0 h 1504"/>
                <a:gd name="T14" fmla="*/ 739 w 1480"/>
                <a:gd name="T15" fmla="*/ 0 h 1504"/>
                <a:gd name="T16" fmla="*/ 0 w 1480"/>
                <a:gd name="T17" fmla="*/ 752 h 1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0" h="1504">
                  <a:moveTo>
                    <a:pt x="0" y="752"/>
                  </a:moveTo>
                  <a:lnTo>
                    <a:pt x="0" y="752"/>
                  </a:lnTo>
                  <a:cubicBezTo>
                    <a:pt x="0" y="1167"/>
                    <a:pt x="331" y="1503"/>
                    <a:pt x="739" y="1503"/>
                  </a:cubicBezTo>
                  <a:lnTo>
                    <a:pt x="739" y="1503"/>
                  </a:lnTo>
                  <a:cubicBezTo>
                    <a:pt x="1148" y="1503"/>
                    <a:pt x="1479" y="1167"/>
                    <a:pt x="1479" y="752"/>
                  </a:cubicBezTo>
                  <a:lnTo>
                    <a:pt x="1479" y="752"/>
                  </a:lnTo>
                  <a:cubicBezTo>
                    <a:pt x="1479" y="336"/>
                    <a:pt x="1148" y="0"/>
                    <a:pt x="739" y="0"/>
                  </a:cubicBezTo>
                  <a:lnTo>
                    <a:pt x="739" y="0"/>
                  </a:lnTo>
                  <a:cubicBezTo>
                    <a:pt x="331" y="0"/>
                    <a:pt x="0" y="336"/>
                    <a:pt x="0" y="7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9" name="Freeform 67">
              <a:extLst>
                <a:ext uri="{FF2B5EF4-FFF2-40B4-BE49-F238E27FC236}">
                  <a16:creationId xmlns:a16="http://schemas.microsoft.com/office/drawing/2014/main" id="{84D735ED-AEBC-453B-B122-04E6B97CC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2018" y="5803083"/>
              <a:ext cx="831814" cy="847509"/>
            </a:xfrm>
            <a:custGeom>
              <a:avLst/>
              <a:gdLst>
                <a:gd name="T0" fmla="*/ 0 w 937"/>
                <a:gd name="T1" fmla="*/ 475 h 952"/>
                <a:gd name="T2" fmla="*/ 0 w 937"/>
                <a:gd name="T3" fmla="*/ 475 h 952"/>
                <a:gd name="T4" fmla="*/ 469 w 937"/>
                <a:gd name="T5" fmla="*/ 951 h 952"/>
                <a:gd name="T6" fmla="*/ 469 w 937"/>
                <a:gd name="T7" fmla="*/ 951 h 952"/>
                <a:gd name="T8" fmla="*/ 936 w 937"/>
                <a:gd name="T9" fmla="*/ 475 h 952"/>
                <a:gd name="T10" fmla="*/ 936 w 937"/>
                <a:gd name="T11" fmla="*/ 475 h 952"/>
                <a:gd name="T12" fmla="*/ 469 w 937"/>
                <a:gd name="T13" fmla="*/ 0 h 952"/>
                <a:gd name="T14" fmla="*/ 469 w 937"/>
                <a:gd name="T15" fmla="*/ 0 h 952"/>
                <a:gd name="T16" fmla="*/ 0 w 937"/>
                <a:gd name="T17" fmla="*/ 475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7" h="952">
                  <a:moveTo>
                    <a:pt x="0" y="475"/>
                  </a:moveTo>
                  <a:lnTo>
                    <a:pt x="0" y="475"/>
                  </a:lnTo>
                  <a:cubicBezTo>
                    <a:pt x="0" y="737"/>
                    <a:pt x="210" y="951"/>
                    <a:pt x="469" y="951"/>
                  </a:cubicBezTo>
                  <a:lnTo>
                    <a:pt x="469" y="951"/>
                  </a:lnTo>
                  <a:cubicBezTo>
                    <a:pt x="727" y="951"/>
                    <a:pt x="936" y="737"/>
                    <a:pt x="936" y="475"/>
                  </a:cubicBezTo>
                  <a:lnTo>
                    <a:pt x="936" y="475"/>
                  </a:lnTo>
                  <a:cubicBezTo>
                    <a:pt x="936" y="212"/>
                    <a:pt x="727" y="0"/>
                    <a:pt x="469" y="0"/>
                  </a:cubicBezTo>
                  <a:lnTo>
                    <a:pt x="469" y="0"/>
                  </a:lnTo>
                  <a:cubicBezTo>
                    <a:pt x="210" y="0"/>
                    <a:pt x="0" y="212"/>
                    <a:pt x="0" y="47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0" name="Freeform 68">
              <a:extLst>
                <a:ext uri="{FF2B5EF4-FFF2-40B4-BE49-F238E27FC236}">
                  <a16:creationId xmlns:a16="http://schemas.microsoft.com/office/drawing/2014/main" id="{09B93CEE-3D89-4D8A-8332-B189D4C58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470" y="5190993"/>
              <a:ext cx="937754" cy="3162464"/>
            </a:xfrm>
            <a:custGeom>
              <a:avLst/>
              <a:gdLst>
                <a:gd name="T0" fmla="*/ 14 w 1056"/>
                <a:gd name="T1" fmla="*/ 131 h 3555"/>
                <a:gd name="T2" fmla="*/ 14 w 1056"/>
                <a:gd name="T3" fmla="*/ 131 h 3555"/>
                <a:gd name="T4" fmla="*/ 14 w 1056"/>
                <a:gd name="T5" fmla="*/ 131 h 3555"/>
                <a:gd name="T6" fmla="*/ 41 w 1056"/>
                <a:gd name="T7" fmla="*/ 139 h 3555"/>
                <a:gd name="T8" fmla="*/ 466 w 1056"/>
                <a:gd name="T9" fmla="*/ 926 h 3555"/>
                <a:gd name="T10" fmla="*/ 466 w 1056"/>
                <a:gd name="T11" fmla="*/ 21 h 3555"/>
                <a:gd name="T12" fmla="*/ 466 w 1056"/>
                <a:gd name="T13" fmla="*/ 21 h 3555"/>
                <a:gd name="T14" fmla="*/ 487 w 1056"/>
                <a:gd name="T15" fmla="*/ 0 h 3555"/>
                <a:gd name="T16" fmla="*/ 487 w 1056"/>
                <a:gd name="T17" fmla="*/ 0 h 3555"/>
                <a:gd name="T18" fmla="*/ 507 w 1056"/>
                <a:gd name="T19" fmla="*/ 21 h 3555"/>
                <a:gd name="T20" fmla="*/ 507 w 1056"/>
                <a:gd name="T21" fmla="*/ 1001 h 3555"/>
                <a:gd name="T22" fmla="*/ 507 w 1056"/>
                <a:gd name="T23" fmla="*/ 1087 h 3555"/>
                <a:gd name="T24" fmla="*/ 507 w 1056"/>
                <a:gd name="T25" fmla="*/ 1728 h 3555"/>
                <a:gd name="T26" fmla="*/ 1017 w 1056"/>
                <a:gd name="T27" fmla="*/ 1138 h 3555"/>
                <a:gd name="T28" fmla="*/ 1017 w 1056"/>
                <a:gd name="T29" fmla="*/ 1138 h 3555"/>
                <a:gd name="T30" fmla="*/ 1046 w 1056"/>
                <a:gd name="T31" fmla="*/ 1136 h 3555"/>
                <a:gd name="T32" fmla="*/ 1046 w 1056"/>
                <a:gd name="T33" fmla="*/ 1136 h 3555"/>
                <a:gd name="T34" fmla="*/ 1047 w 1056"/>
                <a:gd name="T35" fmla="*/ 1165 h 3555"/>
                <a:gd name="T36" fmla="*/ 507 w 1056"/>
                <a:gd name="T37" fmla="*/ 1790 h 3555"/>
                <a:gd name="T38" fmla="*/ 507 w 1056"/>
                <a:gd name="T39" fmla="*/ 3534 h 3555"/>
                <a:gd name="T40" fmla="*/ 507 w 1056"/>
                <a:gd name="T41" fmla="*/ 3534 h 3555"/>
                <a:gd name="T42" fmla="*/ 487 w 1056"/>
                <a:gd name="T43" fmla="*/ 3554 h 3555"/>
                <a:gd name="T44" fmla="*/ 487 w 1056"/>
                <a:gd name="T45" fmla="*/ 3554 h 3555"/>
                <a:gd name="T46" fmla="*/ 466 w 1056"/>
                <a:gd name="T47" fmla="*/ 3534 h 3555"/>
                <a:gd name="T48" fmla="*/ 466 w 1056"/>
                <a:gd name="T49" fmla="*/ 1837 h 3555"/>
                <a:gd name="T50" fmla="*/ 466 w 1056"/>
                <a:gd name="T51" fmla="*/ 1775 h 3555"/>
                <a:gd name="T52" fmla="*/ 466 w 1056"/>
                <a:gd name="T53" fmla="*/ 1011 h 3555"/>
                <a:gd name="T54" fmla="*/ 6 w 1056"/>
                <a:gd name="T55" fmla="*/ 159 h 3555"/>
                <a:gd name="T56" fmla="*/ 6 w 1056"/>
                <a:gd name="T57" fmla="*/ 159 h 3555"/>
                <a:gd name="T58" fmla="*/ 14 w 1056"/>
                <a:gd name="T59" fmla="*/ 131 h 3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56" h="3555">
                  <a:moveTo>
                    <a:pt x="14" y="131"/>
                  </a:moveTo>
                  <a:lnTo>
                    <a:pt x="14" y="131"/>
                  </a:lnTo>
                  <a:lnTo>
                    <a:pt x="14" y="131"/>
                  </a:lnTo>
                  <a:cubicBezTo>
                    <a:pt x="24" y="125"/>
                    <a:pt x="36" y="130"/>
                    <a:pt x="41" y="139"/>
                  </a:cubicBezTo>
                  <a:lnTo>
                    <a:pt x="466" y="926"/>
                  </a:lnTo>
                  <a:lnTo>
                    <a:pt x="466" y="21"/>
                  </a:lnTo>
                  <a:lnTo>
                    <a:pt x="466" y="21"/>
                  </a:lnTo>
                  <a:cubicBezTo>
                    <a:pt x="466" y="9"/>
                    <a:pt x="476" y="0"/>
                    <a:pt x="487" y="0"/>
                  </a:cubicBezTo>
                  <a:lnTo>
                    <a:pt x="487" y="0"/>
                  </a:lnTo>
                  <a:cubicBezTo>
                    <a:pt x="498" y="0"/>
                    <a:pt x="507" y="9"/>
                    <a:pt x="507" y="21"/>
                  </a:cubicBezTo>
                  <a:lnTo>
                    <a:pt x="507" y="1001"/>
                  </a:lnTo>
                  <a:lnTo>
                    <a:pt x="507" y="1087"/>
                  </a:lnTo>
                  <a:lnTo>
                    <a:pt x="507" y="1728"/>
                  </a:lnTo>
                  <a:lnTo>
                    <a:pt x="1017" y="1138"/>
                  </a:lnTo>
                  <a:lnTo>
                    <a:pt x="1017" y="1138"/>
                  </a:lnTo>
                  <a:cubicBezTo>
                    <a:pt x="1024" y="1129"/>
                    <a:pt x="1037" y="1129"/>
                    <a:pt x="1046" y="1136"/>
                  </a:cubicBezTo>
                  <a:lnTo>
                    <a:pt x="1046" y="1136"/>
                  </a:lnTo>
                  <a:cubicBezTo>
                    <a:pt x="1054" y="1143"/>
                    <a:pt x="1055" y="1156"/>
                    <a:pt x="1047" y="1165"/>
                  </a:cubicBezTo>
                  <a:lnTo>
                    <a:pt x="507" y="1790"/>
                  </a:lnTo>
                  <a:lnTo>
                    <a:pt x="507" y="3534"/>
                  </a:lnTo>
                  <a:lnTo>
                    <a:pt x="507" y="3534"/>
                  </a:lnTo>
                  <a:cubicBezTo>
                    <a:pt x="507" y="3545"/>
                    <a:pt x="498" y="3554"/>
                    <a:pt x="487" y="3554"/>
                  </a:cubicBezTo>
                  <a:lnTo>
                    <a:pt x="487" y="3554"/>
                  </a:lnTo>
                  <a:cubicBezTo>
                    <a:pt x="476" y="3554"/>
                    <a:pt x="466" y="3545"/>
                    <a:pt x="466" y="3534"/>
                  </a:cubicBezTo>
                  <a:lnTo>
                    <a:pt x="466" y="1837"/>
                  </a:lnTo>
                  <a:lnTo>
                    <a:pt x="466" y="1775"/>
                  </a:lnTo>
                  <a:lnTo>
                    <a:pt x="466" y="1011"/>
                  </a:lnTo>
                  <a:lnTo>
                    <a:pt x="6" y="159"/>
                  </a:lnTo>
                  <a:lnTo>
                    <a:pt x="6" y="159"/>
                  </a:lnTo>
                  <a:cubicBezTo>
                    <a:pt x="0" y="148"/>
                    <a:pt x="5" y="136"/>
                    <a:pt x="14" y="13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171" name="Freeform 69">
            <a:extLst>
              <a:ext uri="{FF2B5EF4-FFF2-40B4-BE49-F238E27FC236}">
                <a16:creationId xmlns:a16="http://schemas.microsoft.com/office/drawing/2014/main" id="{3B24387B-C7EB-4E0E-9050-A9801BBA2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9090" y="10750807"/>
            <a:ext cx="1855889" cy="1855889"/>
          </a:xfrm>
          <a:custGeom>
            <a:avLst/>
            <a:gdLst>
              <a:gd name="T0" fmla="*/ 2087 w 2088"/>
              <a:gd name="T1" fmla="*/ 1044 h 2088"/>
              <a:gd name="T2" fmla="*/ 2087 w 2088"/>
              <a:gd name="T3" fmla="*/ 1044 h 2088"/>
              <a:gd name="T4" fmla="*/ 1043 w 2088"/>
              <a:gd name="T5" fmla="*/ 2087 h 2088"/>
              <a:gd name="T6" fmla="*/ 1043 w 2088"/>
              <a:gd name="T7" fmla="*/ 2087 h 2088"/>
              <a:gd name="T8" fmla="*/ 0 w 2088"/>
              <a:gd name="T9" fmla="*/ 1044 h 2088"/>
              <a:gd name="T10" fmla="*/ 0 w 2088"/>
              <a:gd name="T11" fmla="*/ 1044 h 2088"/>
              <a:gd name="T12" fmla="*/ 1043 w 2088"/>
              <a:gd name="T13" fmla="*/ 0 h 2088"/>
              <a:gd name="T14" fmla="*/ 1043 w 2088"/>
              <a:gd name="T15" fmla="*/ 0 h 2088"/>
              <a:gd name="T16" fmla="*/ 2087 w 2088"/>
              <a:gd name="T17" fmla="*/ 1044 h 2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8" h="2088">
                <a:moveTo>
                  <a:pt x="2087" y="1044"/>
                </a:moveTo>
                <a:lnTo>
                  <a:pt x="2087" y="1044"/>
                </a:lnTo>
                <a:cubicBezTo>
                  <a:pt x="2087" y="1620"/>
                  <a:pt x="1619" y="2087"/>
                  <a:pt x="1043" y="2087"/>
                </a:cubicBezTo>
                <a:lnTo>
                  <a:pt x="1043" y="2087"/>
                </a:lnTo>
                <a:cubicBezTo>
                  <a:pt x="466" y="2087"/>
                  <a:pt x="0" y="1620"/>
                  <a:pt x="0" y="1044"/>
                </a:cubicBezTo>
                <a:lnTo>
                  <a:pt x="0" y="1044"/>
                </a:lnTo>
                <a:cubicBezTo>
                  <a:pt x="0" y="467"/>
                  <a:pt x="466" y="0"/>
                  <a:pt x="1043" y="0"/>
                </a:cubicBezTo>
                <a:lnTo>
                  <a:pt x="1043" y="0"/>
                </a:lnTo>
                <a:cubicBezTo>
                  <a:pt x="1619" y="0"/>
                  <a:pt x="2087" y="467"/>
                  <a:pt x="2087" y="10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72" name="Freeform 70">
            <a:extLst>
              <a:ext uri="{FF2B5EF4-FFF2-40B4-BE49-F238E27FC236}">
                <a16:creationId xmlns:a16="http://schemas.microsoft.com/office/drawing/2014/main" id="{C3DE842F-68C1-431F-8DC7-A9D56BFBF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2400" y="10750807"/>
            <a:ext cx="1855889" cy="1855889"/>
          </a:xfrm>
          <a:custGeom>
            <a:avLst/>
            <a:gdLst>
              <a:gd name="T0" fmla="*/ 2086 w 2087"/>
              <a:gd name="T1" fmla="*/ 1044 h 2088"/>
              <a:gd name="T2" fmla="*/ 2086 w 2087"/>
              <a:gd name="T3" fmla="*/ 1044 h 2088"/>
              <a:gd name="T4" fmla="*/ 1043 w 2087"/>
              <a:gd name="T5" fmla="*/ 2087 h 2088"/>
              <a:gd name="T6" fmla="*/ 1043 w 2087"/>
              <a:gd name="T7" fmla="*/ 2087 h 2088"/>
              <a:gd name="T8" fmla="*/ 0 w 2087"/>
              <a:gd name="T9" fmla="*/ 1044 h 2088"/>
              <a:gd name="T10" fmla="*/ 0 w 2087"/>
              <a:gd name="T11" fmla="*/ 1044 h 2088"/>
              <a:gd name="T12" fmla="*/ 1043 w 2087"/>
              <a:gd name="T13" fmla="*/ 0 h 2088"/>
              <a:gd name="T14" fmla="*/ 1043 w 2087"/>
              <a:gd name="T15" fmla="*/ 0 h 2088"/>
              <a:gd name="T16" fmla="*/ 2086 w 2087"/>
              <a:gd name="T17" fmla="*/ 1044 h 2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7" h="2088">
                <a:moveTo>
                  <a:pt x="2086" y="1044"/>
                </a:moveTo>
                <a:lnTo>
                  <a:pt x="2086" y="1044"/>
                </a:lnTo>
                <a:cubicBezTo>
                  <a:pt x="2086" y="1620"/>
                  <a:pt x="1619" y="2087"/>
                  <a:pt x="1043" y="2087"/>
                </a:cubicBezTo>
                <a:lnTo>
                  <a:pt x="1043" y="2087"/>
                </a:lnTo>
                <a:cubicBezTo>
                  <a:pt x="467" y="2087"/>
                  <a:pt x="0" y="1620"/>
                  <a:pt x="0" y="1044"/>
                </a:cubicBezTo>
                <a:lnTo>
                  <a:pt x="0" y="1044"/>
                </a:lnTo>
                <a:cubicBezTo>
                  <a:pt x="0" y="467"/>
                  <a:pt x="467" y="0"/>
                  <a:pt x="1043" y="0"/>
                </a:cubicBezTo>
                <a:lnTo>
                  <a:pt x="1043" y="0"/>
                </a:lnTo>
                <a:cubicBezTo>
                  <a:pt x="1619" y="0"/>
                  <a:pt x="2086" y="467"/>
                  <a:pt x="2086" y="10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BC3ED51A-C8D9-4099-BDE0-A4B043E34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1606" y="11151020"/>
            <a:ext cx="1034954" cy="1023184"/>
          </a:xfrm>
          <a:custGeom>
            <a:avLst/>
            <a:gdLst>
              <a:gd name="connsiteX0" fmla="*/ 484996 w 1034954"/>
              <a:gd name="connsiteY0" fmla="*/ 870152 h 1023184"/>
              <a:gd name="connsiteX1" fmla="*/ 485886 w 1034954"/>
              <a:gd name="connsiteY1" fmla="*/ 993823 h 1023184"/>
              <a:gd name="connsiteX2" fmla="*/ 994019 w 1034954"/>
              <a:gd name="connsiteY2" fmla="*/ 993823 h 1023184"/>
              <a:gd name="connsiteX3" fmla="*/ 1006477 w 1034954"/>
              <a:gd name="connsiteY3" fmla="*/ 981367 h 1023184"/>
              <a:gd name="connsiteX4" fmla="*/ 1006477 w 1034954"/>
              <a:gd name="connsiteY4" fmla="*/ 870152 h 1023184"/>
              <a:gd name="connsiteX5" fmla="*/ 335492 w 1034954"/>
              <a:gd name="connsiteY5" fmla="*/ 595226 h 1023184"/>
              <a:gd name="connsiteX6" fmla="*/ 211796 w 1034954"/>
              <a:gd name="connsiteY6" fmla="*/ 596116 h 1023184"/>
              <a:gd name="connsiteX7" fmla="*/ 211796 w 1034954"/>
              <a:gd name="connsiteY7" fmla="*/ 794525 h 1023184"/>
              <a:gd name="connsiteX8" fmla="*/ 169971 w 1034954"/>
              <a:gd name="connsiteY8" fmla="*/ 836342 h 1023184"/>
              <a:gd name="connsiteX9" fmla="*/ 107678 w 1034954"/>
              <a:gd name="connsiteY9" fmla="*/ 836342 h 1023184"/>
              <a:gd name="connsiteX10" fmla="*/ 28477 w 1034954"/>
              <a:gd name="connsiteY10" fmla="*/ 914638 h 1023184"/>
              <a:gd name="connsiteX11" fmla="*/ 107678 w 1034954"/>
              <a:gd name="connsiteY11" fmla="*/ 993823 h 1023184"/>
              <a:gd name="connsiteX12" fmla="*/ 335492 w 1034954"/>
              <a:gd name="connsiteY12" fmla="*/ 993823 h 1023184"/>
              <a:gd name="connsiteX13" fmla="*/ 695902 w 1034954"/>
              <a:gd name="connsiteY13" fmla="*/ 501805 h 1023184"/>
              <a:gd name="connsiteX14" fmla="*/ 669205 w 1034954"/>
              <a:gd name="connsiteY14" fmla="*/ 538284 h 1023184"/>
              <a:gd name="connsiteX15" fmla="*/ 745736 w 1034954"/>
              <a:gd name="connsiteY15" fmla="*/ 588108 h 1023184"/>
              <a:gd name="connsiteX16" fmla="*/ 823158 w 1034954"/>
              <a:gd name="connsiteY16" fmla="*/ 538284 h 1023184"/>
              <a:gd name="connsiteX17" fmla="*/ 797351 w 1034954"/>
              <a:gd name="connsiteY17" fmla="*/ 501805 h 1023184"/>
              <a:gd name="connsiteX18" fmla="*/ 778663 w 1034954"/>
              <a:gd name="connsiteY18" fmla="*/ 532946 h 1023184"/>
              <a:gd name="connsiteX19" fmla="*/ 745736 w 1034954"/>
              <a:gd name="connsiteY19" fmla="*/ 553409 h 1023184"/>
              <a:gd name="connsiteX20" fmla="*/ 712810 w 1034954"/>
              <a:gd name="connsiteY20" fmla="*/ 532946 h 1023184"/>
              <a:gd name="connsiteX21" fmla="*/ 695902 w 1034954"/>
              <a:gd name="connsiteY21" fmla="*/ 501805 h 1023184"/>
              <a:gd name="connsiteX22" fmla="*/ 485886 w 1034954"/>
              <a:gd name="connsiteY22" fmla="*/ 381692 h 1023184"/>
              <a:gd name="connsiteX23" fmla="*/ 485886 w 1034954"/>
              <a:gd name="connsiteY23" fmla="*/ 720678 h 1023184"/>
              <a:gd name="connsiteX24" fmla="*/ 1006477 w 1034954"/>
              <a:gd name="connsiteY24" fmla="*/ 720678 h 1023184"/>
              <a:gd name="connsiteX25" fmla="*/ 1006477 w 1034954"/>
              <a:gd name="connsiteY25" fmla="*/ 394148 h 1023184"/>
              <a:gd name="connsiteX26" fmla="*/ 994019 w 1034954"/>
              <a:gd name="connsiteY26" fmla="*/ 381692 h 1023184"/>
              <a:gd name="connsiteX27" fmla="*/ 868543 w 1034954"/>
              <a:gd name="connsiteY27" fmla="*/ 381692 h 1023184"/>
              <a:gd name="connsiteX28" fmla="*/ 826717 w 1034954"/>
              <a:gd name="connsiteY28" fmla="*/ 452870 h 1023184"/>
              <a:gd name="connsiteX29" fmla="*/ 811589 w 1034954"/>
              <a:gd name="connsiteY29" fmla="*/ 477783 h 1023184"/>
              <a:gd name="connsiteX30" fmla="*/ 851635 w 1034954"/>
              <a:gd name="connsiteY30" fmla="*/ 538284 h 1023184"/>
              <a:gd name="connsiteX31" fmla="*/ 745736 w 1034954"/>
              <a:gd name="connsiteY31" fmla="*/ 615690 h 1023184"/>
              <a:gd name="connsiteX32" fmla="*/ 639838 w 1034954"/>
              <a:gd name="connsiteY32" fmla="*/ 538284 h 1023184"/>
              <a:gd name="connsiteX33" fmla="*/ 680774 w 1034954"/>
              <a:gd name="connsiteY33" fmla="*/ 477783 h 1023184"/>
              <a:gd name="connsiteX34" fmla="*/ 665645 w 1034954"/>
              <a:gd name="connsiteY34" fmla="*/ 452870 h 1023184"/>
              <a:gd name="connsiteX35" fmla="*/ 622930 w 1034954"/>
              <a:gd name="connsiteY35" fmla="*/ 381692 h 1023184"/>
              <a:gd name="connsiteX36" fmla="*/ 363969 w 1034954"/>
              <a:gd name="connsiteY36" fmla="*/ 381692 h 1023184"/>
              <a:gd name="connsiteX37" fmla="*/ 363969 w 1034954"/>
              <a:gd name="connsiteY37" fmla="*/ 445752 h 1023184"/>
              <a:gd name="connsiteX38" fmla="*/ 335492 w 1034954"/>
              <a:gd name="connsiteY38" fmla="*/ 474224 h 1023184"/>
              <a:gd name="connsiteX39" fmla="*/ 211796 w 1034954"/>
              <a:gd name="connsiteY39" fmla="*/ 474224 h 1023184"/>
              <a:gd name="connsiteX40" fmla="*/ 211796 w 1034954"/>
              <a:gd name="connsiteY40" fmla="*/ 568535 h 1023184"/>
              <a:gd name="connsiteX41" fmla="*/ 335492 w 1034954"/>
              <a:gd name="connsiteY41" fmla="*/ 568535 h 1023184"/>
              <a:gd name="connsiteX42" fmla="*/ 363969 w 1034954"/>
              <a:gd name="connsiteY42" fmla="*/ 595226 h 1023184"/>
              <a:gd name="connsiteX43" fmla="*/ 363969 w 1034954"/>
              <a:gd name="connsiteY43" fmla="*/ 993823 h 1023184"/>
              <a:gd name="connsiteX44" fmla="*/ 411134 w 1034954"/>
              <a:gd name="connsiteY44" fmla="*/ 993823 h 1023184"/>
              <a:gd name="connsiteX45" fmla="*/ 457409 w 1034954"/>
              <a:gd name="connsiteY45" fmla="*/ 993823 h 1023184"/>
              <a:gd name="connsiteX46" fmla="*/ 457409 w 1034954"/>
              <a:gd name="connsiteY46" fmla="*/ 870152 h 1023184"/>
              <a:gd name="connsiteX47" fmla="*/ 484996 w 1034954"/>
              <a:gd name="connsiteY47" fmla="*/ 842570 h 1023184"/>
              <a:gd name="connsiteX48" fmla="*/ 1006477 w 1034954"/>
              <a:gd name="connsiteY48" fmla="*/ 842570 h 1023184"/>
              <a:gd name="connsiteX49" fmla="*/ 1006477 w 1034954"/>
              <a:gd name="connsiteY49" fmla="*/ 749149 h 1023184"/>
              <a:gd name="connsiteX50" fmla="*/ 484996 w 1034954"/>
              <a:gd name="connsiteY50" fmla="*/ 749149 h 1023184"/>
              <a:gd name="connsiteX51" fmla="*/ 457409 w 1034954"/>
              <a:gd name="connsiteY51" fmla="*/ 720678 h 1023184"/>
              <a:gd name="connsiteX52" fmla="*/ 457409 w 1034954"/>
              <a:gd name="connsiteY52" fmla="*/ 381692 h 1023184"/>
              <a:gd name="connsiteX53" fmla="*/ 211796 w 1034954"/>
              <a:gd name="connsiteY53" fmla="*/ 381692 h 1023184"/>
              <a:gd name="connsiteX54" fmla="*/ 211796 w 1034954"/>
              <a:gd name="connsiteY54" fmla="*/ 445752 h 1023184"/>
              <a:gd name="connsiteX55" fmla="*/ 335492 w 1034954"/>
              <a:gd name="connsiteY55" fmla="*/ 445752 h 1023184"/>
              <a:gd name="connsiteX56" fmla="*/ 335492 w 1034954"/>
              <a:gd name="connsiteY56" fmla="*/ 381692 h 1023184"/>
              <a:gd name="connsiteX57" fmla="*/ 100559 w 1034954"/>
              <a:gd name="connsiteY57" fmla="*/ 266918 h 1023184"/>
              <a:gd name="connsiteX58" fmla="*/ 28477 w 1034954"/>
              <a:gd name="connsiteY58" fmla="*/ 338985 h 1023184"/>
              <a:gd name="connsiteX59" fmla="*/ 28477 w 1034954"/>
              <a:gd name="connsiteY59" fmla="*/ 842570 h 1023184"/>
              <a:gd name="connsiteX60" fmla="*/ 107678 w 1034954"/>
              <a:gd name="connsiteY60" fmla="*/ 807871 h 1023184"/>
              <a:gd name="connsiteX61" fmla="*/ 169971 w 1034954"/>
              <a:gd name="connsiteY61" fmla="*/ 807871 h 1023184"/>
              <a:gd name="connsiteX62" fmla="*/ 183319 w 1034954"/>
              <a:gd name="connsiteY62" fmla="*/ 794525 h 1023184"/>
              <a:gd name="connsiteX63" fmla="*/ 183319 w 1034954"/>
              <a:gd name="connsiteY63" fmla="*/ 596116 h 1023184"/>
              <a:gd name="connsiteX64" fmla="*/ 183319 w 1034954"/>
              <a:gd name="connsiteY64" fmla="*/ 445752 h 1023184"/>
              <a:gd name="connsiteX65" fmla="*/ 183319 w 1034954"/>
              <a:gd name="connsiteY65" fmla="*/ 279374 h 1023184"/>
              <a:gd name="connsiteX66" fmla="*/ 169971 w 1034954"/>
              <a:gd name="connsiteY66" fmla="*/ 266918 h 1023184"/>
              <a:gd name="connsiteX67" fmla="*/ 745053 w 1034954"/>
              <a:gd name="connsiteY67" fmla="*/ 149946 h 1023184"/>
              <a:gd name="connsiteX68" fmla="*/ 684303 w 1034954"/>
              <a:gd name="connsiteY68" fmla="*/ 211878 h 1023184"/>
              <a:gd name="connsiteX69" fmla="*/ 745053 w 1034954"/>
              <a:gd name="connsiteY69" fmla="*/ 272925 h 1023184"/>
              <a:gd name="connsiteX70" fmla="*/ 805802 w 1034954"/>
              <a:gd name="connsiteY70" fmla="*/ 211878 h 1023184"/>
              <a:gd name="connsiteX71" fmla="*/ 745053 w 1034954"/>
              <a:gd name="connsiteY71" fmla="*/ 149946 h 1023184"/>
              <a:gd name="connsiteX72" fmla="*/ 745053 w 1034954"/>
              <a:gd name="connsiteY72" fmla="*/ 121634 h 1023184"/>
              <a:gd name="connsiteX73" fmla="*/ 834857 w 1034954"/>
              <a:gd name="connsiteY73" fmla="*/ 211878 h 1023184"/>
              <a:gd name="connsiteX74" fmla="*/ 745053 w 1034954"/>
              <a:gd name="connsiteY74" fmla="*/ 301237 h 1023184"/>
              <a:gd name="connsiteX75" fmla="*/ 655249 w 1034954"/>
              <a:gd name="connsiteY75" fmla="*/ 211878 h 1023184"/>
              <a:gd name="connsiteX76" fmla="*/ 745053 w 1034954"/>
              <a:gd name="connsiteY76" fmla="*/ 121634 h 1023184"/>
              <a:gd name="connsiteX77" fmla="*/ 745736 w 1034954"/>
              <a:gd name="connsiteY77" fmla="*/ 28471 h 1023184"/>
              <a:gd name="connsiteX78" fmla="*/ 577545 w 1034954"/>
              <a:gd name="connsiteY78" fmla="*/ 197519 h 1023184"/>
              <a:gd name="connsiteX79" fmla="*/ 689673 w 1034954"/>
              <a:gd name="connsiteY79" fmla="*/ 437745 h 1023184"/>
              <a:gd name="connsiteX80" fmla="*/ 738617 w 1034954"/>
              <a:gd name="connsiteY80" fmla="*/ 519600 h 1023184"/>
              <a:gd name="connsiteX81" fmla="*/ 745736 w 1034954"/>
              <a:gd name="connsiteY81" fmla="*/ 524938 h 1023184"/>
              <a:gd name="connsiteX82" fmla="*/ 753746 w 1034954"/>
              <a:gd name="connsiteY82" fmla="*/ 519600 h 1023184"/>
              <a:gd name="connsiteX83" fmla="*/ 801800 w 1034954"/>
              <a:gd name="connsiteY83" fmla="*/ 437745 h 1023184"/>
              <a:gd name="connsiteX84" fmla="*/ 914818 w 1034954"/>
              <a:gd name="connsiteY84" fmla="*/ 197519 h 1023184"/>
              <a:gd name="connsiteX85" fmla="*/ 745736 w 1034954"/>
              <a:gd name="connsiteY85" fmla="*/ 28471 h 1023184"/>
              <a:gd name="connsiteX86" fmla="*/ 745736 w 1034954"/>
              <a:gd name="connsiteY86" fmla="*/ 0 h 1023184"/>
              <a:gd name="connsiteX87" fmla="*/ 943294 w 1034954"/>
              <a:gd name="connsiteY87" fmla="*/ 197519 h 1023184"/>
              <a:gd name="connsiteX88" fmla="*/ 884561 w 1034954"/>
              <a:gd name="connsiteY88" fmla="*/ 354111 h 1023184"/>
              <a:gd name="connsiteX89" fmla="*/ 994019 w 1034954"/>
              <a:gd name="connsiteY89" fmla="*/ 354111 h 1023184"/>
              <a:gd name="connsiteX90" fmla="*/ 1034954 w 1034954"/>
              <a:gd name="connsiteY90" fmla="*/ 394148 h 1023184"/>
              <a:gd name="connsiteX91" fmla="*/ 1034954 w 1034954"/>
              <a:gd name="connsiteY91" fmla="*/ 720678 h 1023184"/>
              <a:gd name="connsiteX92" fmla="*/ 1034954 w 1034954"/>
              <a:gd name="connsiteY92" fmla="*/ 870152 h 1023184"/>
              <a:gd name="connsiteX93" fmla="*/ 1034954 w 1034954"/>
              <a:gd name="connsiteY93" fmla="*/ 981367 h 1023184"/>
              <a:gd name="connsiteX94" fmla="*/ 994019 w 1034954"/>
              <a:gd name="connsiteY94" fmla="*/ 1023184 h 1023184"/>
              <a:gd name="connsiteX95" fmla="*/ 485886 w 1034954"/>
              <a:gd name="connsiteY95" fmla="*/ 1023184 h 1023184"/>
              <a:gd name="connsiteX96" fmla="*/ 411134 w 1034954"/>
              <a:gd name="connsiteY96" fmla="*/ 1023184 h 1023184"/>
              <a:gd name="connsiteX97" fmla="*/ 335492 w 1034954"/>
              <a:gd name="connsiteY97" fmla="*/ 1023184 h 1023184"/>
              <a:gd name="connsiteX98" fmla="*/ 107678 w 1034954"/>
              <a:gd name="connsiteY98" fmla="*/ 1023184 h 1023184"/>
              <a:gd name="connsiteX99" fmla="*/ 102339 w 1034954"/>
              <a:gd name="connsiteY99" fmla="*/ 1023184 h 1023184"/>
              <a:gd name="connsiteX100" fmla="*/ 102339 w 1034954"/>
              <a:gd name="connsiteY100" fmla="*/ 1022295 h 1023184"/>
              <a:gd name="connsiteX101" fmla="*/ 0 w 1034954"/>
              <a:gd name="connsiteY101" fmla="*/ 914638 h 1023184"/>
              <a:gd name="connsiteX102" fmla="*/ 0 w 1034954"/>
              <a:gd name="connsiteY102" fmla="*/ 909299 h 1023184"/>
              <a:gd name="connsiteX103" fmla="*/ 0 w 1034954"/>
              <a:gd name="connsiteY103" fmla="*/ 338985 h 1023184"/>
              <a:gd name="connsiteX104" fmla="*/ 100559 w 1034954"/>
              <a:gd name="connsiteY104" fmla="*/ 238446 h 1023184"/>
              <a:gd name="connsiteX105" fmla="*/ 169971 w 1034954"/>
              <a:gd name="connsiteY105" fmla="*/ 238446 h 1023184"/>
              <a:gd name="connsiteX106" fmla="*/ 211796 w 1034954"/>
              <a:gd name="connsiteY106" fmla="*/ 279374 h 1023184"/>
              <a:gd name="connsiteX107" fmla="*/ 211796 w 1034954"/>
              <a:gd name="connsiteY107" fmla="*/ 354111 h 1023184"/>
              <a:gd name="connsiteX108" fmla="*/ 335492 w 1034954"/>
              <a:gd name="connsiteY108" fmla="*/ 354111 h 1023184"/>
              <a:gd name="connsiteX109" fmla="*/ 485886 w 1034954"/>
              <a:gd name="connsiteY109" fmla="*/ 354111 h 1023184"/>
              <a:gd name="connsiteX110" fmla="*/ 606912 w 1034954"/>
              <a:gd name="connsiteY110" fmla="*/ 354111 h 1023184"/>
              <a:gd name="connsiteX111" fmla="*/ 549068 w 1034954"/>
              <a:gd name="connsiteY111" fmla="*/ 197519 h 1023184"/>
              <a:gd name="connsiteX112" fmla="*/ 745736 w 1034954"/>
              <a:gd name="connsiteY112" fmla="*/ 0 h 102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034954" h="1023184">
                <a:moveTo>
                  <a:pt x="484996" y="870152"/>
                </a:moveTo>
                <a:lnTo>
                  <a:pt x="485886" y="993823"/>
                </a:lnTo>
                <a:lnTo>
                  <a:pt x="994019" y="993823"/>
                </a:lnTo>
                <a:cubicBezTo>
                  <a:pt x="1000248" y="993823"/>
                  <a:pt x="1006477" y="988485"/>
                  <a:pt x="1006477" y="981367"/>
                </a:cubicBezTo>
                <a:lnTo>
                  <a:pt x="1006477" y="870152"/>
                </a:lnTo>
                <a:close/>
                <a:moveTo>
                  <a:pt x="335492" y="595226"/>
                </a:moveTo>
                <a:lnTo>
                  <a:pt x="211796" y="596116"/>
                </a:lnTo>
                <a:lnTo>
                  <a:pt x="211796" y="794525"/>
                </a:lnTo>
                <a:cubicBezTo>
                  <a:pt x="211796" y="816768"/>
                  <a:pt x="192218" y="836342"/>
                  <a:pt x="169971" y="836342"/>
                </a:cubicBezTo>
                <a:lnTo>
                  <a:pt x="107678" y="836342"/>
                </a:lnTo>
                <a:cubicBezTo>
                  <a:pt x="64073" y="836342"/>
                  <a:pt x="28477" y="871041"/>
                  <a:pt x="28477" y="914638"/>
                </a:cubicBezTo>
                <a:cubicBezTo>
                  <a:pt x="28477" y="959124"/>
                  <a:pt x="64073" y="993823"/>
                  <a:pt x="107678" y="993823"/>
                </a:cubicBezTo>
                <a:lnTo>
                  <a:pt x="335492" y="993823"/>
                </a:lnTo>
                <a:close/>
                <a:moveTo>
                  <a:pt x="695902" y="501805"/>
                </a:moveTo>
                <a:cubicBezTo>
                  <a:pt x="678994" y="511592"/>
                  <a:pt x="669205" y="524938"/>
                  <a:pt x="669205" y="538284"/>
                </a:cubicBezTo>
                <a:cubicBezTo>
                  <a:pt x="669205" y="564976"/>
                  <a:pt x="703911" y="588108"/>
                  <a:pt x="745736" y="588108"/>
                </a:cubicBezTo>
                <a:cubicBezTo>
                  <a:pt x="787562" y="588108"/>
                  <a:pt x="823158" y="564976"/>
                  <a:pt x="823158" y="538284"/>
                </a:cubicBezTo>
                <a:cubicBezTo>
                  <a:pt x="823158" y="524938"/>
                  <a:pt x="812479" y="511592"/>
                  <a:pt x="797351" y="501805"/>
                </a:cubicBezTo>
                <a:cubicBezTo>
                  <a:pt x="790232" y="513372"/>
                  <a:pt x="784002" y="524048"/>
                  <a:pt x="778663" y="532946"/>
                </a:cubicBezTo>
                <a:cubicBezTo>
                  <a:pt x="772434" y="545402"/>
                  <a:pt x="759975" y="553409"/>
                  <a:pt x="745736" y="553409"/>
                </a:cubicBezTo>
                <a:cubicBezTo>
                  <a:pt x="732388" y="553409"/>
                  <a:pt x="719929" y="545402"/>
                  <a:pt x="712810" y="532946"/>
                </a:cubicBezTo>
                <a:cubicBezTo>
                  <a:pt x="707471" y="524048"/>
                  <a:pt x="701242" y="513372"/>
                  <a:pt x="695902" y="501805"/>
                </a:cubicBezTo>
                <a:close/>
                <a:moveTo>
                  <a:pt x="485886" y="381692"/>
                </a:moveTo>
                <a:lnTo>
                  <a:pt x="485886" y="720678"/>
                </a:lnTo>
                <a:lnTo>
                  <a:pt x="1006477" y="720678"/>
                </a:lnTo>
                <a:lnTo>
                  <a:pt x="1006477" y="394148"/>
                </a:lnTo>
                <a:cubicBezTo>
                  <a:pt x="1006477" y="387031"/>
                  <a:pt x="1000248" y="381692"/>
                  <a:pt x="994019" y="381692"/>
                </a:cubicBezTo>
                <a:lnTo>
                  <a:pt x="868543" y="381692"/>
                </a:lnTo>
                <a:cubicBezTo>
                  <a:pt x="855194" y="405715"/>
                  <a:pt x="840066" y="430627"/>
                  <a:pt x="826717" y="452870"/>
                </a:cubicBezTo>
                <a:cubicBezTo>
                  <a:pt x="821378" y="461768"/>
                  <a:pt x="816039" y="469775"/>
                  <a:pt x="811589" y="477783"/>
                </a:cubicBezTo>
                <a:cubicBezTo>
                  <a:pt x="836506" y="492018"/>
                  <a:pt x="851635" y="515151"/>
                  <a:pt x="851635" y="538284"/>
                </a:cubicBezTo>
                <a:cubicBezTo>
                  <a:pt x="851635" y="581880"/>
                  <a:pt x="805360" y="615690"/>
                  <a:pt x="745736" y="615690"/>
                </a:cubicBezTo>
                <a:cubicBezTo>
                  <a:pt x="686113" y="615690"/>
                  <a:pt x="639838" y="581880"/>
                  <a:pt x="639838" y="538284"/>
                </a:cubicBezTo>
                <a:cubicBezTo>
                  <a:pt x="639838" y="514261"/>
                  <a:pt x="654967" y="492018"/>
                  <a:pt x="680774" y="477783"/>
                </a:cubicBezTo>
                <a:cubicBezTo>
                  <a:pt x="675434" y="469775"/>
                  <a:pt x="670985" y="461768"/>
                  <a:pt x="665645" y="452870"/>
                </a:cubicBezTo>
                <a:cubicBezTo>
                  <a:pt x="651407" y="430627"/>
                  <a:pt x="637169" y="405715"/>
                  <a:pt x="622930" y="381692"/>
                </a:cubicBezTo>
                <a:close/>
                <a:moveTo>
                  <a:pt x="363969" y="381692"/>
                </a:moveTo>
                <a:lnTo>
                  <a:pt x="363969" y="445752"/>
                </a:lnTo>
                <a:cubicBezTo>
                  <a:pt x="363969" y="462657"/>
                  <a:pt x="350621" y="474224"/>
                  <a:pt x="335492" y="474224"/>
                </a:cubicBezTo>
                <a:lnTo>
                  <a:pt x="211796" y="474224"/>
                </a:lnTo>
                <a:lnTo>
                  <a:pt x="211796" y="568535"/>
                </a:lnTo>
                <a:lnTo>
                  <a:pt x="335492" y="568535"/>
                </a:lnTo>
                <a:cubicBezTo>
                  <a:pt x="350621" y="568535"/>
                  <a:pt x="363969" y="580101"/>
                  <a:pt x="363969" y="595226"/>
                </a:cubicBezTo>
                <a:lnTo>
                  <a:pt x="363969" y="993823"/>
                </a:lnTo>
                <a:lnTo>
                  <a:pt x="411134" y="993823"/>
                </a:lnTo>
                <a:lnTo>
                  <a:pt x="457409" y="993823"/>
                </a:lnTo>
                <a:lnTo>
                  <a:pt x="457409" y="870152"/>
                </a:lnTo>
                <a:cubicBezTo>
                  <a:pt x="457409" y="855026"/>
                  <a:pt x="469867" y="842570"/>
                  <a:pt x="484996" y="842570"/>
                </a:cubicBezTo>
                <a:lnTo>
                  <a:pt x="1006477" y="842570"/>
                </a:lnTo>
                <a:lnTo>
                  <a:pt x="1006477" y="749149"/>
                </a:lnTo>
                <a:lnTo>
                  <a:pt x="484996" y="749149"/>
                </a:lnTo>
                <a:cubicBezTo>
                  <a:pt x="469867" y="749149"/>
                  <a:pt x="457409" y="736693"/>
                  <a:pt x="457409" y="720678"/>
                </a:cubicBezTo>
                <a:lnTo>
                  <a:pt x="457409" y="381692"/>
                </a:lnTo>
                <a:close/>
                <a:moveTo>
                  <a:pt x="211796" y="381692"/>
                </a:moveTo>
                <a:lnTo>
                  <a:pt x="211796" y="445752"/>
                </a:lnTo>
                <a:lnTo>
                  <a:pt x="335492" y="445752"/>
                </a:lnTo>
                <a:lnTo>
                  <a:pt x="335492" y="381692"/>
                </a:lnTo>
                <a:close/>
                <a:moveTo>
                  <a:pt x="100559" y="266918"/>
                </a:moveTo>
                <a:cubicBezTo>
                  <a:pt x="60513" y="266918"/>
                  <a:pt x="28477" y="298948"/>
                  <a:pt x="28477" y="338985"/>
                </a:cubicBezTo>
                <a:lnTo>
                  <a:pt x="28477" y="842570"/>
                </a:lnTo>
                <a:cubicBezTo>
                  <a:pt x="48055" y="821217"/>
                  <a:pt x="75642" y="807871"/>
                  <a:pt x="107678" y="807871"/>
                </a:cubicBezTo>
                <a:lnTo>
                  <a:pt x="169971" y="807871"/>
                </a:lnTo>
                <a:cubicBezTo>
                  <a:pt x="177090" y="807871"/>
                  <a:pt x="183319" y="801643"/>
                  <a:pt x="183319" y="794525"/>
                </a:cubicBezTo>
                <a:lnTo>
                  <a:pt x="183319" y="596116"/>
                </a:lnTo>
                <a:lnTo>
                  <a:pt x="183319" y="445752"/>
                </a:lnTo>
                <a:lnTo>
                  <a:pt x="183319" y="279374"/>
                </a:lnTo>
                <a:cubicBezTo>
                  <a:pt x="183319" y="272256"/>
                  <a:pt x="177090" y="266918"/>
                  <a:pt x="169971" y="266918"/>
                </a:cubicBezTo>
                <a:close/>
                <a:moveTo>
                  <a:pt x="745053" y="149946"/>
                </a:moveTo>
                <a:cubicBezTo>
                  <a:pt x="711596" y="149946"/>
                  <a:pt x="684303" y="177373"/>
                  <a:pt x="684303" y="211878"/>
                </a:cubicBezTo>
                <a:cubicBezTo>
                  <a:pt x="684303" y="245498"/>
                  <a:pt x="711596" y="272925"/>
                  <a:pt x="745053" y="272925"/>
                </a:cubicBezTo>
                <a:cubicBezTo>
                  <a:pt x="779390" y="272925"/>
                  <a:pt x="805802" y="245498"/>
                  <a:pt x="805802" y="211878"/>
                </a:cubicBezTo>
                <a:cubicBezTo>
                  <a:pt x="805802" y="177373"/>
                  <a:pt x="779390" y="149946"/>
                  <a:pt x="745053" y="149946"/>
                </a:cubicBezTo>
                <a:close/>
                <a:moveTo>
                  <a:pt x="745053" y="121634"/>
                </a:moveTo>
                <a:cubicBezTo>
                  <a:pt x="795237" y="121634"/>
                  <a:pt x="834857" y="162332"/>
                  <a:pt x="834857" y="211878"/>
                </a:cubicBezTo>
                <a:cubicBezTo>
                  <a:pt x="834857" y="261424"/>
                  <a:pt x="795237" y="301237"/>
                  <a:pt x="745053" y="301237"/>
                </a:cubicBezTo>
                <a:cubicBezTo>
                  <a:pt x="695749" y="301237"/>
                  <a:pt x="655249" y="261424"/>
                  <a:pt x="655249" y="211878"/>
                </a:cubicBezTo>
                <a:cubicBezTo>
                  <a:pt x="655249" y="162332"/>
                  <a:pt x="695749" y="121634"/>
                  <a:pt x="745053" y="121634"/>
                </a:cubicBezTo>
                <a:close/>
                <a:moveTo>
                  <a:pt x="745736" y="28471"/>
                </a:moveTo>
                <a:cubicBezTo>
                  <a:pt x="653187" y="28471"/>
                  <a:pt x="577545" y="104098"/>
                  <a:pt x="577545" y="197519"/>
                </a:cubicBezTo>
                <a:cubicBezTo>
                  <a:pt x="577545" y="252682"/>
                  <a:pt x="639838" y="355000"/>
                  <a:pt x="689673" y="437745"/>
                </a:cubicBezTo>
                <a:cubicBezTo>
                  <a:pt x="708361" y="467996"/>
                  <a:pt x="725269" y="496467"/>
                  <a:pt x="738617" y="519600"/>
                </a:cubicBezTo>
                <a:cubicBezTo>
                  <a:pt x="740397" y="524048"/>
                  <a:pt x="744847" y="524938"/>
                  <a:pt x="745736" y="524938"/>
                </a:cubicBezTo>
                <a:cubicBezTo>
                  <a:pt x="747516" y="524938"/>
                  <a:pt x="751076" y="524048"/>
                  <a:pt x="753746" y="519600"/>
                </a:cubicBezTo>
                <a:cubicBezTo>
                  <a:pt x="766204" y="496467"/>
                  <a:pt x="784002" y="467996"/>
                  <a:pt x="801800" y="437745"/>
                </a:cubicBezTo>
                <a:cubicBezTo>
                  <a:pt x="851635" y="355000"/>
                  <a:pt x="914818" y="252682"/>
                  <a:pt x="914818" y="197519"/>
                </a:cubicBezTo>
                <a:cubicBezTo>
                  <a:pt x="914818" y="104098"/>
                  <a:pt x="839176" y="28471"/>
                  <a:pt x="745736" y="28471"/>
                </a:cubicBezTo>
                <a:close/>
                <a:moveTo>
                  <a:pt x="745736" y="0"/>
                </a:moveTo>
                <a:cubicBezTo>
                  <a:pt x="855194" y="0"/>
                  <a:pt x="943294" y="88083"/>
                  <a:pt x="943294" y="197519"/>
                </a:cubicBezTo>
                <a:cubicBezTo>
                  <a:pt x="943294" y="237557"/>
                  <a:pt x="917487" y="294499"/>
                  <a:pt x="884561" y="354111"/>
                </a:cubicBezTo>
                <a:lnTo>
                  <a:pt x="994019" y="354111"/>
                </a:lnTo>
                <a:cubicBezTo>
                  <a:pt x="1016266" y="354111"/>
                  <a:pt x="1034954" y="371905"/>
                  <a:pt x="1034954" y="394148"/>
                </a:cubicBezTo>
                <a:lnTo>
                  <a:pt x="1034954" y="720678"/>
                </a:lnTo>
                <a:lnTo>
                  <a:pt x="1034954" y="870152"/>
                </a:lnTo>
                <a:lnTo>
                  <a:pt x="1034954" y="981367"/>
                </a:lnTo>
                <a:cubicBezTo>
                  <a:pt x="1034954" y="1004500"/>
                  <a:pt x="1016266" y="1023184"/>
                  <a:pt x="994019" y="1023184"/>
                </a:cubicBezTo>
                <a:lnTo>
                  <a:pt x="485886" y="1023184"/>
                </a:lnTo>
                <a:lnTo>
                  <a:pt x="411134" y="1023184"/>
                </a:lnTo>
                <a:lnTo>
                  <a:pt x="335492" y="1023184"/>
                </a:lnTo>
                <a:lnTo>
                  <a:pt x="107678" y="1023184"/>
                </a:lnTo>
                <a:lnTo>
                  <a:pt x="102339" y="1023184"/>
                </a:lnTo>
                <a:lnTo>
                  <a:pt x="102339" y="1022295"/>
                </a:lnTo>
                <a:cubicBezTo>
                  <a:pt x="45385" y="1018736"/>
                  <a:pt x="0" y="972470"/>
                  <a:pt x="0" y="914638"/>
                </a:cubicBezTo>
                <a:cubicBezTo>
                  <a:pt x="0" y="912858"/>
                  <a:pt x="0" y="911079"/>
                  <a:pt x="0" y="909299"/>
                </a:cubicBezTo>
                <a:lnTo>
                  <a:pt x="0" y="338985"/>
                </a:lnTo>
                <a:cubicBezTo>
                  <a:pt x="0" y="282933"/>
                  <a:pt x="45385" y="238446"/>
                  <a:pt x="100559" y="238446"/>
                </a:cubicBezTo>
                <a:lnTo>
                  <a:pt x="169971" y="238446"/>
                </a:lnTo>
                <a:cubicBezTo>
                  <a:pt x="192218" y="238446"/>
                  <a:pt x="211796" y="256241"/>
                  <a:pt x="211796" y="279374"/>
                </a:cubicBezTo>
                <a:lnTo>
                  <a:pt x="211796" y="354111"/>
                </a:lnTo>
                <a:lnTo>
                  <a:pt x="335492" y="354111"/>
                </a:lnTo>
                <a:lnTo>
                  <a:pt x="485886" y="354111"/>
                </a:lnTo>
                <a:lnTo>
                  <a:pt x="606912" y="354111"/>
                </a:lnTo>
                <a:cubicBezTo>
                  <a:pt x="574876" y="294499"/>
                  <a:pt x="549068" y="237557"/>
                  <a:pt x="549068" y="197519"/>
                </a:cubicBezTo>
                <a:cubicBezTo>
                  <a:pt x="549068" y="88083"/>
                  <a:pt x="637169" y="0"/>
                  <a:pt x="7457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4C38DC3F-8D0F-43BA-BA57-FD4121010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860" y="11115708"/>
            <a:ext cx="908446" cy="1034953"/>
          </a:xfrm>
          <a:custGeom>
            <a:avLst/>
            <a:gdLst>
              <a:gd name="connsiteX0" fmla="*/ 578312 w 908446"/>
              <a:gd name="connsiteY0" fmla="*/ 940543 h 1034953"/>
              <a:gd name="connsiteX1" fmla="*/ 578312 w 908446"/>
              <a:gd name="connsiteY1" fmla="*/ 1007343 h 1034953"/>
              <a:gd name="connsiteX2" fmla="*/ 874333 w 908446"/>
              <a:gd name="connsiteY2" fmla="*/ 1007343 h 1034953"/>
              <a:gd name="connsiteX3" fmla="*/ 854776 w 908446"/>
              <a:gd name="connsiteY3" fmla="*/ 940543 h 1034953"/>
              <a:gd name="connsiteX4" fmla="*/ 814773 w 908446"/>
              <a:gd name="connsiteY4" fmla="*/ 940543 h 1034953"/>
              <a:gd name="connsiteX5" fmla="*/ 52941 w 908446"/>
              <a:gd name="connsiteY5" fmla="*/ 940543 h 1034953"/>
              <a:gd name="connsiteX6" fmla="*/ 33384 w 908446"/>
              <a:gd name="connsiteY6" fmla="*/ 1007343 h 1034953"/>
              <a:gd name="connsiteX7" fmla="*/ 330294 w 908446"/>
              <a:gd name="connsiteY7" fmla="*/ 1007343 h 1034953"/>
              <a:gd name="connsiteX8" fmla="*/ 330294 w 908446"/>
              <a:gd name="connsiteY8" fmla="*/ 940543 h 1034953"/>
              <a:gd name="connsiteX9" fmla="*/ 92944 w 908446"/>
              <a:gd name="connsiteY9" fmla="*/ 940543 h 1034953"/>
              <a:gd name="connsiteX10" fmla="*/ 468971 w 908446"/>
              <a:gd name="connsiteY10" fmla="*/ 814959 h 1034953"/>
              <a:gd name="connsiteX11" fmla="*/ 468971 w 908446"/>
              <a:gd name="connsiteY11" fmla="*/ 1007343 h 1034953"/>
              <a:gd name="connsiteX12" fmla="*/ 549865 w 908446"/>
              <a:gd name="connsiteY12" fmla="*/ 1007343 h 1034953"/>
              <a:gd name="connsiteX13" fmla="*/ 549865 w 908446"/>
              <a:gd name="connsiteY13" fmla="*/ 817631 h 1034953"/>
              <a:gd name="connsiteX14" fmla="*/ 547198 w 908446"/>
              <a:gd name="connsiteY14" fmla="*/ 814959 h 1034953"/>
              <a:gd name="connsiteX15" fmla="*/ 361407 w 908446"/>
              <a:gd name="connsiteY15" fmla="*/ 814959 h 1034953"/>
              <a:gd name="connsiteX16" fmla="*/ 358741 w 908446"/>
              <a:gd name="connsiteY16" fmla="*/ 817631 h 1034953"/>
              <a:gd name="connsiteX17" fmla="*/ 358741 w 908446"/>
              <a:gd name="connsiteY17" fmla="*/ 1007343 h 1034953"/>
              <a:gd name="connsiteX18" fmla="*/ 439635 w 908446"/>
              <a:gd name="connsiteY18" fmla="*/ 1007343 h 1034953"/>
              <a:gd name="connsiteX19" fmla="*/ 439635 w 908446"/>
              <a:gd name="connsiteY19" fmla="*/ 814959 h 1034953"/>
              <a:gd name="connsiteX20" fmla="*/ 637597 w 908446"/>
              <a:gd name="connsiteY20" fmla="*/ 593569 h 1034953"/>
              <a:gd name="connsiteX21" fmla="*/ 637597 w 908446"/>
              <a:gd name="connsiteY21" fmla="*/ 722993 h 1034953"/>
              <a:gd name="connsiteX22" fmla="*/ 702946 w 908446"/>
              <a:gd name="connsiteY22" fmla="*/ 722993 h 1034953"/>
              <a:gd name="connsiteX23" fmla="*/ 702946 w 908446"/>
              <a:gd name="connsiteY23" fmla="*/ 593569 h 1034953"/>
              <a:gd name="connsiteX24" fmla="*/ 417872 w 908446"/>
              <a:gd name="connsiteY24" fmla="*/ 593569 h 1034953"/>
              <a:gd name="connsiteX25" fmla="*/ 417872 w 908446"/>
              <a:gd name="connsiteY25" fmla="*/ 722993 h 1034953"/>
              <a:gd name="connsiteX26" fmla="*/ 484117 w 908446"/>
              <a:gd name="connsiteY26" fmla="*/ 722993 h 1034953"/>
              <a:gd name="connsiteX27" fmla="*/ 484117 w 908446"/>
              <a:gd name="connsiteY27" fmla="*/ 593569 h 1034953"/>
              <a:gd name="connsiteX28" fmla="*/ 202071 w 908446"/>
              <a:gd name="connsiteY28" fmla="*/ 593569 h 1034953"/>
              <a:gd name="connsiteX29" fmla="*/ 202071 w 908446"/>
              <a:gd name="connsiteY29" fmla="*/ 722993 h 1034953"/>
              <a:gd name="connsiteX30" fmla="*/ 268317 w 908446"/>
              <a:gd name="connsiteY30" fmla="*/ 722993 h 1034953"/>
              <a:gd name="connsiteX31" fmla="*/ 268317 w 908446"/>
              <a:gd name="connsiteY31" fmla="*/ 593569 h 1034953"/>
              <a:gd name="connsiteX32" fmla="*/ 622378 w 908446"/>
              <a:gd name="connsiteY32" fmla="*/ 565006 h 1034953"/>
              <a:gd name="connsiteX33" fmla="*/ 718164 w 908446"/>
              <a:gd name="connsiteY33" fmla="*/ 565006 h 1034953"/>
              <a:gd name="connsiteX34" fmla="*/ 732487 w 908446"/>
              <a:gd name="connsiteY34" fmla="*/ 580180 h 1034953"/>
              <a:gd name="connsiteX35" fmla="*/ 732487 w 908446"/>
              <a:gd name="connsiteY35" fmla="*/ 722993 h 1034953"/>
              <a:gd name="connsiteX36" fmla="*/ 749496 w 908446"/>
              <a:gd name="connsiteY36" fmla="*/ 722993 h 1034953"/>
              <a:gd name="connsiteX37" fmla="*/ 763819 w 908446"/>
              <a:gd name="connsiteY37" fmla="*/ 737274 h 1034953"/>
              <a:gd name="connsiteX38" fmla="*/ 749496 w 908446"/>
              <a:gd name="connsiteY38" fmla="*/ 752448 h 1034953"/>
              <a:gd name="connsiteX39" fmla="*/ 718164 w 908446"/>
              <a:gd name="connsiteY39" fmla="*/ 752448 h 1034953"/>
              <a:gd name="connsiteX40" fmla="*/ 622378 w 908446"/>
              <a:gd name="connsiteY40" fmla="*/ 752448 h 1034953"/>
              <a:gd name="connsiteX41" fmla="*/ 594627 w 908446"/>
              <a:gd name="connsiteY41" fmla="*/ 752448 h 1034953"/>
              <a:gd name="connsiteX42" fmla="*/ 580304 w 908446"/>
              <a:gd name="connsiteY42" fmla="*/ 737274 h 1034953"/>
              <a:gd name="connsiteX43" fmla="*/ 594627 w 908446"/>
              <a:gd name="connsiteY43" fmla="*/ 722993 h 1034953"/>
              <a:gd name="connsiteX44" fmla="*/ 608055 w 908446"/>
              <a:gd name="connsiteY44" fmla="*/ 722993 h 1034953"/>
              <a:gd name="connsiteX45" fmla="*/ 608055 w 908446"/>
              <a:gd name="connsiteY45" fmla="*/ 580180 h 1034953"/>
              <a:gd name="connsiteX46" fmla="*/ 622378 w 908446"/>
              <a:gd name="connsiteY46" fmla="*/ 565006 h 1034953"/>
              <a:gd name="connsiteX47" fmla="*/ 403549 w 908446"/>
              <a:gd name="connsiteY47" fmla="*/ 565006 h 1034953"/>
              <a:gd name="connsiteX48" fmla="*/ 498440 w 908446"/>
              <a:gd name="connsiteY48" fmla="*/ 565006 h 1034953"/>
              <a:gd name="connsiteX49" fmla="*/ 512763 w 908446"/>
              <a:gd name="connsiteY49" fmla="*/ 580180 h 1034953"/>
              <a:gd name="connsiteX50" fmla="*/ 512763 w 908446"/>
              <a:gd name="connsiteY50" fmla="*/ 722993 h 1034953"/>
              <a:gd name="connsiteX51" fmla="*/ 529772 w 908446"/>
              <a:gd name="connsiteY51" fmla="*/ 722993 h 1034953"/>
              <a:gd name="connsiteX52" fmla="*/ 544095 w 908446"/>
              <a:gd name="connsiteY52" fmla="*/ 737274 h 1034953"/>
              <a:gd name="connsiteX53" fmla="*/ 529772 w 908446"/>
              <a:gd name="connsiteY53" fmla="*/ 752448 h 1034953"/>
              <a:gd name="connsiteX54" fmla="*/ 498440 w 908446"/>
              <a:gd name="connsiteY54" fmla="*/ 752448 h 1034953"/>
              <a:gd name="connsiteX55" fmla="*/ 403549 w 908446"/>
              <a:gd name="connsiteY55" fmla="*/ 752448 h 1034953"/>
              <a:gd name="connsiteX56" fmla="*/ 374008 w 908446"/>
              <a:gd name="connsiteY56" fmla="*/ 752448 h 1034953"/>
              <a:gd name="connsiteX57" fmla="*/ 360580 w 908446"/>
              <a:gd name="connsiteY57" fmla="*/ 737274 h 1034953"/>
              <a:gd name="connsiteX58" fmla="*/ 374008 w 908446"/>
              <a:gd name="connsiteY58" fmla="*/ 722993 h 1034953"/>
              <a:gd name="connsiteX59" fmla="*/ 389226 w 908446"/>
              <a:gd name="connsiteY59" fmla="*/ 722993 h 1034953"/>
              <a:gd name="connsiteX60" fmla="*/ 389226 w 908446"/>
              <a:gd name="connsiteY60" fmla="*/ 580180 h 1034953"/>
              <a:gd name="connsiteX61" fmla="*/ 403549 w 908446"/>
              <a:gd name="connsiteY61" fmla="*/ 565006 h 1034953"/>
              <a:gd name="connsiteX62" fmla="*/ 187748 w 908446"/>
              <a:gd name="connsiteY62" fmla="*/ 565006 h 1034953"/>
              <a:gd name="connsiteX63" fmla="*/ 282640 w 908446"/>
              <a:gd name="connsiteY63" fmla="*/ 565006 h 1034953"/>
              <a:gd name="connsiteX64" fmla="*/ 296963 w 908446"/>
              <a:gd name="connsiteY64" fmla="*/ 580180 h 1034953"/>
              <a:gd name="connsiteX65" fmla="*/ 296963 w 908446"/>
              <a:gd name="connsiteY65" fmla="*/ 722993 h 1034953"/>
              <a:gd name="connsiteX66" fmla="*/ 313972 w 908446"/>
              <a:gd name="connsiteY66" fmla="*/ 722993 h 1034953"/>
              <a:gd name="connsiteX67" fmla="*/ 328296 w 908446"/>
              <a:gd name="connsiteY67" fmla="*/ 737274 h 1034953"/>
              <a:gd name="connsiteX68" fmla="*/ 313972 w 908446"/>
              <a:gd name="connsiteY68" fmla="*/ 752448 h 1034953"/>
              <a:gd name="connsiteX69" fmla="*/ 282640 w 908446"/>
              <a:gd name="connsiteY69" fmla="*/ 752448 h 1034953"/>
              <a:gd name="connsiteX70" fmla="*/ 187748 w 908446"/>
              <a:gd name="connsiteY70" fmla="*/ 752448 h 1034953"/>
              <a:gd name="connsiteX71" fmla="*/ 159101 w 908446"/>
              <a:gd name="connsiteY71" fmla="*/ 752448 h 1034953"/>
              <a:gd name="connsiteX72" fmla="*/ 144778 w 908446"/>
              <a:gd name="connsiteY72" fmla="*/ 737274 h 1034953"/>
              <a:gd name="connsiteX73" fmla="*/ 159101 w 908446"/>
              <a:gd name="connsiteY73" fmla="*/ 722993 h 1034953"/>
              <a:gd name="connsiteX74" fmla="*/ 173425 w 908446"/>
              <a:gd name="connsiteY74" fmla="*/ 722993 h 1034953"/>
              <a:gd name="connsiteX75" fmla="*/ 173425 w 908446"/>
              <a:gd name="connsiteY75" fmla="*/ 580180 h 1034953"/>
              <a:gd name="connsiteX76" fmla="*/ 187748 w 908446"/>
              <a:gd name="connsiteY76" fmla="*/ 565006 h 1034953"/>
              <a:gd name="connsiteX77" fmla="*/ 637365 w 908446"/>
              <a:gd name="connsiteY77" fmla="*/ 374878 h 1034953"/>
              <a:gd name="connsiteX78" fmla="*/ 637365 w 908446"/>
              <a:gd name="connsiteY78" fmla="*/ 504022 h 1034953"/>
              <a:gd name="connsiteX79" fmla="*/ 702834 w 908446"/>
              <a:gd name="connsiteY79" fmla="*/ 504022 h 1034953"/>
              <a:gd name="connsiteX80" fmla="*/ 702834 w 908446"/>
              <a:gd name="connsiteY80" fmla="*/ 374878 h 1034953"/>
              <a:gd name="connsiteX81" fmla="*/ 420874 w 908446"/>
              <a:gd name="connsiteY81" fmla="*/ 374878 h 1034953"/>
              <a:gd name="connsiteX82" fmla="*/ 420874 w 908446"/>
              <a:gd name="connsiteY82" fmla="*/ 504022 h 1034953"/>
              <a:gd name="connsiteX83" fmla="*/ 487717 w 908446"/>
              <a:gd name="connsiteY83" fmla="*/ 504022 h 1034953"/>
              <a:gd name="connsiteX84" fmla="*/ 487717 w 908446"/>
              <a:gd name="connsiteY84" fmla="*/ 374878 h 1034953"/>
              <a:gd name="connsiteX85" fmla="*/ 201149 w 908446"/>
              <a:gd name="connsiteY85" fmla="*/ 374878 h 1034953"/>
              <a:gd name="connsiteX86" fmla="*/ 201149 w 908446"/>
              <a:gd name="connsiteY86" fmla="*/ 504022 h 1034953"/>
              <a:gd name="connsiteX87" fmla="*/ 267992 w 908446"/>
              <a:gd name="connsiteY87" fmla="*/ 504022 h 1034953"/>
              <a:gd name="connsiteX88" fmla="*/ 267992 w 908446"/>
              <a:gd name="connsiteY88" fmla="*/ 374878 h 1034953"/>
              <a:gd name="connsiteX89" fmla="*/ 622118 w 908446"/>
              <a:gd name="connsiteY89" fmla="*/ 345282 h 1034953"/>
              <a:gd name="connsiteX90" fmla="*/ 718080 w 908446"/>
              <a:gd name="connsiteY90" fmla="*/ 345282 h 1034953"/>
              <a:gd name="connsiteX91" fmla="*/ 732429 w 908446"/>
              <a:gd name="connsiteY91" fmla="*/ 360528 h 1034953"/>
              <a:gd name="connsiteX92" fmla="*/ 732429 w 908446"/>
              <a:gd name="connsiteY92" fmla="*/ 518371 h 1034953"/>
              <a:gd name="connsiteX93" fmla="*/ 718080 w 908446"/>
              <a:gd name="connsiteY93" fmla="*/ 532720 h 1034953"/>
              <a:gd name="connsiteX94" fmla="*/ 622118 w 908446"/>
              <a:gd name="connsiteY94" fmla="*/ 532720 h 1034953"/>
              <a:gd name="connsiteX95" fmla="*/ 607769 w 908446"/>
              <a:gd name="connsiteY95" fmla="*/ 518371 h 1034953"/>
              <a:gd name="connsiteX96" fmla="*/ 607769 w 908446"/>
              <a:gd name="connsiteY96" fmla="*/ 360528 h 1034953"/>
              <a:gd name="connsiteX97" fmla="*/ 622118 w 908446"/>
              <a:gd name="connsiteY97" fmla="*/ 345282 h 1034953"/>
              <a:gd name="connsiteX98" fmla="*/ 406421 w 908446"/>
              <a:gd name="connsiteY98" fmla="*/ 345282 h 1034953"/>
              <a:gd name="connsiteX99" fmla="*/ 502170 w 908446"/>
              <a:gd name="connsiteY99" fmla="*/ 345282 h 1034953"/>
              <a:gd name="connsiteX100" fmla="*/ 516623 w 908446"/>
              <a:gd name="connsiteY100" fmla="*/ 360528 h 1034953"/>
              <a:gd name="connsiteX101" fmla="*/ 516623 w 908446"/>
              <a:gd name="connsiteY101" fmla="*/ 518371 h 1034953"/>
              <a:gd name="connsiteX102" fmla="*/ 502170 w 908446"/>
              <a:gd name="connsiteY102" fmla="*/ 532720 h 1034953"/>
              <a:gd name="connsiteX103" fmla="*/ 406421 w 908446"/>
              <a:gd name="connsiteY103" fmla="*/ 532720 h 1034953"/>
              <a:gd name="connsiteX104" fmla="*/ 391969 w 908446"/>
              <a:gd name="connsiteY104" fmla="*/ 518371 h 1034953"/>
              <a:gd name="connsiteX105" fmla="*/ 391969 w 908446"/>
              <a:gd name="connsiteY105" fmla="*/ 360528 h 1034953"/>
              <a:gd name="connsiteX106" fmla="*/ 406421 w 908446"/>
              <a:gd name="connsiteY106" fmla="*/ 345282 h 1034953"/>
              <a:gd name="connsiteX107" fmla="*/ 186696 w 908446"/>
              <a:gd name="connsiteY107" fmla="*/ 345282 h 1034953"/>
              <a:gd name="connsiteX108" fmla="*/ 282445 w 908446"/>
              <a:gd name="connsiteY108" fmla="*/ 345282 h 1034953"/>
              <a:gd name="connsiteX109" fmla="*/ 296898 w 908446"/>
              <a:gd name="connsiteY109" fmla="*/ 360528 h 1034953"/>
              <a:gd name="connsiteX110" fmla="*/ 296898 w 908446"/>
              <a:gd name="connsiteY110" fmla="*/ 518371 h 1034953"/>
              <a:gd name="connsiteX111" fmla="*/ 282445 w 908446"/>
              <a:gd name="connsiteY111" fmla="*/ 532720 h 1034953"/>
              <a:gd name="connsiteX112" fmla="*/ 186696 w 908446"/>
              <a:gd name="connsiteY112" fmla="*/ 532720 h 1034953"/>
              <a:gd name="connsiteX113" fmla="*/ 172244 w 908446"/>
              <a:gd name="connsiteY113" fmla="*/ 518371 h 1034953"/>
              <a:gd name="connsiteX114" fmla="*/ 172244 w 908446"/>
              <a:gd name="connsiteY114" fmla="*/ 360528 h 1034953"/>
              <a:gd name="connsiteX115" fmla="*/ 186696 w 908446"/>
              <a:gd name="connsiteY115" fmla="*/ 345282 h 1034953"/>
              <a:gd name="connsiteX116" fmla="*/ 637365 w 908446"/>
              <a:gd name="connsiteY116" fmla="*/ 154256 h 1034953"/>
              <a:gd name="connsiteX117" fmla="*/ 637365 w 908446"/>
              <a:gd name="connsiteY117" fmla="*/ 283400 h 1034953"/>
              <a:gd name="connsiteX118" fmla="*/ 702834 w 908446"/>
              <a:gd name="connsiteY118" fmla="*/ 283400 h 1034953"/>
              <a:gd name="connsiteX119" fmla="*/ 702834 w 908446"/>
              <a:gd name="connsiteY119" fmla="*/ 154256 h 1034953"/>
              <a:gd name="connsiteX120" fmla="*/ 420874 w 908446"/>
              <a:gd name="connsiteY120" fmla="*/ 154256 h 1034953"/>
              <a:gd name="connsiteX121" fmla="*/ 420874 w 908446"/>
              <a:gd name="connsiteY121" fmla="*/ 283400 h 1034953"/>
              <a:gd name="connsiteX122" fmla="*/ 487717 w 908446"/>
              <a:gd name="connsiteY122" fmla="*/ 283400 h 1034953"/>
              <a:gd name="connsiteX123" fmla="*/ 487717 w 908446"/>
              <a:gd name="connsiteY123" fmla="*/ 154256 h 1034953"/>
              <a:gd name="connsiteX124" fmla="*/ 201149 w 908446"/>
              <a:gd name="connsiteY124" fmla="*/ 154256 h 1034953"/>
              <a:gd name="connsiteX125" fmla="*/ 201149 w 908446"/>
              <a:gd name="connsiteY125" fmla="*/ 283400 h 1034953"/>
              <a:gd name="connsiteX126" fmla="*/ 267992 w 908446"/>
              <a:gd name="connsiteY126" fmla="*/ 283400 h 1034953"/>
              <a:gd name="connsiteX127" fmla="*/ 267992 w 908446"/>
              <a:gd name="connsiteY127" fmla="*/ 154256 h 1034953"/>
              <a:gd name="connsiteX128" fmla="*/ 622118 w 908446"/>
              <a:gd name="connsiteY128" fmla="*/ 125557 h 1034953"/>
              <a:gd name="connsiteX129" fmla="*/ 718080 w 908446"/>
              <a:gd name="connsiteY129" fmla="*/ 125557 h 1034953"/>
              <a:gd name="connsiteX130" fmla="*/ 732429 w 908446"/>
              <a:gd name="connsiteY130" fmla="*/ 139906 h 1034953"/>
              <a:gd name="connsiteX131" fmla="*/ 732429 w 908446"/>
              <a:gd name="connsiteY131" fmla="*/ 297749 h 1034953"/>
              <a:gd name="connsiteX132" fmla="*/ 718080 w 908446"/>
              <a:gd name="connsiteY132" fmla="*/ 312995 h 1034953"/>
              <a:gd name="connsiteX133" fmla="*/ 622118 w 908446"/>
              <a:gd name="connsiteY133" fmla="*/ 312995 h 1034953"/>
              <a:gd name="connsiteX134" fmla="*/ 607769 w 908446"/>
              <a:gd name="connsiteY134" fmla="*/ 297749 h 1034953"/>
              <a:gd name="connsiteX135" fmla="*/ 607769 w 908446"/>
              <a:gd name="connsiteY135" fmla="*/ 139906 h 1034953"/>
              <a:gd name="connsiteX136" fmla="*/ 622118 w 908446"/>
              <a:gd name="connsiteY136" fmla="*/ 125557 h 1034953"/>
              <a:gd name="connsiteX137" fmla="*/ 406421 w 908446"/>
              <a:gd name="connsiteY137" fmla="*/ 125557 h 1034953"/>
              <a:gd name="connsiteX138" fmla="*/ 502170 w 908446"/>
              <a:gd name="connsiteY138" fmla="*/ 125557 h 1034953"/>
              <a:gd name="connsiteX139" fmla="*/ 516623 w 908446"/>
              <a:gd name="connsiteY139" fmla="*/ 139906 h 1034953"/>
              <a:gd name="connsiteX140" fmla="*/ 516623 w 908446"/>
              <a:gd name="connsiteY140" fmla="*/ 297749 h 1034953"/>
              <a:gd name="connsiteX141" fmla="*/ 502170 w 908446"/>
              <a:gd name="connsiteY141" fmla="*/ 312995 h 1034953"/>
              <a:gd name="connsiteX142" fmla="*/ 406421 w 908446"/>
              <a:gd name="connsiteY142" fmla="*/ 312995 h 1034953"/>
              <a:gd name="connsiteX143" fmla="*/ 391969 w 908446"/>
              <a:gd name="connsiteY143" fmla="*/ 297749 h 1034953"/>
              <a:gd name="connsiteX144" fmla="*/ 391969 w 908446"/>
              <a:gd name="connsiteY144" fmla="*/ 139906 h 1034953"/>
              <a:gd name="connsiteX145" fmla="*/ 406421 w 908446"/>
              <a:gd name="connsiteY145" fmla="*/ 125557 h 1034953"/>
              <a:gd name="connsiteX146" fmla="*/ 186696 w 908446"/>
              <a:gd name="connsiteY146" fmla="*/ 125557 h 1034953"/>
              <a:gd name="connsiteX147" fmla="*/ 282445 w 908446"/>
              <a:gd name="connsiteY147" fmla="*/ 125557 h 1034953"/>
              <a:gd name="connsiteX148" fmla="*/ 296898 w 908446"/>
              <a:gd name="connsiteY148" fmla="*/ 139906 h 1034953"/>
              <a:gd name="connsiteX149" fmla="*/ 296898 w 908446"/>
              <a:gd name="connsiteY149" fmla="*/ 297749 h 1034953"/>
              <a:gd name="connsiteX150" fmla="*/ 282445 w 908446"/>
              <a:gd name="connsiteY150" fmla="*/ 312995 h 1034953"/>
              <a:gd name="connsiteX151" fmla="*/ 186696 w 908446"/>
              <a:gd name="connsiteY151" fmla="*/ 312995 h 1034953"/>
              <a:gd name="connsiteX152" fmla="*/ 172244 w 908446"/>
              <a:gd name="connsiteY152" fmla="*/ 297749 h 1034953"/>
              <a:gd name="connsiteX153" fmla="*/ 172244 w 908446"/>
              <a:gd name="connsiteY153" fmla="*/ 139906 h 1034953"/>
              <a:gd name="connsiteX154" fmla="*/ 186696 w 908446"/>
              <a:gd name="connsiteY154" fmla="*/ 125557 h 1034953"/>
              <a:gd name="connsiteX155" fmla="*/ 107167 w 908446"/>
              <a:gd name="connsiteY155" fmla="*/ 90848 h 1034953"/>
              <a:gd name="connsiteX156" fmla="*/ 107167 w 908446"/>
              <a:gd name="connsiteY156" fmla="*/ 912042 h 1034953"/>
              <a:gd name="connsiteX157" fmla="*/ 330294 w 908446"/>
              <a:gd name="connsiteY157" fmla="*/ 912042 h 1034953"/>
              <a:gd name="connsiteX158" fmla="*/ 330294 w 908446"/>
              <a:gd name="connsiteY158" fmla="*/ 817631 h 1034953"/>
              <a:gd name="connsiteX159" fmla="*/ 361407 w 908446"/>
              <a:gd name="connsiteY159" fmla="*/ 786458 h 1034953"/>
              <a:gd name="connsiteX160" fmla="*/ 547198 w 908446"/>
              <a:gd name="connsiteY160" fmla="*/ 786458 h 1034953"/>
              <a:gd name="connsiteX161" fmla="*/ 578312 w 908446"/>
              <a:gd name="connsiteY161" fmla="*/ 817631 h 1034953"/>
              <a:gd name="connsiteX162" fmla="*/ 578312 w 908446"/>
              <a:gd name="connsiteY162" fmla="*/ 912042 h 1034953"/>
              <a:gd name="connsiteX163" fmla="*/ 801439 w 908446"/>
              <a:gd name="connsiteY163" fmla="*/ 912042 h 1034953"/>
              <a:gd name="connsiteX164" fmla="*/ 801439 w 908446"/>
              <a:gd name="connsiteY164" fmla="*/ 90848 h 1034953"/>
              <a:gd name="connsiteX165" fmla="*/ 76054 w 908446"/>
              <a:gd name="connsiteY165" fmla="*/ 28501 h 1034953"/>
              <a:gd name="connsiteX166" fmla="*/ 76054 w 908446"/>
              <a:gd name="connsiteY166" fmla="*/ 62347 h 1034953"/>
              <a:gd name="connsiteX167" fmla="*/ 92944 w 908446"/>
              <a:gd name="connsiteY167" fmla="*/ 62347 h 1034953"/>
              <a:gd name="connsiteX168" fmla="*/ 814773 w 908446"/>
              <a:gd name="connsiteY168" fmla="*/ 62347 h 1034953"/>
              <a:gd name="connsiteX169" fmla="*/ 832552 w 908446"/>
              <a:gd name="connsiteY169" fmla="*/ 62347 h 1034953"/>
              <a:gd name="connsiteX170" fmla="*/ 832552 w 908446"/>
              <a:gd name="connsiteY170" fmla="*/ 28501 h 1034953"/>
              <a:gd name="connsiteX171" fmla="*/ 61831 w 908446"/>
              <a:gd name="connsiteY171" fmla="*/ 0 h 1034953"/>
              <a:gd name="connsiteX172" fmla="*/ 846776 w 908446"/>
              <a:gd name="connsiteY172" fmla="*/ 0 h 1034953"/>
              <a:gd name="connsiteX173" fmla="*/ 860999 w 908446"/>
              <a:gd name="connsiteY173" fmla="*/ 14251 h 1034953"/>
              <a:gd name="connsiteX174" fmla="*/ 860999 w 908446"/>
              <a:gd name="connsiteY174" fmla="*/ 76597 h 1034953"/>
              <a:gd name="connsiteX175" fmla="*/ 846776 w 908446"/>
              <a:gd name="connsiteY175" fmla="*/ 90848 h 1034953"/>
              <a:gd name="connsiteX176" fmla="*/ 829885 w 908446"/>
              <a:gd name="connsiteY176" fmla="*/ 90848 h 1034953"/>
              <a:gd name="connsiteX177" fmla="*/ 829885 w 908446"/>
              <a:gd name="connsiteY177" fmla="*/ 912042 h 1034953"/>
              <a:gd name="connsiteX178" fmla="*/ 865444 w 908446"/>
              <a:gd name="connsiteY178" fmla="*/ 912042 h 1034953"/>
              <a:gd name="connsiteX179" fmla="*/ 878778 w 908446"/>
              <a:gd name="connsiteY179" fmla="*/ 922730 h 1034953"/>
              <a:gd name="connsiteX180" fmla="*/ 908113 w 908446"/>
              <a:gd name="connsiteY180" fmla="*/ 1016249 h 1034953"/>
              <a:gd name="connsiteX181" fmla="*/ 905446 w 908446"/>
              <a:gd name="connsiteY181" fmla="*/ 1029609 h 1034953"/>
              <a:gd name="connsiteX182" fmla="*/ 893890 w 908446"/>
              <a:gd name="connsiteY182" fmla="*/ 1034953 h 1034953"/>
              <a:gd name="connsiteX183" fmla="*/ 564088 w 908446"/>
              <a:gd name="connsiteY183" fmla="*/ 1034953 h 1034953"/>
              <a:gd name="connsiteX184" fmla="*/ 344517 w 908446"/>
              <a:gd name="connsiteY184" fmla="*/ 1034953 h 1034953"/>
              <a:gd name="connsiteX185" fmla="*/ 14716 w 908446"/>
              <a:gd name="connsiteY185" fmla="*/ 1034953 h 1034953"/>
              <a:gd name="connsiteX186" fmla="*/ 3160 w 908446"/>
              <a:gd name="connsiteY186" fmla="*/ 1029609 h 1034953"/>
              <a:gd name="connsiteX187" fmla="*/ 493 w 908446"/>
              <a:gd name="connsiteY187" fmla="*/ 1016249 h 1034953"/>
              <a:gd name="connsiteX188" fmla="*/ 29828 w 908446"/>
              <a:gd name="connsiteY188" fmla="*/ 922730 h 1034953"/>
              <a:gd name="connsiteX189" fmla="*/ 43163 w 908446"/>
              <a:gd name="connsiteY189" fmla="*/ 912042 h 1034953"/>
              <a:gd name="connsiteX190" fmla="*/ 78721 w 908446"/>
              <a:gd name="connsiteY190" fmla="*/ 912042 h 1034953"/>
              <a:gd name="connsiteX191" fmla="*/ 78721 w 908446"/>
              <a:gd name="connsiteY191" fmla="*/ 90848 h 1034953"/>
              <a:gd name="connsiteX192" fmla="*/ 61831 w 908446"/>
              <a:gd name="connsiteY192" fmla="*/ 90848 h 1034953"/>
              <a:gd name="connsiteX193" fmla="*/ 46718 w 908446"/>
              <a:gd name="connsiteY193" fmla="*/ 76597 h 1034953"/>
              <a:gd name="connsiteX194" fmla="*/ 46718 w 908446"/>
              <a:gd name="connsiteY194" fmla="*/ 14251 h 1034953"/>
              <a:gd name="connsiteX195" fmla="*/ 61831 w 908446"/>
              <a:gd name="connsiteY195" fmla="*/ 0 h 1034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08446" h="1034953">
                <a:moveTo>
                  <a:pt x="578312" y="940543"/>
                </a:moveTo>
                <a:lnTo>
                  <a:pt x="578312" y="1007343"/>
                </a:lnTo>
                <a:lnTo>
                  <a:pt x="874333" y="1007343"/>
                </a:lnTo>
                <a:lnTo>
                  <a:pt x="854776" y="940543"/>
                </a:lnTo>
                <a:lnTo>
                  <a:pt x="814773" y="940543"/>
                </a:lnTo>
                <a:close/>
                <a:moveTo>
                  <a:pt x="52941" y="940543"/>
                </a:moveTo>
                <a:lnTo>
                  <a:pt x="33384" y="1007343"/>
                </a:lnTo>
                <a:lnTo>
                  <a:pt x="330294" y="1007343"/>
                </a:lnTo>
                <a:lnTo>
                  <a:pt x="330294" y="940543"/>
                </a:lnTo>
                <a:lnTo>
                  <a:pt x="92944" y="940543"/>
                </a:lnTo>
                <a:close/>
                <a:moveTo>
                  <a:pt x="468971" y="814959"/>
                </a:moveTo>
                <a:lnTo>
                  <a:pt x="468971" y="1007343"/>
                </a:lnTo>
                <a:lnTo>
                  <a:pt x="549865" y="1007343"/>
                </a:lnTo>
                <a:lnTo>
                  <a:pt x="549865" y="817631"/>
                </a:lnTo>
                <a:cubicBezTo>
                  <a:pt x="549865" y="815850"/>
                  <a:pt x="548976" y="814959"/>
                  <a:pt x="547198" y="814959"/>
                </a:cubicBezTo>
                <a:close/>
                <a:moveTo>
                  <a:pt x="361407" y="814959"/>
                </a:moveTo>
                <a:cubicBezTo>
                  <a:pt x="359629" y="814959"/>
                  <a:pt x="358741" y="815850"/>
                  <a:pt x="358741" y="817631"/>
                </a:cubicBezTo>
                <a:lnTo>
                  <a:pt x="358741" y="1007343"/>
                </a:lnTo>
                <a:lnTo>
                  <a:pt x="439635" y="1007343"/>
                </a:lnTo>
                <a:lnTo>
                  <a:pt x="439635" y="814959"/>
                </a:lnTo>
                <a:close/>
                <a:moveTo>
                  <a:pt x="637597" y="593569"/>
                </a:moveTo>
                <a:lnTo>
                  <a:pt x="637597" y="722993"/>
                </a:lnTo>
                <a:lnTo>
                  <a:pt x="702946" y="722993"/>
                </a:lnTo>
                <a:lnTo>
                  <a:pt x="702946" y="593569"/>
                </a:lnTo>
                <a:close/>
                <a:moveTo>
                  <a:pt x="417872" y="593569"/>
                </a:moveTo>
                <a:lnTo>
                  <a:pt x="417872" y="722993"/>
                </a:lnTo>
                <a:lnTo>
                  <a:pt x="484117" y="722993"/>
                </a:lnTo>
                <a:lnTo>
                  <a:pt x="484117" y="593569"/>
                </a:lnTo>
                <a:close/>
                <a:moveTo>
                  <a:pt x="202071" y="593569"/>
                </a:moveTo>
                <a:lnTo>
                  <a:pt x="202071" y="722993"/>
                </a:lnTo>
                <a:lnTo>
                  <a:pt x="268317" y="722993"/>
                </a:lnTo>
                <a:lnTo>
                  <a:pt x="268317" y="593569"/>
                </a:lnTo>
                <a:close/>
                <a:moveTo>
                  <a:pt x="622378" y="565006"/>
                </a:moveTo>
                <a:lnTo>
                  <a:pt x="718164" y="565006"/>
                </a:lnTo>
                <a:cubicBezTo>
                  <a:pt x="725326" y="565006"/>
                  <a:pt x="732487" y="571254"/>
                  <a:pt x="732487" y="580180"/>
                </a:cubicBezTo>
                <a:lnTo>
                  <a:pt x="732487" y="722993"/>
                </a:lnTo>
                <a:lnTo>
                  <a:pt x="749496" y="722993"/>
                </a:lnTo>
                <a:cubicBezTo>
                  <a:pt x="757553" y="722993"/>
                  <a:pt x="763819" y="730134"/>
                  <a:pt x="763819" y="737274"/>
                </a:cubicBezTo>
                <a:cubicBezTo>
                  <a:pt x="763819" y="745308"/>
                  <a:pt x="757553" y="752448"/>
                  <a:pt x="749496" y="752448"/>
                </a:cubicBezTo>
                <a:lnTo>
                  <a:pt x="718164" y="752448"/>
                </a:lnTo>
                <a:lnTo>
                  <a:pt x="622378" y="752448"/>
                </a:lnTo>
                <a:lnTo>
                  <a:pt x="594627" y="752448"/>
                </a:lnTo>
                <a:cubicBezTo>
                  <a:pt x="585675" y="752448"/>
                  <a:pt x="580304" y="745308"/>
                  <a:pt x="580304" y="737274"/>
                </a:cubicBezTo>
                <a:cubicBezTo>
                  <a:pt x="580304" y="730134"/>
                  <a:pt x="585675" y="722993"/>
                  <a:pt x="594627" y="722993"/>
                </a:cubicBezTo>
                <a:lnTo>
                  <a:pt x="608055" y="722993"/>
                </a:lnTo>
                <a:lnTo>
                  <a:pt x="608055" y="580180"/>
                </a:lnTo>
                <a:cubicBezTo>
                  <a:pt x="608055" y="571254"/>
                  <a:pt x="615217" y="565006"/>
                  <a:pt x="622378" y="565006"/>
                </a:cubicBezTo>
                <a:close/>
                <a:moveTo>
                  <a:pt x="403549" y="565006"/>
                </a:moveTo>
                <a:lnTo>
                  <a:pt x="498440" y="565006"/>
                </a:lnTo>
                <a:cubicBezTo>
                  <a:pt x="506497" y="565006"/>
                  <a:pt x="512763" y="571254"/>
                  <a:pt x="512763" y="580180"/>
                </a:cubicBezTo>
                <a:lnTo>
                  <a:pt x="512763" y="722993"/>
                </a:lnTo>
                <a:lnTo>
                  <a:pt x="529772" y="722993"/>
                </a:lnTo>
                <a:cubicBezTo>
                  <a:pt x="537828" y="722993"/>
                  <a:pt x="544095" y="730134"/>
                  <a:pt x="544095" y="737274"/>
                </a:cubicBezTo>
                <a:cubicBezTo>
                  <a:pt x="544095" y="745308"/>
                  <a:pt x="537828" y="752448"/>
                  <a:pt x="529772" y="752448"/>
                </a:cubicBezTo>
                <a:lnTo>
                  <a:pt x="498440" y="752448"/>
                </a:lnTo>
                <a:lnTo>
                  <a:pt x="403549" y="752448"/>
                </a:lnTo>
                <a:lnTo>
                  <a:pt x="374008" y="752448"/>
                </a:lnTo>
                <a:cubicBezTo>
                  <a:pt x="365951" y="752448"/>
                  <a:pt x="360580" y="745308"/>
                  <a:pt x="360580" y="737274"/>
                </a:cubicBezTo>
                <a:cubicBezTo>
                  <a:pt x="360580" y="730134"/>
                  <a:pt x="365951" y="722993"/>
                  <a:pt x="374008" y="722993"/>
                </a:cubicBezTo>
                <a:lnTo>
                  <a:pt x="389226" y="722993"/>
                </a:lnTo>
                <a:lnTo>
                  <a:pt x="389226" y="580180"/>
                </a:lnTo>
                <a:cubicBezTo>
                  <a:pt x="389226" y="571254"/>
                  <a:pt x="395492" y="565006"/>
                  <a:pt x="403549" y="565006"/>
                </a:cubicBezTo>
                <a:close/>
                <a:moveTo>
                  <a:pt x="187748" y="565006"/>
                </a:moveTo>
                <a:lnTo>
                  <a:pt x="282640" y="565006"/>
                </a:lnTo>
                <a:cubicBezTo>
                  <a:pt x="289802" y="565006"/>
                  <a:pt x="296963" y="571254"/>
                  <a:pt x="296963" y="580180"/>
                </a:cubicBezTo>
                <a:lnTo>
                  <a:pt x="296963" y="722993"/>
                </a:lnTo>
                <a:lnTo>
                  <a:pt x="313972" y="722993"/>
                </a:lnTo>
                <a:cubicBezTo>
                  <a:pt x="322029" y="722993"/>
                  <a:pt x="328296" y="730134"/>
                  <a:pt x="328296" y="737274"/>
                </a:cubicBezTo>
                <a:cubicBezTo>
                  <a:pt x="328296" y="745308"/>
                  <a:pt x="322029" y="752448"/>
                  <a:pt x="313972" y="752448"/>
                </a:cubicBezTo>
                <a:lnTo>
                  <a:pt x="282640" y="752448"/>
                </a:lnTo>
                <a:lnTo>
                  <a:pt x="187748" y="752448"/>
                </a:lnTo>
                <a:lnTo>
                  <a:pt x="159101" y="752448"/>
                </a:lnTo>
                <a:cubicBezTo>
                  <a:pt x="151044" y="752448"/>
                  <a:pt x="144778" y="745308"/>
                  <a:pt x="144778" y="737274"/>
                </a:cubicBezTo>
                <a:cubicBezTo>
                  <a:pt x="144778" y="730134"/>
                  <a:pt x="151044" y="722993"/>
                  <a:pt x="159101" y="722993"/>
                </a:cubicBezTo>
                <a:lnTo>
                  <a:pt x="173425" y="722993"/>
                </a:lnTo>
                <a:lnTo>
                  <a:pt x="173425" y="580180"/>
                </a:lnTo>
                <a:cubicBezTo>
                  <a:pt x="173425" y="571254"/>
                  <a:pt x="179691" y="565006"/>
                  <a:pt x="187748" y="565006"/>
                </a:cubicBezTo>
                <a:close/>
                <a:moveTo>
                  <a:pt x="637365" y="374878"/>
                </a:moveTo>
                <a:lnTo>
                  <a:pt x="637365" y="504022"/>
                </a:lnTo>
                <a:lnTo>
                  <a:pt x="702834" y="504022"/>
                </a:lnTo>
                <a:lnTo>
                  <a:pt x="702834" y="374878"/>
                </a:lnTo>
                <a:close/>
                <a:moveTo>
                  <a:pt x="420874" y="374878"/>
                </a:moveTo>
                <a:lnTo>
                  <a:pt x="420874" y="504022"/>
                </a:lnTo>
                <a:lnTo>
                  <a:pt x="487717" y="504022"/>
                </a:lnTo>
                <a:lnTo>
                  <a:pt x="487717" y="374878"/>
                </a:lnTo>
                <a:close/>
                <a:moveTo>
                  <a:pt x="201149" y="374878"/>
                </a:moveTo>
                <a:lnTo>
                  <a:pt x="201149" y="504022"/>
                </a:lnTo>
                <a:lnTo>
                  <a:pt x="267992" y="504022"/>
                </a:lnTo>
                <a:lnTo>
                  <a:pt x="267992" y="374878"/>
                </a:lnTo>
                <a:close/>
                <a:moveTo>
                  <a:pt x="622118" y="345282"/>
                </a:moveTo>
                <a:lnTo>
                  <a:pt x="718080" y="345282"/>
                </a:lnTo>
                <a:cubicBezTo>
                  <a:pt x="725255" y="345282"/>
                  <a:pt x="732429" y="351560"/>
                  <a:pt x="732429" y="360528"/>
                </a:cubicBezTo>
                <a:lnTo>
                  <a:pt x="732429" y="518371"/>
                </a:lnTo>
                <a:cubicBezTo>
                  <a:pt x="732429" y="525546"/>
                  <a:pt x="725255" y="532720"/>
                  <a:pt x="718080" y="532720"/>
                </a:cubicBezTo>
                <a:lnTo>
                  <a:pt x="622118" y="532720"/>
                </a:lnTo>
                <a:cubicBezTo>
                  <a:pt x="614944" y="532720"/>
                  <a:pt x="607769" y="525546"/>
                  <a:pt x="607769" y="518371"/>
                </a:cubicBezTo>
                <a:lnTo>
                  <a:pt x="607769" y="360528"/>
                </a:lnTo>
                <a:cubicBezTo>
                  <a:pt x="607769" y="351560"/>
                  <a:pt x="614944" y="345282"/>
                  <a:pt x="622118" y="345282"/>
                </a:cubicBezTo>
                <a:close/>
                <a:moveTo>
                  <a:pt x="406421" y="345282"/>
                </a:moveTo>
                <a:lnTo>
                  <a:pt x="502170" y="345282"/>
                </a:lnTo>
                <a:cubicBezTo>
                  <a:pt x="510300" y="345282"/>
                  <a:pt x="516623" y="351560"/>
                  <a:pt x="516623" y="360528"/>
                </a:cubicBezTo>
                <a:lnTo>
                  <a:pt x="516623" y="518371"/>
                </a:lnTo>
                <a:cubicBezTo>
                  <a:pt x="516623" y="525546"/>
                  <a:pt x="510300" y="532720"/>
                  <a:pt x="502170" y="532720"/>
                </a:cubicBezTo>
                <a:lnTo>
                  <a:pt x="406421" y="532720"/>
                </a:lnTo>
                <a:cubicBezTo>
                  <a:pt x="398292" y="532720"/>
                  <a:pt x="391969" y="525546"/>
                  <a:pt x="391969" y="518371"/>
                </a:cubicBezTo>
                <a:lnTo>
                  <a:pt x="391969" y="360528"/>
                </a:lnTo>
                <a:cubicBezTo>
                  <a:pt x="391969" y="351560"/>
                  <a:pt x="398292" y="345282"/>
                  <a:pt x="406421" y="345282"/>
                </a:cubicBezTo>
                <a:close/>
                <a:moveTo>
                  <a:pt x="186696" y="345282"/>
                </a:moveTo>
                <a:lnTo>
                  <a:pt x="282445" y="345282"/>
                </a:lnTo>
                <a:cubicBezTo>
                  <a:pt x="289671" y="345282"/>
                  <a:pt x="296898" y="351560"/>
                  <a:pt x="296898" y="360528"/>
                </a:cubicBezTo>
                <a:lnTo>
                  <a:pt x="296898" y="518371"/>
                </a:lnTo>
                <a:cubicBezTo>
                  <a:pt x="296898" y="525546"/>
                  <a:pt x="289671" y="532720"/>
                  <a:pt x="282445" y="532720"/>
                </a:cubicBezTo>
                <a:lnTo>
                  <a:pt x="186696" y="532720"/>
                </a:lnTo>
                <a:cubicBezTo>
                  <a:pt x="178567" y="532720"/>
                  <a:pt x="172244" y="525546"/>
                  <a:pt x="172244" y="518371"/>
                </a:cubicBezTo>
                <a:lnTo>
                  <a:pt x="172244" y="360528"/>
                </a:lnTo>
                <a:cubicBezTo>
                  <a:pt x="172244" y="351560"/>
                  <a:pt x="178567" y="345282"/>
                  <a:pt x="186696" y="345282"/>
                </a:cubicBezTo>
                <a:close/>
                <a:moveTo>
                  <a:pt x="637365" y="154256"/>
                </a:moveTo>
                <a:lnTo>
                  <a:pt x="637365" y="283400"/>
                </a:lnTo>
                <a:lnTo>
                  <a:pt x="702834" y="283400"/>
                </a:lnTo>
                <a:lnTo>
                  <a:pt x="702834" y="154256"/>
                </a:lnTo>
                <a:close/>
                <a:moveTo>
                  <a:pt x="420874" y="154256"/>
                </a:moveTo>
                <a:lnTo>
                  <a:pt x="420874" y="283400"/>
                </a:lnTo>
                <a:lnTo>
                  <a:pt x="487717" y="283400"/>
                </a:lnTo>
                <a:lnTo>
                  <a:pt x="487717" y="154256"/>
                </a:lnTo>
                <a:close/>
                <a:moveTo>
                  <a:pt x="201149" y="154256"/>
                </a:moveTo>
                <a:lnTo>
                  <a:pt x="201149" y="283400"/>
                </a:lnTo>
                <a:lnTo>
                  <a:pt x="267992" y="283400"/>
                </a:lnTo>
                <a:lnTo>
                  <a:pt x="267992" y="154256"/>
                </a:lnTo>
                <a:close/>
                <a:moveTo>
                  <a:pt x="622118" y="125557"/>
                </a:moveTo>
                <a:lnTo>
                  <a:pt x="718080" y="125557"/>
                </a:lnTo>
                <a:cubicBezTo>
                  <a:pt x="725255" y="125557"/>
                  <a:pt x="732429" y="131835"/>
                  <a:pt x="732429" y="139906"/>
                </a:cubicBezTo>
                <a:lnTo>
                  <a:pt x="732429" y="297749"/>
                </a:lnTo>
                <a:cubicBezTo>
                  <a:pt x="732429" y="306717"/>
                  <a:pt x="725255" y="312995"/>
                  <a:pt x="718080" y="312995"/>
                </a:cubicBezTo>
                <a:lnTo>
                  <a:pt x="622118" y="312995"/>
                </a:lnTo>
                <a:cubicBezTo>
                  <a:pt x="614944" y="312995"/>
                  <a:pt x="607769" y="306717"/>
                  <a:pt x="607769" y="297749"/>
                </a:cubicBezTo>
                <a:lnTo>
                  <a:pt x="607769" y="139906"/>
                </a:lnTo>
                <a:cubicBezTo>
                  <a:pt x="607769" y="131835"/>
                  <a:pt x="614944" y="125557"/>
                  <a:pt x="622118" y="125557"/>
                </a:cubicBezTo>
                <a:close/>
                <a:moveTo>
                  <a:pt x="406421" y="125557"/>
                </a:moveTo>
                <a:lnTo>
                  <a:pt x="502170" y="125557"/>
                </a:lnTo>
                <a:cubicBezTo>
                  <a:pt x="510300" y="125557"/>
                  <a:pt x="516623" y="131835"/>
                  <a:pt x="516623" y="139906"/>
                </a:cubicBezTo>
                <a:lnTo>
                  <a:pt x="516623" y="297749"/>
                </a:lnTo>
                <a:cubicBezTo>
                  <a:pt x="516623" y="306717"/>
                  <a:pt x="510300" y="312995"/>
                  <a:pt x="502170" y="312995"/>
                </a:cubicBezTo>
                <a:lnTo>
                  <a:pt x="406421" y="312995"/>
                </a:lnTo>
                <a:cubicBezTo>
                  <a:pt x="398292" y="312995"/>
                  <a:pt x="391969" y="306717"/>
                  <a:pt x="391969" y="297749"/>
                </a:cubicBezTo>
                <a:lnTo>
                  <a:pt x="391969" y="139906"/>
                </a:lnTo>
                <a:cubicBezTo>
                  <a:pt x="391969" y="131835"/>
                  <a:pt x="398292" y="125557"/>
                  <a:pt x="406421" y="125557"/>
                </a:cubicBezTo>
                <a:close/>
                <a:moveTo>
                  <a:pt x="186696" y="125557"/>
                </a:moveTo>
                <a:lnTo>
                  <a:pt x="282445" y="125557"/>
                </a:lnTo>
                <a:cubicBezTo>
                  <a:pt x="289671" y="125557"/>
                  <a:pt x="296898" y="131835"/>
                  <a:pt x="296898" y="139906"/>
                </a:cubicBezTo>
                <a:lnTo>
                  <a:pt x="296898" y="297749"/>
                </a:lnTo>
                <a:cubicBezTo>
                  <a:pt x="296898" y="306717"/>
                  <a:pt x="289671" y="312995"/>
                  <a:pt x="282445" y="312995"/>
                </a:cubicBezTo>
                <a:lnTo>
                  <a:pt x="186696" y="312995"/>
                </a:lnTo>
                <a:cubicBezTo>
                  <a:pt x="178567" y="312995"/>
                  <a:pt x="172244" y="306717"/>
                  <a:pt x="172244" y="297749"/>
                </a:cubicBezTo>
                <a:lnTo>
                  <a:pt x="172244" y="139906"/>
                </a:lnTo>
                <a:cubicBezTo>
                  <a:pt x="172244" y="131835"/>
                  <a:pt x="178567" y="125557"/>
                  <a:pt x="186696" y="125557"/>
                </a:cubicBezTo>
                <a:close/>
                <a:moveTo>
                  <a:pt x="107167" y="90848"/>
                </a:moveTo>
                <a:lnTo>
                  <a:pt x="107167" y="912042"/>
                </a:lnTo>
                <a:lnTo>
                  <a:pt x="330294" y="912042"/>
                </a:lnTo>
                <a:lnTo>
                  <a:pt x="330294" y="817631"/>
                </a:lnTo>
                <a:cubicBezTo>
                  <a:pt x="330294" y="799818"/>
                  <a:pt x="344517" y="786458"/>
                  <a:pt x="361407" y="786458"/>
                </a:cubicBezTo>
                <a:lnTo>
                  <a:pt x="547198" y="786458"/>
                </a:lnTo>
                <a:cubicBezTo>
                  <a:pt x="564977" y="786458"/>
                  <a:pt x="578312" y="799818"/>
                  <a:pt x="578312" y="817631"/>
                </a:cubicBezTo>
                <a:lnTo>
                  <a:pt x="578312" y="912042"/>
                </a:lnTo>
                <a:lnTo>
                  <a:pt x="801439" y="912042"/>
                </a:lnTo>
                <a:lnTo>
                  <a:pt x="801439" y="90848"/>
                </a:lnTo>
                <a:close/>
                <a:moveTo>
                  <a:pt x="76054" y="28501"/>
                </a:moveTo>
                <a:lnTo>
                  <a:pt x="76054" y="62347"/>
                </a:lnTo>
                <a:lnTo>
                  <a:pt x="92944" y="62347"/>
                </a:lnTo>
                <a:lnTo>
                  <a:pt x="814773" y="62347"/>
                </a:lnTo>
                <a:lnTo>
                  <a:pt x="832552" y="62347"/>
                </a:lnTo>
                <a:lnTo>
                  <a:pt x="832552" y="28501"/>
                </a:lnTo>
                <a:close/>
                <a:moveTo>
                  <a:pt x="61831" y="0"/>
                </a:moveTo>
                <a:lnTo>
                  <a:pt x="846776" y="0"/>
                </a:lnTo>
                <a:cubicBezTo>
                  <a:pt x="854776" y="0"/>
                  <a:pt x="860999" y="5344"/>
                  <a:pt x="860999" y="14251"/>
                </a:cubicBezTo>
                <a:lnTo>
                  <a:pt x="860999" y="76597"/>
                </a:lnTo>
                <a:cubicBezTo>
                  <a:pt x="860999" y="84613"/>
                  <a:pt x="854776" y="90848"/>
                  <a:pt x="846776" y="90848"/>
                </a:cubicBezTo>
                <a:lnTo>
                  <a:pt x="829885" y="90848"/>
                </a:lnTo>
                <a:lnTo>
                  <a:pt x="829885" y="912042"/>
                </a:lnTo>
                <a:lnTo>
                  <a:pt x="865444" y="912042"/>
                </a:lnTo>
                <a:cubicBezTo>
                  <a:pt x="871666" y="912042"/>
                  <a:pt x="877000" y="916495"/>
                  <a:pt x="878778" y="922730"/>
                </a:cubicBezTo>
                <a:lnTo>
                  <a:pt x="908113" y="1016249"/>
                </a:lnTo>
                <a:cubicBezTo>
                  <a:pt x="909002" y="1021593"/>
                  <a:pt x="908113" y="1026047"/>
                  <a:pt x="905446" y="1029609"/>
                </a:cubicBezTo>
                <a:cubicBezTo>
                  <a:pt x="902780" y="1033172"/>
                  <a:pt x="899224" y="1034953"/>
                  <a:pt x="893890" y="1034953"/>
                </a:cubicBezTo>
                <a:lnTo>
                  <a:pt x="564088" y="1034953"/>
                </a:lnTo>
                <a:lnTo>
                  <a:pt x="344517" y="1034953"/>
                </a:lnTo>
                <a:lnTo>
                  <a:pt x="14716" y="1034953"/>
                </a:lnTo>
                <a:cubicBezTo>
                  <a:pt x="9382" y="1034953"/>
                  <a:pt x="5827" y="1033172"/>
                  <a:pt x="3160" y="1029609"/>
                </a:cubicBezTo>
                <a:cubicBezTo>
                  <a:pt x="-396" y="1026047"/>
                  <a:pt x="-396" y="1021593"/>
                  <a:pt x="493" y="1016249"/>
                </a:cubicBezTo>
                <a:lnTo>
                  <a:pt x="29828" y="922730"/>
                </a:lnTo>
                <a:cubicBezTo>
                  <a:pt x="31606" y="916495"/>
                  <a:pt x="36051" y="912042"/>
                  <a:pt x="43163" y="912042"/>
                </a:cubicBezTo>
                <a:lnTo>
                  <a:pt x="78721" y="912042"/>
                </a:lnTo>
                <a:lnTo>
                  <a:pt x="78721" y="90848"/>
                </a:lnTo>
                <a:lnTo>
                  <a:pt x="61831" y="90848"/>
                </a:lnTo>
                <a:cubicBezTo>
                  <a:pt x="53830" y="90848"/>
                  <a:pt x="46718" y="84613"/>
                  <a:pt x="46718" y="76597"/>
                </a:cubicBezTo>
                <a:lnTo>
                  <a:pt x="46718" y="14251"/>
                </a:lnTo>
                <a:cubicBezTo>
                  <a:pt x="46718" y="5344"/>
                  <a:pt x="53830" y="0"/>
                  <a:pt x="618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1E43440-BAFC-4585-A999-8653D228FFA3}"/>
              </a:ext>
            </a:extLst>
          </p:cNvPr>
          <p:cNvSpPr txBox="1"/>
          <p:nvPr/>
        </p:nvSpPr>
        <p:spPr>
          <a:xfrm>
            <a:off x="1520825" y="732771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REAL ESTATE INFOGRAPHIC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CE144E3-2655-4566-9832-A588CC9685C7}"/>
              </a:ext>
            </a:extLst>
          </p:cNvPr>
          <p:cNvSpPr txBox="1"/>
          <p:nvPr/>
        </p:nvSpPr>
        <p:spPr>
          <a:xfrm>
            <a:off x="1520827" y="1868593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9FE003C-65BD-4B50-9A2B-B40B9839DBFF}"/>
              </a:ext>
            </a:extLst>
          </p:cNvPr>
          <p:cNvSpPr txBox="1"/>
          <p:nvPr/>
        </p:nvSpPr>
        <p:spPr>
          <a:xfrm>
            <a:off x="5074393" y="10849046"/>
            <a:ext cx="623444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39C4C63-315B-4B41-B949-36A1E95A96A0}"/>
              </a:ext>
            </a:extLst>
          </p:cNvPr>
          <p:cNvSpPr txBox="1"/>
          <p:nvPr/>
        </p:nvSpPr>
        <p:spPr>
          <a:xfrm>
            <a:off x="5074394" y="11512608"/>
            <a:ext cx="6234448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76A2A7D-DFE2-4565-85E3-05FE12FAC83F}"/>
              </a:ext>
            </a:extLst>
          </p:cNvPr>
          <p:cNvSpPr txBox="1"/>
          <p:nvPr/>
        </p:nvSpPr>
        <p:spPr>
          <a:xfrm>
            <a:off x="16115011" y="10849046"/>
            <a:ext cx="623444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37A9160-B780-436E-B8D8-21813A065094}"/>
              </a:ext>
            </a:extLst>
          </p:cNvPr>
          <p:cNvSpPr txBox="1"/>
          <p:nvPr/>
        </p:nvSpPr>
        <p:spPr>
          <a:xfrm>
            <a:off x="16115012" y="11512608"/>
            <a:ext cx="6234448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Freeform 1">
            <a:extLst>
              <a:ext uri="{FF2B5EF4-FFF2-40B4-BE49-F238E27FC236}">
                <a16:creationId xmlns:a16="http://schemas.microsoft.com/office/drawing/2014/main" id="{9241A5D0-CBFA-4DAD-8818-0D255AC39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77650" cy="10388006"/>
          </a:xfrm>
          <a:custGeom>
            <a:avLst/>
            <a:gdLst>
              <a:gd name="T0" fmla="*/ 27848 w 27849"/>
              <a:gd name="T1" fmla="*/ 11865 h 11866"/>
              <a:gd name="T2" fmla="*/ 0 w 27849"/>
              <a:gd name="T3" fmla="*/ 11865 h 11866"/>
              <a:gd name="T4" fmla="*/ 0 w 27849"/>
              <a:gd name="T5" fmla="*/ 0 h 11866"/>
              <a:gd name="T6" fmla="*/ 27848 w 27849"/>
              <a:gd name="T7" fmla="*/ 0 h 11866"/>
              <a:gd name="T8" fmla="*/ 27848 w 27849"/>
              <a:gd name="T9" fmla="*/ 11865 h 11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849" h="11866">
                <a:moveTo>
                  <a:pt x="27848" y="11865"/>
                </a:moveTo>
                <a:lnTo>
                  <a:pt x="0" y="11865"/>
                </a:lnTo>
                <a:lnTo>
                  <a:pt x="0" y="0"/>
                </a:lnTo>
                <a:lnTo>
                  <a:pt x="27848" y="0"/>
                </a:lnTo>
                <a:lnTo>
                  <a:pt x="27848" y="11865"/>
                </a:lnTo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90" name="Freeform 2">
            <a:extLst>
              <a:ext uri="{FF2B5EF4-FFF2-40B4-BE49-F238E27FC236}">
                <a16:creationId xmlns:a16="http://schemas.microsoft.com/office/drawing/2014/main" id="{0F8A4AC8-7346-4948-B93E-57E537F65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31391"/>
            <a:ext cx="24377650" cy="4084173"/>
          </a:xfrm>
          <a:custGeom>
            <a:avLst/>
            <a:gdLst>
              <a:gd name="T0" fmla="*/ 0 w 27849"/>
              <a:gd name="T1" fmla="*/ 4663 h 4664"/>
              <a:gd name="T2" fmla="*/ 27848 w 27849"/>
              <a:gd name="T3" fmla="*/ 4663 h 4664"/>
              <a:gd name="T4" fmla="*/ 27848 w 27849"/>
              <a:gd name="T5" fmla="*/ 0 h 4664"/>
              <a:gd name="T6" fmla="*/ 0 w 27849"/>
              <a:gd name="T7" fmla="*/ 0 h 4664"/>
              <a:gd name="T8" fmla="*/ 0 w 27849"/>
              <a:gd name="T9" fmla="*/ 4663 h 4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849" h="4664">
                <a:moveTo>
                  <a:pt x="0" y="4663"/>
                </a:moveTo>
                <a:lnTo>
                  <a:pt x="27848" y="4663"/>
                </a:lnTo>
                <a:lnTo>
                  <a:pt x="27848" y="0"/>
                </a:lnTo>
                <a:lnTo>
                  <a:pt x="0" y="0"/>
                </a:lnTo>
                <a:lnTo>
                  <a:pt x="0" y="466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91" name="Freeform 3">
            <a:extLst>
              <a:ext uri="{FF2B5EF4-FFF2-40B4-BE49-F238E27FC236}">
                <a16:creationId xmlns:a16="http://schemas.microsoft.com/office/drawing/2014/main" id="{3144C100-D1CE-40B4-A69D-81483548F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8798" y="9890029"/>
            <a:ext cx="1582714" cy="2281425"/>
          </a:xfrm>
          <a:custGeom>
            <a:avLst/>
            <a:gdLst>
              <a:gd name="T0" fmla="*/ 1807 w 1808"/>
              <a:gd name="T1" fmla="*/ 917 h 2607"/>
              <a:gd name="T2" fmla="*/ 1807 w 1808"/>
              <a:gd name="T3" fmla="*/ 917 h 2607"/>
              <a:gd name="T4" fmla="*/ 875 w 1808"/>
              <a:gd name="T5" fmla="*/ 19 h 2607"/>
              <a:gd name="T6" fmla="*/ 875 w 1808"/>
              <a:gd name="T7" fmla="*/ 19 h 2607"/>
              <a:gd name="T8" fmla="*/ 13 w 1808"/>
              <a:gd name="T9" fmla="*/ 849 h 2607"/>
              <a:gd name="T10" fmla="*/ 13 w 1808"/>
              <a:gd name="T11" fmla="*/ 849 h 2607"/>
              <a:gd name="T12" fmla="*/ 104 w 1808"/>
              <a:gd name="T13" fmla="*/ 1316 h 2607"/>
              <a:gd name="T14" fmla="*/ 505 w 1808"/>
              <a:gd name="T15" fmla="*/ 2016 h 2607"/>
              <a:gd name="T16" fmla="*/ 796 w 1808"/>
              <a:gd name="T17" fmla="*/ 2518 h 2607"/>
              <a:gd name="T18" fmla="*/ 796 w 1808"/>
              <a:gd name="T19" fmla="*/ 2518 h 2607"/>
              <a:gd name="T20" fmla="*/ 1022 w 1808"/>
              <a:gd name="T21" fmla="*/ 2518 h 2607"/>
              <a:gd name="T22" fmla="*/ 1312 w 1808"/>
              <a:gd name="T23" fmla="*/ 2016 h 2607"/>
              <a:gd name="T24" fmla="*/ 1713 w 1808"/>
              <a:gd name="T25" fmla="*/ 1316 h 2607"/>
              <a:gd name="T26" fmla="*/ 1713 w 1808"/>
              <a:gd name="T27" fmla="*/ 1316 h 2607"/>
              <a:gd name="T28" fmla="*/ 1807 w 1808"/>
              <a:gd name="T29" fmla="*/ 917 h 2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08" h="2607">
                <a:moveTo>
                  <a:pt x="1807" y="917"/>
                </a:moveTo>
                <a:lnTo>
                  <a:pt x="1807" y="917"/>
                </a:lnTo>
                <a:cubicBezTo>
                  <a:pt x="1807" y="410"/>
                  <a:pt x="1387" y="0"/>
                  <a:pt x="875" y="19"/>
                </a:cubicBezTo>
                <a:lnTo>
                  <a:pt x="875" y="19"/>
                </a:lnTo>
                <a:cubicBezTo>
                  <a:pt x="421" y="36"/>
                  <a:pt x="47" y="396"/>
                  <a:pt x="13" y="849"/>
                </a:cubicBezTo>
                <a:lnTo>
                  <a:pt x="13" y="849"/>
                </a:lnTo>
                <a:cubicBezTo>
                  <a:pt x="0" y="1017"/>
                  <a:pt x="35" y="1177"/>
                  <a:pt x="104" y="1316"/>
                </a:cubicBezTo>
                <a:lnTo>
                  <a:pt x="505" y="2016"/>
                </a:lnTo>
                <a:lnTo>
                  <a:pt x="796" y="2518"/>
                </a:lnTo>
                <a:lnTo>
                  <a:pt x="796" y="2518"/>
                </a:lnTo>
                <a:cubicBezTo>
                  <a:pt x="846" y="2606"/>
                  <a:pt x="972" y="2606"/>
                  <a:pt x="1022" y="2518"/>
                </a:cubicBezTo>
                <a:lnTo>
                  <a:pt x="1312" y="2016"/>
                </a:lnTo>
                <a:lnTo>
                  <a:pt x="1713" y="1316"/>
                </a:lnTo>
                <a:lnTo>
                  <a:pt x="1713" y="1316"/>
                </a:lnTo>
                <a:cubicBezTo>
                  <a:pt x="1773" y="1196"/>
                  <a:pt x="1807" y="1060"/>
                  <a:pt x="1807" y="9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A171C14A-59E0-4003-9DFA-132413DFF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0665" y="10179551"/>
            <a:ext cx="1066338" cy="1018237"/>
          </a:xfrm>
          <a:custGeom>
            <a:avLst/>
            <a:gdLst>
              <a:gd name="connsiteX0" fmla="*/ 296998 w 1066338"/>
              <a:gd name="connsiteY0" fmla="*/ 598693 h 1018237"/>
              <a:gd name="connsiteX1" fmla="*/ 285623 w 1066338"/>
              <a:gd name="connsiteY1" fmla="*/ 600448 h 1018237"/>
              <a:gd name="connsiteX2" fmla="*/ 275998 w 1066338"/>
              <a:gd name="connsiteY2" fmla="*/ 606589 h 1018237"/>
              <a:gd name="connsiteX3" fmla="*/ 269873 w 1066338"/>
              <a:gd name="connsiteY3" fmla="*/ 616240 h 1018237"/>
              <a:gd name="connsiteX4" fmla="*/ 267248 w 1066338"/>
              <a:gd name="connsiteY4" fmla="*/ 627645 h 1018237"/>
              <a:gd name="connsiteX5" fmla="*/ 267248 w 1066338"/>
              <a:gd name="connsiteY5" fmla="*/ 670634 h 1018237"/>
              <a:gd name="connsiteX6" fmla="*/ 268998 w 1066338"/>
              <a:gd name="connsiteY6" fmla="*/ 682917 h 1018237"/>
              <a:gd name="connsiteX7" fmla="*/ 275998 w 1066338"/>
              <a:gd name="connsiteY7" fmla="*/ 691690 h 1018237"/>
              <a:gd name="connsiteX8" fmla="*/ 285623 w 1066338"/>
              <a:gd name="connsiteY8" fmla="*/ 698709 h 1018237"/>
              <a:gd name="connsiteX9" fmla="*/ 297872 w 1066338"/>
              <a:gd name="connsiteY9" fmla="*/ 700463 h 1018237"/>
              <a:gd name="connsiteX10" fmla="*/ 309247 w 1066338"/>
              <a:gd name="connsiteY10" fmla="*/ 698709 h 1018237"/>
              <a:gd name="connsiteX11" fmla="*/ 318872 w 1066338"/>
              <a:gd name="connsiteY11" fmla="*/ 692567 h 1018237"/>
              <a:gd name="connsiteX12" fmla="*/ 324997 w 1066338"/>
              <a:gd name="connsiteY12" fmla="*/ 683794 h 1018237"/>
              <a:gd name="connsiteX13" fmla="*/ 327622 w 1066338"/>
              <a:gd name="connsiteY13" fmla="*/ 671511 h 1018237"/>
              <a:gd name="connsiteX14" fmla="*/ 327622 w 1066338"/>
              <a:gd name="connsiteY14" fmla="*/ 629400 h 1018237"/>
              <a:gd name="connsiteX15" fmla="*/ 324997 w 1066338"/>
              <a:gd name="connsiteY15" fmla="*/ 617117 h 1018237"/>
              <a:gd name="connsiteX16" fmla="*/ 318872 w 1066338"/>
              <a:gd name="connsiteY16" fmla="*/ 607466 h 1018237"/>
              <a:gd name="connsiteX17" fmla="*/ 309247 w 1066338"/>
              <a:gd name="connsiteY17" fmla="*/ 600448 h 1018237"/>
              <a:gd name="connsiteX18" fmla="*/ 296998 w 1066338"/>
              <a:gd name="connsiteY18" fmla="*/ 598693 h 1018237"/>
              <a:gd name="connsiteX19" fmla="*/ 429614 w 1066338"/>
              <a:gd name="connsiteY19" fmla="*/ 596402 h 1018237"/>
              <a:gd name="connsiteX20" fmla="*/ 429614 w 1066338"/>
              <a:gd name="connsiteY20" fmla="*/ 654889 h 1018237"/>
              <a:gd name="connsiteX21" fmla="*/ 459563 w 1066338"/>
              <a:gd name="connsiteY21" fmla="*/ 654889 h 1018237"/>
              <a:gd name="connsiteX22" fmla="*/ 471014 w 1066338"/>
              <a:gd name="connsiteY22" fmla="*/ 652270 h 1018237"/>
              <a:gd name="connsiteX23" fmla="*/ 480704 w 1066338"/>
              <a:gd name="connsiteY23" fmla="*/ 645287 h 1018237"/>
              <a:gd name="connsiteX24" fmla="*/ 486870 w 1066338"/>
              <a:gd name="connsiteY24" fmla="*/ 636557 h 1018237"/>
              <a:gd name="connsiteX25" fmla="*/ 488632 w 1066338"/>
              <a:gd name="connsiteY25" fmla="*/ 625209 h 1018237"/>
              <a:gd name="connsiteX26" fmla="*/ 486870 w 1066338"/>
              <a:gd name="connsiteY26" fmla="*/ 613861 h 1018237"/>
              <a:gd name="connsiteX27" fmla="*/ 480704 w 1066338"/>
              <a:gd name="connsiteY27" fmla="*/ 604259 h 1018237"/>
              <a:gd name="connsiteX28" fmla="*/ 471014 w 1066338"/>
              <a:gd name="connsiteY28" fmla="*/ 598148 h 1018237"/>
              <a:gd name="connsiteX29" fmla="*/ 459563 w 1066338"/>
              <a:gd name="connsiteY29" fmla="*/ 596402 h 1018237"/>
              <a:gd name="connsiteX30" fmla="*/ 816318 w 1066338"/>
              <a:gd name="connsiteY30" fmla="*/ 563600 h 1018237"/>
              <a:gd name="connsiteX31" fmla="*/ 833588 w 1066338"/>
              <a:gd name="connsiteY31" fmla="*/ 581931 h 1018237"/>
              <a:gd name="connsiteX32" fmla="*/ 833588 w 1066338"/>
              <a:gd name="connsiteY32" fmla="*/ 718107 h 1018237"/>
              <a:gd name="connsiteX33" fmla="*/ 821499 w 1066338"/>
              <a:gd name="connsiteY33" fmla="*/ 735565 h 1018237"/>
              <a:gd name="connsiteX34" fmla="*/ 816318 w 1066338"/>
              <a:gd name="connsiteY34" fmla="*/ 736438 h 1018237"/>
              <a:gd name="connsiteX35" fmla="*/ 801639 w 1066338"/>
              <a:gd name="connsiteY35" fmla="*/ 729455 h 1018237"/>
              <a:gd name="connsiteX36" fmla="*/ 738605 w 1066338"/>
              <a:gd name="connsiteY36" fmla="*/ 639544 h 1018237"/>
              <a:gd name="connsiteX37" fmla="*/ 738605 w 1066338"/>
              <a:gd name="connsiteY37" fmla="*/ 715488 h 1018237"/>
              <a:gd name="connsiteX38" fmla="*/ 721335 w 1066338"/>
              <a:gd name="connsiteY38" fmla="*/ 733819 h 1018237"/>
              <a:gd name="connsiteX39" fmla="*/ 703202 w 1066338"/>
              <a:gd name="connsiteY39" fmla="*/ 715488 h 1018237"/>
              <a:gd name="connsiteX40" fmla="*/ 703202 w 1066338"/>
              <a:gd name="connsiteY40" fmla="*/ 583677 h 1018237"/>
              <a:gd name="connsiteX41" fmla="*/ 716154 w 1066338"/>
              <a:gd name="connsiteY41" fmla="*/ 567092 h 1018237"/>
              <a:gd name="connsiteX42" fmla="*/ 736014 w 1066338"/>
              <a:gd name="connsiteY42" fmla="*/ 574075 h 1018237"/>
              <a:gd name="connsiteX43" fmla="*/ 798185 w 1066338"/>
              <a:gd name="connsiteY43" fmla="*/ 663113 h 1018237"/>
              <a:gd name="connsiteX44" fmla="*/ 798185 w 1066338"/>
              <a:gd name="connsiteY44" fmla="*/ 581931 h 1018237"/>
              <a:gd name="connsiteX45" fmla="*/ 816318 w 1066338"/>
              <a:gd name="connsiteY45" fmla="*/ 563600 h 1018237"/>
              <a:gd name="connsiteX46" fmla="*/ 573734 w 1066338"/>
              <a:gd name="connsiteY46" fmla="*/ 563600 h 1018237"/>
              <a:gd name="connsiteX47" fmla="*/ 649513 w 1066338"/>
              <a:gd name="connsiteY47" fmla="*/ 563600 h 1018237"/>
              <a:gd name="connsiteX48" fmla="*/ 662430 w 1066338"/>
              <a:gd name="connsiteY48" fmla="*/ 568864 h 1018237"/>
              <a:gd name="connsiteX49" fmla="*/ 667597 w 1066338"/>
              <a:gd name="connsiteY49" fmla="*/ 582024 h 1018237"/>
              <a:gd name="connsiteX50" fmla="*/ 662430 w 1066338"/>
              <a:gd name="connsiteY50" fmla="*/ 595184 h 1018237"/>
              <a:gd name="connsiteX51" fmla="*/ 649513 w 1066338"/>
              <a:gd name="connsiteY51" fmla="*/ 600448 h 1018237"/>
              <a:gd name="connsiteX52" fmla="*/ 590956 w 1066338"/>
              <a:gd name="connsiteY52" fmla="*/ 600448 h 1018237"/>
              <a:gd name="connsiteX53" fmla="*/ 590956 w 1066338"/>
              <a:gd name="connsiteY53" fmla="*/ 631154 h 1018237"/>
              <a:gd name="connsiteX54" fmla="*/ 631429 w 1066338"/>
              <a:gd name="connsiteY54" fmla="*/ 631154 h 1018237"/>
              <a:gd name="connsiteX55" fmla="*/ 644346 w 1066338"/>
              <a:gd name="connsiteY55" fmla="*/ 635541 h 1018237"/>
              <a:gd name="connsiteX56" fmla="*/ 649513 w 1066338"/>
              <a:gd name="connsiteY56" fmla="*/ 648701 h 1018237"/>
              <a:gd name="connsiteX57" fmla="*/ 644346 w 1066338"/>
              <a:gd name="connsiteY57" fmla="*/ 661861 h 1018237"/>
              <a:gd name="connsiteX58" fmla="*/ 631429 w 1066338"/>
              <a:gd name="connsiteY58" fmla="*/ 667125 h 1018237"/>
              <a:gd name="connsiteX59" fmla="*/ 590956 w 1066338"/>
              <a:gd name="connsiteY59" fmla="*/ 667125 h 1018237"/>
              <a:gd name="connsiteX60" fmla="*/ 590956 w 1066338"/>
              <a:gd name="connsiteY60" fmla="*/ 699586 h 1018237"/>
              <a:gd name="connsiteX61" fmla="*/ 649513 w 1066338"/>
              <a:gd name="connsiteY61" fmla="*/ 699586 h 1018237"/>
              <a:gd name="connsiteX62" fmla="*/ 662430 w 1066338"/>
              <a:gd name="connsiteY62" fmla="*/ 704850 h 1018237"/>
              <a:gd name="connsiteX63" fmla="*/ 667597 w 1066338"/>
              <a:gd name="connsiteY63" fmla="*/ 718010 h 1018237"/>
              <a:gd name="connsiteX64" fmla="*/ 662430 w 1066338"/>
              <a:gd name="connsiteY64" fmla="*/ 731170 h 1018237"/>
              <a:gd name="connsiteX65" fmla="*/ 649513 w 1066338"/>
              <a:gd name="connsiteY65" fmla="*/ 736434 h 1018237"/>
              <a:gd name="connsiteX66" fmla="*/ 573734 w 1066338"/>
              <a:gd name="connsiteY66" fmla="*/ 736434 h 1018237"/>
              <a:gd name="connsiteX67" fmla="*/ 561678 w 1066338"/>
              <a:gd name="connsiteY67" fmla="*/ 731170 h 1018237"/>
              <a:gd name="connsiteX68" fmla="*/ 556511 w 1066338"/>
              <a:gd name="connsiteY68" fmla="*/ 718010 h 1018237"/>
              <a:gd name="connsiteX69" fmla="*/ 556511 w 1066338"/>
              <a:gd name="connsiteY69" fmla="*/ 582024 h 1018237"/>
              <a:gd name="connsiteX70" fmla="*/ 560817 w 1066338"/>
              <a:gd name="connsiteY70" fmla="*/ 569741 h 1018237"/>
              <a:gd name="connsiteX71" fmla="*/ 573734 w 1066338"/>
              <a:gd name="connsiteY71" fmla="*/ 563600 h 1018237"/>
              <a:gd name="connsiteX72" fmla="*/ 297872 w 1066338"/>
              <a:gd name="connsiteY72" fmla="*/ 563600 h 1018237"/>
              <a:gd name="connsiteX73" fmla="*/ 322372 w 1066338"/>
              <a:gd name="connsiteY73" fmla="*/ 567987 h 1018237"/>
              <a:gd name="connsiteX74" fmla="*/ 343372 w 1066338"/>
              <a:gd name="connsiteY74" fmla="*/ 582024 h 1018237"/>
              <a:gd name="connsiteX75" fmla="*/ 357372 w 1066338"/>
              <a:gd name="connsiteY75" fmla="*/ 601325 h 1018237"/>
              <a:gd name="connsiteX76" fmla="*/ 362622 w 1066338"/>
              <a:gd name="connsiteY76" fmla="*/ 626768 h 1018237"/>
              <a:gd name="connsiteX77" fmla="*/ 362622 w 1066338"/>
              <a:gd name="connsiteY77" fmla="*/ 670634 h 1018237"/>
              <a:gd name="connsiteX78" fmla="*/ 358247 w 1066338"/>
              <a:gd name="connsiteY78" fmla="*/ 696077 h 1018237"/>
              <a:gd name="connsiteX79" fmla="*/ 344247 w 1066338"/>
              <a:gd name="connsiteY79" fmla="*/ 717132 h 1018237"/>
              <a:gd name="connsiteX80" fmla="*/ 324122 w 1066338"/>
              <a:gd name="connsiteY80" fmla="*/ 731170 h 1018237"/>
              <a:gd name="connsiteX81" fmla="*/ 297872 w 1066338"/>
              <a:gd name="connsiteY81" fmla="*/ 736434 h 1018237"/>
              <a:gd name="connsiteX82" fmla="*/ 272498 w 1066338"/>
              <a:gd name="connsiteY82" fmla="*/ 731170 h 1018237"/>
              <a:gd name="connsiteX83" fmla="*/ 251498 w 1066338"/>
              <a:gd name="connsiteY83" fmla="*/ 718010 h 1018237"/>
              <a:gd name="connsiteX84" fmla="*/ 238373 w 1066338"/>
              <a:gd name="connsiteY84" fmla="*/ 697831 h 1018237"/>
              <a:gd name="connsiteX85" fmla="*/ 232248 w 1066338"/>
              <a:gd name="connsiteY85" fmla="*/ 672389 h 1018237"/>
              <a:gd name="connsiteX86" fmla="*/ 232248 w 1066338"/>
              <a:gd name="connsiteY86" fmla="*/ 629400 h 1018237"/>
              <a:gd name="connsiteX87" fmla="*/ 237498 w 1066338"/>
              <a:gd name="connsiteY87" fmla="*/ 603080 h 1018237"/>
              <a:gd name="connsiteX88" fmla="*/ 250623 w 1066338"/>
              <a:gd name="connsiteY88" fmla="*/ 582901 h 1018237"/>
              <a:gd name="connsiteX89" fmla="*/ 271623 w 1066338"/>
              <a:gd name="connsiteY89" fmla="*/ 568864 h 1018237"/>
              <a:gd name="connsiteX90" fmla="*/ 297872 w 1066338"/>
              <a:gd name="connsiteY90" fmla="*/ 563600 h 1018237"/>
              <a:gd name="connsiteX91" fmla="*/ 412877 w 1066338"/>
              <a:gd name="connsiteY91" fmla="*/ 559739 h 1018237"/>
              <a:gd name="connsiteX92" fmla="*/ 459563 w 1066338"/>
              <a:gd name="connsiteY92" fmla="*/ 559739 h 1018237"/>
              <a:gd name="connsiteX93" fmla="*/ 485108 w 1066338"/>
              <a:gd name="connsiteY93" fmla="*/ 564977 h 1018237"/>
              <a:gd name="connsiteX94" fmla="*/ 506249 w 1066338"/>
              <a:gd name="connsiteY94" fmla="*/ 579816 h 1018237"/>
              <a:gd name="connsiteX95" fmla="*/ 520343 w 1066338"/>
              <a:gd name="connsiteY95" fmla="*/ 599894 h 1018237"/>
              <a:gd name="connsiteX96" fmla="*/ 524747 w 1066338"/>
              <a:gd name="connsiteY96" fmla="*/ 625209 h 1018237"/>
              <a:gd name="connsiteX97" fmla="*/ 520343 w 1066338"/>
              <a:gd name="connsiteY97" fmla="*/ 650524 h 1018237"/>
              <a:gd name="connsiteX98" fmla="*/ 506249 w 1066338"/>
              <a:gd name="connsiteY98" fmla="*/ 671475 h 1018237"/>
              <a:gd name="connsiteX99" fmla="*/ 485108 w 1066338"/>
              <a:gd name="connsiteY99" fmla="*/ 684569 h 1018237"/>
              <a:gd name="connsiteX100" fmla="*/ 459563 w 1066338"/>
              <a:gd name="connsiteY100" fmla="*/ 690679 h 1018237"/>
              <a:gd name="connsiteX101" fmla="*/ 429614 w 1066338"/>
              <a:gd name="connsiteY101" fmla="*/ 690679 h 1018237"/>
              <a:gd name="connsiteX102" fmla="*/ 429614 w 1066338"/>
              <a:gd name="connsiteY102" fmla="*/ 714248 h 1018237"/>
              <a:gd name="connsiteX103" fmla="*/ 425209 w 1066338"/>
              <a:gd name="connsiteY103" fmla="*/ 727342 h 1018237"/>
              <a:gd name="connsiteX104" fmla="*/ 412877 w 1066338"/>
              <a:gd name="connsiteY104" fmla="*/ 732580 h 1018237"/>
              <a:gd name="connsiteX105" fmla="*/ 399664 w 1066338"/>
              <a:gd name="connsiteY105" fmla="*/ 727342 h 1018237"/>
              <a:gd name="connsiteX106" fmla="*/ 394379 w 1066338"/>
              <a:gd name="connsiteY106" fmla="*/ 714248 h 1018237"/>
              <a:gd name="connsiteX107" fmla="*/ 394379 w 1066338"/>
              <a:gd name="connsiteY107" fmla="*/ 578071 h 1018237"/>
              <a:gd name="connsiteX108" fmla="*/ 399664 w 1066338"/>
              <a:gd name="connsiteY108" fmla="*/ 564977 h 1018237"/>
              <a:gd name="connsiteX109" fmla="*/ 412877 w 1066338"/>
              <a:gd name="connsiteY109" fmla="*/ 559739 h 1018237"/>
              <a:gd name="connsiteX110" fmla="*/ 735004 w 1066338"/>
              <a:gd name="connsiteY110" fmla="*/ 28892 h 1018237"/>
              <a:gd name="connsiteX111" fmla="*/ 735004 w 1066338"/>
              <a:gd name="connsiteY111" fmla="*/ 166350 h 1018237"/>
              <a:gd name="connsiteX112" fmla="*/ 727990 w 1066338"/>
              <a:gd name="connsiteY112" fmla="*/ 179483 h 1018237"/>
              <a:gd name="connsiteX113" fmla="*/ 713962 w 1066338"/>
              <a:gd name="connsiteY113" fmla="*/ 178607 h 1018237"/>
              <a:gd name="connsiteX114" fmla="*/ 551760 w 1066338"/>
              <a:gd name="connsiteY114" fmla="*/ 76171 h 1018237"/>
              <a:gd name="connsiteX115" fmla="*/ 508799 w 1066338"/>
              <a:gd name="connsiteY115" fmla="*/ 76171 h 1018237"/>
              <a:gd name="connsiteX116" fmla="*/ 30964 w 1066338"/>
              <a:gd name="connsiteY116" fmla="*/ 404493 h 1018237"/>
              <a:gd name="connsiteX117" fmla="*/ 28333 w 1066338"/>
              <a:gd name="connsiteY117" fmla="*/ 410622 h 1018237"/>
              <a:gd name="connsiteX118" fmla="*/ 33594 w 1066338"/>
              <a:gd name="connsiteY118" fmla="*/ 415000 h 1018237"/>
              <a:gd name="connsiteX119" fmla="*/ 138805 w 1066338"/>
              <a:gd name="connsiteY119" fmla="*/ 415000 h 1018237"/>
              <a:gd name="connsiteX120" fmla="*/ 153710 w 1066338"/>
              <a:gd name="connsiteY120" fmla="*/ 429008 h 1018237"/>
              <a:gd name="connsiteX121" fmla="*/ 153710 w 1066338"/>
              <a:gd name="connsiteY121" fmla="*/ 963955 h 1018237"/>
              <a:gd name="connsiteX122" fmla="*/ 179137 w 1066338"/>
              <a:gd name="connsiteY122" fmla="*/ 990221 h 1018237"/>
              <a:gd name="connsiteX123" fmla="*/ 882300 w 1066338"/>
              <a:gd name="connsiteY123" fmla="*/ 990221 h 1018237"/>
              <a:gd name="connsiteX124" fmla="*/ 907726 w 1066338"/>
              <a:gd name="connsiteY124" fmla="*/ 963955 h 1018237"/>
              <a:gd name="connsiteX125" fmla="*/ 906849 w 1066338"/>
              <a:gd name="connsiteY125" fmla="*/ 428133 h 1018237"/>
              <a:gd name="connsiteX126" fmla="*/ 911233 w 1066338"/>
              <a:gd name="connsiteY126" fmla="*/ 417626 h 1018237"/>
              <a:gd name="connsiteX127" fmla="*/ 920877 w 1066338"/>
              <a:gd name="connsiteY127" fmla="*/ 414124 h 1018237"/>
              <a:gd name="connsiteX128" fmla="*/ 1033103 w 1066338"/>
              <a:gd name="connsiteY128" fmla="*/ 414124 h 1018237"/>
              <a:gd name="connsiteX129" fmla="*/ 1037487 w 1066338"/>
              <a:gd name="connsiteY129" fmla="*/ 410622 h 1018237"/>
              <a:gd name="connsiteX130" fmla="*/ 1036610 w 1066338"/>
              <a:gd name="connsiteY130" fmla="*/ 404493 h 1018237"/>
              <a:gd name="connsiteX131" fmla="*/ 875286 w 1066338"/>
              <a:gd name="connsiteY131" fmla="*/ 281044 h 1018237"/>
              <a:gd name="connsiteX132" fmla="*/ 869148 w 1066338"/>
              <a:gd name="connsiteY132" fmla="*/ 270538 h 1018237"/>
              <a:gd name="connsiteX133" fmla="*/ 869148 w 1066338"/>
              <a:gd name="connsiteY133" fmla="*/ 28892 h 1018237"/>
              <a:gd name="connsiteX134" fmla="*/ 720976 w 1066338"/>
              <a:gd name="connsiteY134" fmla="*/ 0 h 1018237"/>
              <a:gd name="connsiteX135" fmla="*/ 872656 w 1066338"/>
              <a:gd name="connsiteY135" fmla="*/ 0 h 1018237"/>
              <a:gd name="connsiteX136" fmla="*/ 897205 w 1066338"/>
              <a:gd name="connsiteY136" fmla="*/ 26266 h 1018237"/>
              <a:gd name="connsiteX137" fmla="*/ 897205 w 1066338"/>
              <a:gd name="connsiteY137" fmla="*/ 263534 h 1018237"/>
              <a:gd name="connsiteX138" fmla="*/ 1053268 w 1066338"/>
              <a:gd name="connsiteY138" fmla="*/ 382605 h 1018237"/>
              <a:gd name="connsiteX139" fmla="*/ 1064666 w 1066338"/>
              <a:gd name="connsiteY139" fmla="*/ 419377 h 1018237"/>
              <a:gd name="connsiteX140" fmla="*/ 1033103 w 1066338"/>
              <a:gd name="connsiteY140" fmla="*/ 442141 h 1018237"/>
              <a:gd name="connsiteX141" fmla="*/ 934906 w 1066338"/>
              <a:gd name="connsiteY141" fmla="*/ 442141 h 1018237"/>
              <a:gd name="connsiteX142" fmla="*/ 935782 w 1066338"/>
              <a:gd name="connsiteY142" fmla="*/ 963955 h 1018237"/>
              <a:gd name="connsiteX143" fmla="*/ 882300 w 1066338"/>
              <a:gd name="connsiteY143" fmla="*/ 1018237 h 1018237"/>
              <a:gd name="connsiteX144" fmla="*/ 179137 w 1066338"/>
              <a:gd name="connsiteY144" fmla="*/ 1018237 h 1018237"/>
              <a:gd name="connsiteX145" fmla="*/ 125654 w 1066338"/>
              <a:gd name="connsiteY145" fmla="*/ 963955 h 1018237"/>
              <a:gd name="connsiteX146" fmla="*/ 125654 w 1066338"/>
              <a:gd name="connsiteY146" fmla="*/ 442141 h 1018237"/>
              <a:gd name="connsiteX147" fmla="*/ 33594 w 1066338"/>
              <a:gd name="connsiteY147" fmla="*/ 443016 h 1018237"/>
              <a:gd name="connsiteX148" fmla="*/ 2031 w 1066338"/>
              <a:gd name="connsiteY148" fmla="*/ 419377 h 1018237"/>
              <a:gd name="connsiteX149" fmla="*/ 14305 w 1066338"/>
              <a:gd name="connsiteY149" fmla="*/ 382605 h 1018237"/>
              <a:gd name="connsiteX150" fmla="*/ 493894 w 1066338"/>
              <a:gd name="connsiteY150" fmla="*/ 52532 h 1018237"/>
              <a:gd name="connsiteX151" fmla="*/ 494771 w 1066338"/>
              <a:gd name="connsiteY151" fmla="*/ 51656 h 1018237"/>
              <a:gd name="connsiteX152" fmla="*/ 566665 w 1066338"/>
              <a:gd name="connsiteY152" fmla="*/ 51656 h 1018237"/>
              <a:gd name="connsiteX153" fmla="*/ 706947 w 1066338"/>
              <a:gd name="connsiteY153" fmla="*/ 141835 h 1018237"/>
              <a:gd name="connsiteX154" fmla="*/ 706947 w 1066338"/>
              <a:gd name="connsiteY154" fmla="*/ 14884 h 1018237"/>
              <a:gd name="connsiteX155" fmla="*/ 720976 w 1066338"/>
              <a:gd name="connsiteY155" fmla="*/ 0 h 101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1066338" h="1018237">
                <a:moveTo>
                  <a:pt x="296998" y="598693"/>
                </a:moveTo>
                <a:cubicBezTo>
                  <a:pt x="293498" y="598693"/>
                  <a:pt x="289998" y="599570"/>
                  <a:pt x="285623" y="600448"/>
                </a:cubicBezTo>
                <a:cubicBezTo>
                  <a:pt x="282123" y="602202"/>
                  <a:pt x="278623" y="604834"/>
                  <a:pt x="275998" y="606589"/>
                </a:cubicBezTo>
                <a:cubicBezTo>
                  <a:pt x="273373" y="609221"/>
                  <a:pt x="271623" y="612730"/>
                  <a:pt x="269873" y="616240"/>
                </a:cubicBezTo>
                <a:cubicBezTo>
                  <a:pt x="268123" y="619749"/>
                  <a:pt x="267248" y="624136"/>
                  <a:pt x="267248" y="627645"/>
                </a:cubicBezTo>
                <a:lnTo>
                  <a:pt x="267248" y="670634"/>
                </a:lnTo>
                <a:cubicBezTo>
                  <a:pt x="267248" y="675021"/>
                  <a:pt x="267248" y="678530"/>
                  <a:pt x="268998" y="682917"/>
                </a:cubicBezTo>
                <a:cubicBezTo>
                  <a:pt x="270748" y="685549"/>
                  <a:pt x="272498" y="689935"/>
                  <a:pt x="275998" y="691690"/>
                </a:cubicBezTo>
                <a:cubicBezTo>
                  <a:pt x="278623" y="694322"/>
                  <a:pt x="282123" y="696954"/>
                  <a:pt x="285623" y="698709"/>
                </a:cubicBezTo>
                <a:cubicBezTo>
                  <a:pt x="289123" y="700463"/>
                  <a:pt x="293498" y="700463"/>
                  <a:pt x="297872" y="700463"/>
                </a:cubicBezTo>
                <a:cubicBezTo>
                  <a:pt x="302247" y="700463"/>
                  <a:pt x="305747" y="700463"/>
                  <a:pt x="309247" y="698709"/>
                </a:cubicBezTo>
                <a:cubicBezTo>
                  <a:pt x="312747" y="696954"/>
                  <a:pt x="316247" y="694322"/>
                  <a:pt x="318872" y="692567"/>
                </a:cubicBezTo>
                <a:cubicBezTo>
                  <a:pt x="321497" y="689935"/>
                  <a:pt x="324122" y="687303"/>
                  <a:pt x="324997" y="683794"/>
                </a:cubicBezTo>
                <a:cubicBezTo>
                  <a:pt x="326747" y="679407"/>
                  <a:pt x="327622" y="675898"/>
                  <a:pt x="327622" y="671511"/>
                </a:cubicBezTo>
                <a:lnTo>
                  <a:pt x="327622" y="629400"/>
                </a:lnTo>
                <a:cubicBezTo>
                  <a:pt x="327622" y="625013"/>
                  <a:pt x="326747" y="620626"/>
                  <a:pt x="324997" y="617117"/>
                </a:cubicBezTo>
                <a:cubicBezTo>
                  <a:pt x="324122" y="612730"/>
                  <a:pt x="321497" y="610098"/>
                  <a:pt x="318872" y="607466"/>
                </a:cubicBezTo>
                <a:cubicBezTo>
                  <a:pt x="316247" y="604834"/>
                  <a:pt x="312747" y="602202"/>
                  <a:pt x="309247" y="600448"/>
                </a:cubicBezTo>
                <a:cubicBezTo>
                  <a:pt x="305747" y="599570"/>
                  <a:pt x="302247" y="598693"/>
                  <a:pt x="296998" y="598693"/>
                </a:cubicBezTo>
                <a:close/>
                <a:moveTo>
                  <a:pt x="429614" y="596402"/>
                </a:moveTo>
                <a:lnTo>
                  <a:pt x="429614" y="654889"/>
                </a:lnTo>
                <a:lnTo>
                  <a:pt x="459563" y="654889"/>
                </a:lnTo>
                <a:cubicBezTo>
                  <a:pt x="463967" y="654889"/>
                  <a:pt x="467491" y="654016"/>
                  <a:pt x="471014" y="652270"/>
                </a:cubicBezTo>
                <a:cubicBezTo>
                  <a:pt x="474538" y="650524"/>
                  <a:pt x="478061" y="648778"/>
                  <a:pt x="480704" y="645287"/>
                </a:cubicBezTo>
                <a:cubicBezTo>
                  <a:pt x="482466" y="643541"/>
                  <a:pt x="485108" y="640049"/>
                  <a:pt x="486870" y="636557"/>
                </a:cubicBezTo>
                <a:cubicBezTo>
                  <a:pt x="488632" y="633938"/>
                  <a:pt x="488632" y="629574"/>
                  <a:pt x="488632" y="625209"/>
                </a:cubicBezTo>
                <a:cubicBezTo>
                  <a:pt x="488632" y="621717"/>
                  <a:pt x="488632" y="617353"/>
                  <a:pt x="486870" y="613861"/>
                </a:cubicBezTo>
                <a:cubicBezTo>
                  <a:pt x="485108" y="610369"/>
                  <a:pt x="482466" y="607750"/>
                  <a:pt x="480704" y="604259"/>
                </a:cubicBezTo>
                <a:cubicBezTo>
                  <a:pt x="478061" y="602513"/>
                  <a:pt x="474538" y="599894"/>
                  <a:pt x="471014" y="598148"/>
                </a:cubicBezTo>
                <a:cubicBezTo>
                  <a:pt x="467491" y="597275"/>
                  <a:pt x="463967" y="596402"/>
                  <a:pt x="459563" y="596402"/>
                </a:cubicBezTo>
                <a:close/>
                <a:moveTo>
                  <a:pt x="816318" y="563600"/>
                </a:moveTo>
                <a:cubicBezTo>
                  <a:pt x="825816" y="563600"/>
                  <a:pt x="833588" y="572329"/>
                  <a:pt x="833588" y="581931"/>
                </a:cubicBezTo>
                <a:lnTo>
                  <a:pt x="833588" y="718107"/>
                </a:lnTo>
                <a:cubicBezTo>
                  <a:pt x="833588" y="725963"/>
                  <a:pt x="828407" y="732946"/>
                  <a:pt x="821499" y="735565"/>
                </a:cubicBezTo>
                <a:cubicBezTo>
                  <a:pt x="818908" y="736438"/>
                  <a:pt x="818045" y="736438"/>
                  <a:pt x="816318" y="736438"/>
                </a:cubicBezTo>
                <a:cubicBezTo>
                  <a:pt x="810274" y="736438"/>
                  <a:pt x="805093" y="733819"/>
                  <a:pt x="801639" y="729455"/>
                </a:cubicBezTo>
                <a:lnTo>
                  <a:pt x="738605" y="639544"/>
                </a:lnTo>
                <a:lnTo>
                  <a:pt x="738605" y="715488"/>
                </a:lnTo>
                <a:cubicBezTo>
                  <a:pt x="738605" y="725090"/>
                  <a:pt x="730833" y="733819"/>
                  <a:pt x="721335" y="733819"/>
                </a:cubicBezTo>
                <a:cubicBezTo>
                  <a:pt x="711837" y="733819"/>
                  <a:pt x="703202" y="725090"/>
                  <a:pt x="703202" y="715488"/>
                </a:cubicBezTo>
                <a:lnTo>
                  <a:pt x="703202" y="583677"/>
                </a:lnTo>
                <a:cubicBezTo>
                  <a:pt x="703202" y="576694"/>
                  <a:pt x="708383" y="569710"/>
                  <a:pt x="716154" y="567092"/>
                </a:cubicBezTo>
                <a:cubicBezTo>
                  <a:pt x="723062" y="565346"/>
                  <a:pt x="730833" y="567092"/>
                  <a:pt x="736014" y="574075"/>
                </a:cubicBezTo>
                <a:lnTo>
                  <a:pt x="798185" y="663113"/>
                </a:lnTo>
                <a:lnTo>
                  <a:pt x="798185" y="581931"/>
                </a:lnTo>
                <a:cubicBezTo>
                  <a:pt x="798185" y="572329"/>
                  <a:pt x="805956" y="563600"/>
                  <a:pt x="816318" y="563600"/>
                </a:cubicBezTo>
                <a:close/>
                <a:moveTo>
                  <a:pt x="573734" y="563600"/>
                </a:moveTo>
                <a:lnTo>
                  <a:pt x="649513" y="563600"/>
                </a:lnTo>
                <a:cubicBezTo>
                  <a:pt x="654680" y="563600"/>
                  <a:pt x="658124" y="566232"/>
                  <a:pt x="662430" y="568864"/>
                </a:cubicBezTo>
                <a:cubicBezTo>
                  <a:pt x="665013" y="572373"/>
                  <a:pt x="667597" y="576760"/>
                  <a:pt x="667597" y="582024"/>
                </a:cubicBezTo>
                <a:cubicBezTo>
                  <a:pt x="667597" y="587288"/>
                  <a:pt x="665013" y="591675"/>
                  <a:pt x="662430" y="595184"/>
                </a:cubicBezTo>
                <a:cubicBezTo>
                  <a:pt x="658124" y="598693"/>
                  <a:pt x="654680" y="600448"/>
                  <a:pt x="649513" y="600448"/>
                </a:cubicBezTo>
                <a:lnTo>
                  <a:pt x="590956" y="600448"/>
                </a:lnTo>
                <a:lnTo>
                  <a:pt x="590956" y="631154"/>
                </a:lnTo>
                <a:lnTo>
                  <a:pt x="631429" y="631154"/>
                </a:lnTo>
                <a:cubicBezTo>
                  <a:pt x="636596" y="631154"/>
                  <a:pt x="640902" y="632032"/>
                  <a:pt x="644346" y="635541"/>
                </a:cubicBezTo>
                <a:cubicBezTo>
                  <a:pt x="647791" y="639928"/>
                  <a:pt x="649513" y="643437"/>
                  <a:pt x="649513" y="648701"/>
                </a:cubicBezTo>
                <a:cubicBezTo>
                  <a:pt x="649513" y="653965"/>
                  <a:pt x="647791" y="658351"/>
                  <a:pt x="644346" y="661861"/>
                </a:cubicBezTo>
                <a:cubicBezTo>
                  <a:pt x="640902" y="665370"/>
                  <a:pt x="636596" y="667125"/>
                  <a:pt x="631429" y="667125"/>
                </a:cubicBezTo>
                <a:lnTo>
                  <a:pt x="590956" y="667125"/>
                </a:lnTo>
                <a:lnTo>
                  <a:pt x="590956" y="699586"/>
                </a:lnTo>
                <a:lnTo>
                  <a:pt x="649513" y="699586"/>
                </a:lnTo>
                <a:cubicBezTo>
                  <a:pt x="654680" y="699586"/>
                  <a:pt x="658124" y="700463"/>
                  <a:pt x="662430" y="704850"/>
                </a:cubicBezTo>
                <a:cubicBezTo>
                  <a:pt x="665013" y="708359"/>
                  <a:pt x="667597" y="712746"/>
                  <a:pt x="667597" y="718010"/>
                </a:cubicBezTo>
                <a:cubicBezTo>
                  <a:pt x="667597" y="723274"/>
                  <a:pt x="665013" y="726783"/>
                  <a:pt x="662430" y="731170"/>
                </a:cubicBezTo>
                <a:cubicBezTo>
                  <a:pt x="658124" y="733802"/>
                  <a:pt x="654680" y="736434"/>
                  <a:pt x="649513" y="736434"/>
                </a:cubicBezTo>
                <a:lnTo>
                  <a:pt x="573734" y="736434"/>
                </a:lnTo>
                <a:cubicBezTo>
                  <a:pt x="569428" y="736434"/>
                  <a:pt x="565122" y="733802"/>
                  <a:pt x="561678" y="731170"/>
                </a:cubicBezTo>
                <a:cubicBezTo>
                  <a:pt x="558233" y="726783"/>
                  <a:pt x="556511" y="723274"/>
                  <a:pt x="556511" y="718010"/>
                </a:cubicBezTo>
                <a:lnTo>
                  <a:pt x="556511" y="582024"/>
                </a:lnTo>
                <a:cubicBezTo>
                  <a:pt x="556511" y="576760"/>
                  <a:pt x="558233" y="573251"/>
                  <a:pt x="560817" y="569741"/>
                </a:cubicBezTo>
                <a:cubicBezTo>
                  <a:pt x="565122" y="566232"/>
                  <a:pt x="568567" y="563600"/>
                  <a:pt x="573734" y="563600"/>
                </a:cubicBezTo>
                <a:close/>
                <a:moveTo>
                  <a:pt x="297872" y="563600"/>
                </a:moveTo>
                <a:cubicBezTo>
                  <a:pt x="306622" y="563600"/>
                  <a:pt x="315372" y="565355"/>
                  <a:pt x="322372" y="567987"/>
                </a:cubicBezTo>
                <a:cubicBezTo>
                  <a:pt x="331122" y="571496"/>
                  <a:pt x="337247" y="575883"/>
                  <a:pt x="343372" y="582024"/>
                </a:cubicBezTo>
                <a:cubicBezTo>
                  <a:pt x="349497" y="587288"/>
                  <a:pt x="353872" y="594306"/>
                  <a:pt x="357372" y="601325"/>
                </a:cubicBezTo>
                <a:cubicBezTo>
                  <a:pt x="361747" y="609221"/>
                  <a:pt x="362622" y="617994"/>
                  <a:pt x="362622" y="626768"/>
                </a:cubicBezTo>
                <a:lnTo>
                  <a:pt x="362622" y="670634"/>
                </a:lnTo>
                <a:cubicBezTo>
                  <a:pt x="362622" y="679407"/>
                  <a:pt x="361747" y="688181"/>
                  <a:pt x="358247" y="696077"/>
                </a:cubicBezTo>
                <a:cubicBezTo>
                  <a:pt x="354747" y="703973"/>
                  <a:pt x="349497" y="710991"/>
                  <a:pt x="344247" y="717132"/>
                </a:cubicBezTo>
                <a:cubicBezTo>
                  <a:pt x="338122" y="722396"/>
                  <a:pt x="331122" y="727660"/>
                  <a:pt x="324122" y="731170"/>
                </a:cubicBezTo>
                <a:cubicBezTo>
                  <a:pt x="315372" y="733802"/>
                  <a:pt x="306622" y="736434"/>
                  <a:pt x="297872" y="736434"/>
                </a:cubicBezTo>
                <a:cubicBezTo>
                  <a:pt x="289123" y="736434"/>
                  <a:pt x="280373" y="734679"/>
                  <a:pt x="272498" y="731170"/>
                </a:cubicBezTo>
                <a:cubicBezTo>
                  <a:pt x="264623" y="727660"/>
                  <a:pt x="257623" y="724151"/>
                  <a:pt x="251498" y="718010"/>
                </a:cubicBezTo>
                <a:cubicBezTo>
                  <a:pt x="246248" y="712746"/>
                  <a:pt x="240998" y="705727"/>
                  <a:pt x="238373" y="697831"/>
                </a:cubicBezTo>
                <a:cubicBezTo>
                  <a:pt x="233998" y="689935"/>
                  <a:pt x="232248" y="682039"/>
                  <a:pt x="232248" y="672389"/>
                </a:cubicBezTo>
                <a:lnTo>
                  <a:pt x="232248" y="629400"/>
                </a:lnTo>
                <a:cubicBezTo>
                  <a:pt x="232248" y="619749"/>
                  <a:pt x="233998" y="611853"/>
                  <a:pt x="237498" y="603080"/>
                </a:cubicBezTo>
                <a:cubicBezTo>
                  <a:pt x="240123" y="595184"/>
                  <a:pt x="244498" y="589043"/>
                  <a:pt x="250623" y="582901"/>
                </a:cubicBezTo>
                <a:cubicBezTo>
                  <a:pt x="256748" y="576760"/>
                  <a:pt x="263748" y="572373"/>
                  <a:pt x="271623" y="568864"/>
                </a:cubicBezTo>
                <a:cubicBezTo>
                  <a:pt x="278623" y="565355"/>
                  <a:pt x="288248" y="563600"/>
                  <a:pt x="297872" y="563600"/>
                </a:cubicBezTo>
                <a:close/>
                <a:moveTo>
                  <a:pt x="412877" y="559739"/>
                </a:moveTo>
                <a:lnTo>
                  <a:pt x="459563" y="559739"/>
                </a:lnTo>
                <a:cubicBezTo>
                  <a:pt x="468372" y="559739"/>
                  <a:pt x="477180" y="562358"/>
                  <a:pt x="485108" y="564977"/>
                </a:cubicBezTo>
                <a:cubicBezTo>
                  <a:pt x="493036" y="569341"/>
                  <a:pt x="500083" y="573706"/>
                  <a:pt x="506249" y="579816"/>
                </a:cubicBezTo>
                <a:cubicBezTo>
                  <a:pt x="512415" y="585054"/>
                  <a:pt x="516819" y="592038"/>
                  <a:pt x="520343" y="599894"/>
                </a:cubicBezTo>
                <a:cubicBezTo>
                  <a:pt x="523866" y="607750"/>
                  <a:pt x="524747" y="615607"/>
                  <a:pt x="524747" y="625209"/>
                </a:cubicBezTo>
                <a:cubicBezTo>
                  <a:pt x="524747" y="633938"/>
                  <a:pt x="523866" y="642668"/>
                  <a:pt x="520343" y="650524"/>
                </a:cubicBezTo>
                <a:cubicBezTo>
                  <a:pt x="516819" y="658381"/>
                  <a:pt x="512415" y="665364"/>
                  <a:pt x="506249" y="671475"/>
                </a:cubicBezTo>
                <a:cubicBezTo>
                  <a:pt x="500083" y="677585"/>
                  <a:pt x="493036" y="681950"/>
                  <a:pt x="485108" y="684569"/>
                </a:cubicBezTo>
                <a:cubicBezTo>
                  <a:pt x="477180" y="688933"/>
                  <a:pt x="468372" y="690679"/>
                  <a:pt x="459563" y="690679"/>
                </a:cubicBezTo>
                <a:lnTo>
                  <a:pt x="429614" y="690679"/>
                </a:lnTo>
                <a:lnTo>
                  <a:pt x="429614" y="714248"/>
                </a:lnTo>
                <a:cubicBezTo>
                  <a:pt x="429614" y="719486"/>
                  <a:pt x="428733" y="722978"/>
                  <a:pt x="425209" y="727342"/>
                </a:cubicBezTo>
                <a:cubicBezTo>
                  <a:pt x="421686" y="729961"/>
                  <a:pt x="417282" y="732580"/>
                  <a:pt x="412877" y="732580"/>
                </a:cubicBezTo>
                <a:cubicBezTo>
                  <a:pt x="406711" y="732580"/>
                  <a:pt x="403188" y="729961"/>
                  <a:pt x="399664" y="727342"/>
                </a:cubicBezTo>
                <a:cubicBezTo>
                  <a:pt x="395260" y="722978"/>
                  <a:pt x="394379" y="719486"/>
                  <a:pt x="394379" y="714248"/>
                </a:cubicBezTo>
                <a:lnTo>
                  <a:pt x="394379" y="578071"/>
                </a:lnTo>
                <a:cubicBezTo>
                  <a:pt x="394379" y="573706"/>
                  <a:pt x="395260" y="569341"/>
                  <a:pt x="399664" y="564977"/>
                </a:cubicBezTo>
                <a:cubicBezTo>
                  <a:pt x="403188" y="562358"/>
                  <a:pt x="406711" y="559739"/>
                  <a:pt x="412877" y="559739"/>
                </a:cubicBezTo>
                <a:close/>
                <a:moveTo>
                  <a:pt x="735004" y="28892"/>
                </a:moveTo>
                <a:lnTo>
                  <a:pt x="735004" y="166350"/>
                </a:lnTo>
                <a:cubicBezTo>
                  <a:pt x="735004" y="171603"/>
                  <a:pt x="732374" y="175981"/>
                  <a:pt x="727990" y="179483"/>
                </a:cubicBezTo>
                <a:cubicBezTo>
                  <a:pt x="723606" y="182110"/>
                  <a:pt x="718345" y="182110"/>
                  <a:pt x="713962" y="178607"/>
                </a:cubicBezTo>
                <a:lnTo>
                  <a:pt x="551760" y="76171"/>
                </a:lnTo>
                <a:cubicBezTo>
                  <a:pt x="538609" y="69167"/>
                  <a:pt x="522827" y="69167"/>
                  <a:pt x="508799" y="76171"/>
                </a:cubicBezTo>
                <a:lnTo>
                  <a:pt x="30964" y="404493"/>
                </a:lnTo>
                <a:cubicBezTo>
                  <a:pt x="27457" y="407120"/>
                  <a:pt x="28333" y="409746"/>
                  <a:pt x="28333" y="410622"/>
                </a:cubicBezTo>
                <a:cubicBezTo>
                  <a:pt x="29210" y="412373"/>
                  <a:pt x="30087" y="415000"/>
                  <a:pt x="33594" y="415000"/>
                </a:cubicBezTo>
                <a:lnTo>
                  <a:pt x="138805" y="415000"/>
                </a:lnTo>
                <a:cubicBezTo>
                  <a:pt x="147573" y="415000"/>
                  <a:pt x="153710" y="421128"/>
                  <a:pt x="153710" y="429008"/>
                </a:cubicBezTo>
                <a:lnTo>
                  <a:pt x="153710" y="963955"/>
                </a:lnTo>
                <a:cubicBezTo>
                  <a:pt x="153710" y="978839"/>
                  <a:pt x="165108" y="990221"/>
                  <a:pt x="179137" y="990221"/>
                </a:cubicBezTo>
                <a:lnTo>
                  <a:pt x="882300" y="990221"/>
                </a:lnTo>
                <a:cubicBezTo>
                  <a:pt x="897205" y="990221"/>
                  <a:pt x="907726" y="978839"/>
                  <a:pt x="907726" y="963955"/>
                </a:cubicBezTo>
                <a:lnTo>
                  <a:pt x="906849" y="428133"/>
                </a:lnTo>
                <a:cubicBezTo>
                  <a:pt x="906849" y="423755"/>
                  <a:pt x="907726" y="421128"/>
                  <a:pt x="911233" y="417626"/>
                </a:cubicBezTo>
                <a:cubicBezTo>
                  <a:pt x="912987" y="415875"/>
                  <a:pt x="917370" y="414124"/>
                  <a:pt x="920877" y="414124"/>
                </a:cubicBezTo>
                <a:lnTo>
                  <a:pt x="1033103" y="414124"/>
                </a:lnTo>
                <a:cubicBezTo>
                  <a:pt x="1036610" y="414124"/>
                  <a:pt x="1037487" y="411498"/>
                  <a:pt x="1037487" y="410622"/>
                </a:cubicBezTo>
                <a:cubicBezTo>
                  <a:pt x="1038364" y="408871"/>
                  <a:pt x="1038364" y="407120"/>
                  <a:pt x="1036610" y="404493"/>
                </a:cubicBezTo>
                <a:lnTo>
                  <a:pt x="875286" y="281044"/>
                </a:lnTo>
                <a:cubicBezTo>
                  <a:pt x="871779" y="278417"/>
                  <a:pt x="869148" y="274915"/>
                  <a:pt x="869148" y="270538"/>
                </a:cubicBezTo>
                <a:lnTo>
                  <a:pt x="869148" y="28892"/>
                </a:lnTo>
                <a:close/>
                <a:moveTo>
                  <a:pt x="720976" y="0"/>
                </a:moveTo>
                <a:lnTo>
                  <a:pt x="872656" y="0"/>
                </a:lnTo>
                <a:cubicBezTo>
                  <a:pt x="885807" y="0"/>
                  <a:pt x="897205" y="11382"/>
                  <a:pt x="897205" y="26266"/>
                </a:cubicBezTo>
                <a:lnTo>
                  <a:pt x="897205" y="263534"/>
                </a:lnTo>
                <a:lnTo>
                  <a:pt x="1053268" y="382605"/>
                </a:lnTo>
                <a:cubicBezTo>
                  <a:pt x="1064666" y="391360"/>
                  <a:pt x="1069050" y="405369"/>
                  <a:pt x="1064666" y="419377"/>
                </a:cubicBezTo>
                <a:cubicBezTo>
                  <a:pt x="1060283" y="433386"/>
                  <a:pt x="1048008" y="442141"/>
                  <a:pt x="1033103" y="442141"/>
                </a:cubicBezTo>
                <a:lnTo>
                  <a:pt x="934906" y="442141"/>
                </a:lnTo>
                <a:lnTo>
                  <a:pt x="935782" y="963955"/>
                </a:lnTo>
                <a:cubicBezTo>
                  <a:pt x="935782" y="994598"/>
                  <a:pt x="912110" y="1018237"/>
                  <a:pt x="882300" y="1018237"/>
                </a:cubicBezTo>
                <a:lnTo>
                  <a:pt x="179137" y="1018237"/>
                </a:lnTo>
                <a:cubicBezTo>
                  <a:pt x="149327" y="1018237"/>
                  <a:pt x="125654" y="994598"/>
                  <a:pt x="125654" y="963955"/>
                </a:cubicBezTo>
                <a:lnTo>
                  <a:pt x="125654" y="442141"/>
                </a:lnTo>
                <a:lnTo>
                  <a:pt x="33594" y="443016"/>
                </a:lnTo>
                <a:cubicBezTo>
                  <a:pt x="18689" y="443016"/>
                  <a:pt x="6414" y="433386"/>
                  <a:pt x="2031" y="419377"/>
                </a:cubicBezTo>
                <a:cubicBezTo>
                  <a:pt x="-3230" y="404493"/>
                  <a:pt x="2031" y="390485"/>
                  <a:pt x="14305" y="382605"/>
                </a:cubicBezTo>
                <a:lnTo>
                  <a:pt x="493894" y="52532"/>
                </a:lnTo>
                <a:cubicBezTo>
                  <a:pt x="493894" y="52532"/>
                  <a:pt x="494771" y="52532"/>
                  <a:pt x="494771" y="51656"/>
                </a:cubicBezTo>
                <a:cubicBezTo>
                  <a:pt x="517567" y="39399"/>
                  <a:pt x="543870" y="39399"/>
                  <a:pt x="566665" y="51656"/>
                </a:cubicBezTo>
                <a:lnTo>
                  <a:pt x="706947" y="141835"/>
                </a:lnTo>
                <a:lnTo>
                  <a:pt x="706947" y="14884"/>
                </a:lnTo>
                <a:cubicBezTo>
                  <a:pt x="706947" y="7004"/>
                  <a:pt x="713962" y="0"/>
                  <a:pt x="7209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93" name="Freeform 9">
            <a:extLst>
              <a:ext uri="{FF2B5EF4-FFF2-40B4-BE49-F238E27FC236}">
                <a16:creationId xmlns:a16="http://schemas.microsoft.com/office/drawing/2014/main" id="{BE5E81CB-1E65-443C-A960-7A844520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8798" y="3551454"/>
            <a:ext cx="1582714" cy="2281425"/>
          </a:xfrm>
          <a:custGeom>
            <a:avLst/>
            <a:gdLst>
              <a:gd name="T0" fmla="*/ 1807 w 1808"/>
              <a:gd name="T1" fmla="*/ 917 h 2606"/>
              <a:gd name="T2" fmla="*/ 1807 w 1808"/>
              <a:gd name="T3" fmla="*/ 917 h 2606"/>
              <a:gd name="T4" fmla="*/ 875 w 1808"/>
              <a:gd name="T5" fmla="*/ 19 h 2606"/>
              <a:gd name="T6" fmla="*/ 875 w 1808"/>
              <a:gd name="T7" fmla="*/ 19 h 2606"/>
              <a:gd name="T8" fmla="*/ 13 w 1808"/>
              <a:gd name="T9" fmla="*/ 849 h 2606"/>
              <a:gd name="T10" fmla="*/ 13 w 1808"/>
              <a:gd name="T11" fmla="*/ 849 h 2606"/>
              <a:gd name="T12" fmla="*/ 104 w 1808"/>
              <a:gd name="T13" fmla="*/ 1316 h 2606"/>
              <a:gd name="T14" fmla="*/ 505 w 1808"/>
              <a:gd name="T15" fmla="*/ 2015 h 2606"/>
              <a:gd name="T16" fmla="*/ 796 w 1808"/>
              <a:gd name="T17" fmla="*/ 2518 h 2606"/>
              <a:gd name="T18" fmla="*/ 796 w 1808"/>
              <a:gd name="T19" fmla="*/ 2518 h 2606"/>
              <a:gd name="T20" fmla="*/ 1022 w 1808"/>
              <a:gd name="T21" fmla="*/ 2518 h 2606"/>
              <a:gd name="T22" fmla="*/ 1312 w 1808"/>
              <a:gd name="T23" fmla="*/ 2015 h 2606"/>
              <a:gd name="T24" fmla="*/ 1713 w 1808"/>
              <a:gd name="T25" fmla="*/ 1316 h 2606"/>
              <a:gd name="T26" fmla="*/ 1713 w 1808"/>
              <a:gd name="T27" fmla="*/ 1316 h 2606"/>
              <a:gd name="T28" fmla="*/ 1807 w 1808"/>
              <a:gd name="T29" fmla="*/ 917 h 2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08" h="2606">
                <a:moveTo>
                  <a:pt x="1807" y="917"/>
                </a:moveTo>
                <a:lnTo>
                  <a:pt x="1807" y="917"/>
                </a:lnTo>
                <a:cubicBezTo>
                  <a:pt x="1807" y="410"/>
                  <a:pt x="1387" y="0"/>
                  <a:pt x="875" y="19"/>
                </a:cubicBezTo>
                <a:lnTo>
                  <a:pt x="875" y="19"/>
                </a:lnTo>
                <a:cubicBezTo>
                  <a:pt x="421" y="36"/>
                  <a:pt x="47" y="396"/>
                  <a:pt x="13" y="849"/>
                </a:cubicBezTo>
                <a:lnTo>
                  <a:pt x="13" y="849"/>
                </a:lnTo>
                <a:cubicBezTo>
                  <a:pt x="0" y="1018"/>
                  <a:pt x="35" y="1177"/>
                  <a:pt x="104" y="1316"/>
                </a:cubicBezTo>
                <a:lnTo>
                  <a:pt x="505" y="2015"/>
                </a:lnTo>
                <a:lnTo>
                  <a:pt x="796" y="2518"/>
                </a:lnTo>
                <a:lnTo>
                  <a:pt x="796" y="2518"/>
                </a:lnTo>
                <a:cubicBezTo>
                  <a:pt x="846" y="2605"/>
                  <a:pt x="972" y="2605"/>
                  <a:pt x="1022" y="2518"/>
                </a:cubicBezTo>
                <a:lnTo>
                  <a:pt x="1312" y="2015"/>
                </a:lnTo>
                <a:lnTo>
                  <a:pt x="1713" y="1316"/>
                </a:lnTo>
                <a:lnTo>
                  <a:pt x="1713" y="1316"/>
                </a:lnTo>
                <a:cubicBezTo>
                  <a:pt x="1773" y="1196"/>
                  <a:pt x="1807" y="1060"/>
                  <a:pt x="1807" y="9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B168FE0A-FC98-4E64-BD90-A18AA90E2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0107" y="3902741"/>
            <a:ext cx="970939" cy="956475"/>
          </a:xfrm>
          <a:custGeom>
            <a:avLst/>
            <a:gdLst>
              <a:gd name="connsiteX0" fmla="*/ 480676 w 970939"/>
              <a:gd name="connsiteY0" fmla="*/ 374445 h 956475"/>
              <a:gd name="connsiteX1" fmla="*/ 495433 w 970939"/>
              <a:gd name="connsiteY1" fmla="*/ 388455 h 956475"/>
              <a:gd name="connsiteX2" fmla="*/ 495433 w 970939"/>
              <a:gd name="connsiteY2" fmla="*/ 422605 h 956475"/>
              <a:gd name="connsiteX3" fmla="*/ 513663 w 970939"/>
              <a:gd name="connsiteY3" fmla="*/ 424356 h 956475"/>
              <a:gd name="connsiteX4" fmla="*/ 537970 w 970939"/>
              <a:gd name="connsiteY4" fmla="*/ 432237 h 956475"/>
              <a:gd name="connsiteX5" fmla="*/ 554464 w 970939"/>
              <a:gd name="connsiteY5" fmla="*/ 443620 h 956475"/>
              <a:gd name="connsiteX6" fmla="*/ 560541 w 970939"/>
              <a:gd name="connsiteY6" fmla="*/ 457630 h 956475"/>
              <a:gd name="connsiteX7" fmla="*/ 557936 w 970939"/>
              <a:gd name="connsiteY7" fmla="*/ 469013 h 956475"/>
              <a:gd name="connsiteX8" fmla="*/ 521476 w 970939"/>
              <a:gd name="connsiteY8" fmla="*/ 463759 h 956475"/>
              <a:gd name="connsiteX9" fmla="*/ 485016 w 970939"/>
              <a:gd name="connsiteY9" fmla="*/ 458505 h 956475"/>
              <a:gd name="connsiteX10" fmla="*/ 450293 w 970939"/>
              <a:gd name="connsiteY10" fmla="*/ 468137 h 956475"/>
              <a:gd name="connsiteX11" fmla="*/ 438139 w 970939"/>
              <a:gd name="connsiteY11" fmla="*/ 491779 h 956475"/>
              <a:gd name="connsiteX12" fmla="*/ 445952 w 970939"/>
              <a:gd name="connsiteY12" fmla="*/ 512794 h 956475"/>
              <a:gd name="connsiteX13" fmla="*/ 474599 w 970939"/>
              <a:gd name="connsiteY13" fmla="*/ 525929 h 956475"/>
              <a:gd name="connsiteX14" fmla="*/ 498038 w 970939"/>
              <a:gd name="connsiteY14" fmla="*/ 533809 h 956475"/>
              <a:gd name="connsiteX15" fmla="*/ 552728 w 970939"/>
              <a:gd name="connsiteY15" fmla="*/ 561829 h 956475"/>
              <a:gd name="connsiteX16" fmla="*/ 571826 w 970939"/>
              <a:gd name="connsiteY16" fmla="*/ 609989 h 956475"/>
              <a:gd name="connsiteX17" fmla="*/ 565749 w 970939"/>
              <a:gd name="connsiteY17" fmla="*/ 641511 h 956475"/>
              <a:gd name="connsiteX18" fmla="*/ 546651 w 970939"/>
              <a:gd name="connsiteY18" fmla="*/ 665153 h 956475"/>
              <a:gd name="connsiteX19" fmla="*/ 517136 w 970939"/>
              <a:gd name="connsiteY19" fmla="*/ 680039 h 956475"/>
              <a:gd name="connsiteX20" fmla="*/ 495433 w 970939"/>
              <a:gd name="connsiteY20" fmla="*/ 685293 h 956475"/>
              <a:gd name="connsiteX21" fmla="*/ 495433 w 970939"/>
              <a:gd name="connsiteY21" fmla="*/ 718567 h 956475"/>
              <a:gd name="connsiteX22" fmla="*/ 480676 w 970939"/>
              <a:gd name="connsiteY22" fmla="*/ 732577 h 956475"/>
              <a:gd name="connsiteX23" fmla="*/ 467654 w 970939"/>
              <a:gd name="connsiteY23" fmla="*/ 718567 h 956475"/>
              <a:gd name="connsiteX24" fmla="*/ 467654 w 970939"/>
              <a:gd name="connsiteY24" fmla="*/ 686168 h 956475"/>
              <a:gd name="connsiteX25" fmla="*/ 441612 w 970939"/>
              <a:gd name="connsiteY25" fmla="*/ 682666 h 956475"/>
              <a:gd name="connsiteX26" fmla="*/ 415569 w 970939"/>
              <a:gd name="connsiteY26" fmla="*/ 673910 h 956475"/>
              <a:gd name="connsiteX27" fmla="*/ 397339 w 970939"/>
              <a:gd name="connsiteY27" fmla="*/ 661651 h 956475"/>
              <a:gd name="connsiteX28" fmla="*/ 391262 w 970939"/>
              <a:gd name="connsiteY28" fmla="*/ 645890 h 956475"/>
              <a:gd name="connsiteX29" fmla="*/ 396471 w 970939"/>
              <a:gd name="connsiteY29" fmla="*/ 632755 h 956475"/>
              <a:gd name="connsiteX30" fmla="*/ 434667 w 970939"/>
              <a:gd name="connsiteY30" fmla="*/ 640636 h 956475"/>
              <a:gd name="connsiteX31" fmla="*/ 475467 w 970939"/>
              <a:gd name="connsiteY31" fmla="*/ 649392 h 956475"/>
              <a:gd name="connsiteX32" fmla="*/ 514532 w 970939"/>
              <a:gd name="connsiteY32" fmla="*/ 638885 h 956475"/>
              <a:gd name="connsiteX33" fmla="*/ 526685 w 970939"/>
              <a:gd name="connsiteY33" fmla="*/ 609989 h 956475"/>
              <a:gd name="connsiteX34" fmla="*/ 516268 w 970939"/>
              <a:gd name="connsiteY34" fmla="*/ 587223 h 956475"/>
              <a:gd name="connsiteX35" fmla="*/ 486753 w 970939"/>
              <a:gd name="connsiteY35" fmla="*/ 571461 h 956475"/>
              <a:gd name="connsiteX36" fmla="*/ 456369 w 970939"/>
              <a:gd name="connsiteY36" fmla="*/ 561829 h 956475"/>
              <a:gd name="connsiteX37" fmla="*/ 429458 w 970939"/>
              <a:gd name="connsiteY37" fmla="*/ 550446 h 956475"/>
              <a:gd name="connsiteX38" fmla="*/ 409492 w 970939"/>
              <a:gd name="connsiteY38" fmla="*/ 537312 h 956475"/>
              <a:gd name="connsiteX39" fmla="*/ 397339 w 970939"/>
              <a:gd name="connsiteY39" fmla="*/ 518048 h 956475"/>
              <a:gd name="connsiteX40" fmla="*/ 392130 w 970939"/>
              <a:gd name="connsiteY40" fmla="*/ 491779 h 956475"/>
              <a:gd name="connsiteX41" fmla="*/ 416437 w 970939"/>
              <a:gd name="connsiteY41" fmla="*/ 440117 h 956475"/>
              <a:gd name="connsiteX42" fmla="*/ 467654 w 970939"/>
              <a:gd name="connsiteY42" fmla="*/ 422605 h 956475"/>
              <a:gd name="connsiteX43" fmla="*/ 467654 w 970939"/>
              <a:gd name="connsiteY43" fmla="*/ 388455 h 956475"/>
              <a:gd name="connsiteX44" fmla="*/ 480676 w 970939"/>
              <a:gd name="connsiteY44" fmla="*/ 374445 h 956475"/>
              <a:gd name="connsiteX45" fmla="*/ 483909 w 970939"/>
              <a:gd name="connsiteY45" fmla="*/ 329166 h 956475"/>
              <a:gd name="connsiteX46" fmla="*/ 257147 w 970939"/>
              <a:gd name="connsiteY46" fmla="*/ 555441 h 956475"/>
              <a:gd name="connsiteX47" fmla="*/ 483909 w 970939"/>
              <a:gd name="connsiteY47" fmla="*/ 781716 h 956475"/>
              <a:gd name="connsiteX48" fmla="*/ 709795 w 970939"/>
              <a:gd name="connsiteY48" fmla="*/ 555441 h 956475"/>
              <a:gd name="connsiteX49" fmla="*/ 483909 w 970939"/>
              <a:gd name="connsiteY49" fmla="*/ 329166 h 956475"/>
              <a:gd name="connsiteX50" fmla="*/ 483909 w 970939"/>
              <a:gd name="connsiteY50" fmla="*/ 301101 h 956475"/>
              <a:gd name="connsiteX51" fmla="*/ 737811 w 970939"/>
              <a:gd name="connsiteY51" fmla="*/ 555441 h 956475"/>
              <a:gd name="connsiteX52" fmla="*/ 483909 w 970939"/>
              <a:gd name="connsiteY52" fmla="*/ 809781 h 956475"/>
              <a:gd name="connsiteX53" fmla="*/ 229130 w 970939"/>
              <a:gd name="connsiteY53" fmla="*/ 555441 h 956475"/>
              <a:gd name="connsiteX54" fmla="*/ 483909 w 970939"/>
              <a:gd name="connsiteY54" fmla="*/ 301101 h 956475"/>
              <a:gd name="connsiteX55" fmla="*/ 712073 w 970939"/>
              <a:gd name="connsiteY55" fmla="*/ 27977 h 956475"/>
              <a:gd name="connsiteX56" fmla="*/ 712073 w 970939"/>
              <a:gd name="connsiteY56" fmla="*/ 162618 h 956475"/>
              <a:gd name="connsiteX57" fmla="*/ 704184 w 970939"/>
              <a:gd name="connsiteY57" fmla="*/ 174858 h 956475"/>
              <a:gd name="connsiteX58" fmla="*/ 690159 w 970939"/>
              <a:gd name="connsiteY58" fmla="*/ 174858 h 956475"/>
              <a:gd name="connsiteX59" fmla="*/ 506083 w 970939"/>
              <a:gd name="connsiteY59" fmla="*/ 72566 h 956475"/>
              <a:gd name="connsiteX60" fmla="*/ 465761 w 970939"/>
              <a:gd name="connsiteY60" fmla="*/ 72566 h 956475"/>
              <a:gd name="connsiteX61" fmla="*/ 51152 w 970939"/>
              <a:gd name="connsiteY61" fmla="*/ 300756 h 956475"/>
              <a:gd name="connsiteX62" fmla="*/ 33621 w 970939"/>
              <a:gd name="connsiteY62" fmla="*/ 360208 h 956475"/>
              <a:gd name="connsiteX63" fmla="*/ 36250 w 970939"/>
              <a:gd name="connsiteY63" fmla="*/ 363705 h 956475"/>
              <a:gd name="connsiteX64" fmla="*/ 61670 w 970939"/>
              <a:gd name="connsiteY64" fmla="*/ 384688 h 956475"/>
              <a:gd name="connsiteX65" fmla="*/ 94979 w 970939"/>
              <a:gd name="connsiteY65" fmla="*/ 380317 h 956475"/>
              <a:gd name="connsiteX66" fmla="*/ 107251 w 970939"/>
              <a:gd name="connsiteY66" fmla="*/ 377694 h 956475"/>
              <a:gd name="connsiteX67" fmla="*/ 119523 w 970939"/>
              <a:gd name="connsiteY67" fmla="*/ 381191 h 956475"/>
              <a:gd name="connsiteX68" fmla="*/ 131795 w 970939"/>
              <a:gd name="connsiteY68" fmla="*/ 403049 h 956475"/>
              <a:gd name="connsiteX69" fmla="*/ 131795 w 970939"/>
              <a:gd name="connsiteY69" fmla="*/ 905766 h 956475"/>
              <a:gd name="connsiteX70" fmla="*/ 155462 w 970939"/>
              <a:gd name="connsiteY70" fmla="*/ 928498 h 956475"/>
              <a:gd name="connsiteX71" fmla="*/ 816382 w 970939"/>
              <a:gd name="connsiteY71" fmla="*/ 928498 h 956475"/>
              <a:gd name="connsiteX72" fmla="*/ 839173 w 970939"/>
              <a:gd name="connsiteY72" fmla="*/ 905766 h 956475"/>
              <a:gd name="connsiteX73" fmla="*/ 838296 w 970939"/>
              <a:gd name="connsiteY73" fmla="*/ 402174 h 956475"/>
              <a:gd name="connsiteX74" fmla="*/ 850568 w 970939"/>
              <a:gd name="connsiteY74" fmla="*/ 380317 h 956475"/>
              <a:gd name="connsiteX75" fmla="*/ 875111 w 970939"/>
              <a:gd name="connsiteY75" fmla="*/ 380317 h 956475"/>
              <a:gd name="connsiteX76" fmla="*/ 875988 w 970939"/>
              <a:gd name="connsiteY76" fmla="*/ 380317 h 956475"/>
              <a:gd name="connsiteX77" fmla="*/ 909297 w 970939"/>
              <a:gd name="connsiteY77" fmla="*/ 384688 h 956475"/>
              <a:gd name="connsiteX78" fmla="*/ 936470 w 970939"/>
              <a:gd name="connsiteY78" fmla="*/ 363705 h 956475"/>
              <a:gd name="connsiteX79" fmla="*/ 937347 w 970939"/>
              <a:gd name="connsiteY79" fmla="*/ 360208 h 956475"/>
              <a:gd name="connsiteX80" fmla="*/ 941730 w 970939"/>
              <a:gd name="connsiteY80" fmla="*/ 326985 h 956475"/>
              <a:gd name="connsiteX81" fmla="*/ 919816 w 970939"/>
              <a:gd name="connsiteY81" fmla="*/ 300756 h 956475"/>
              <a:gd name="connsiteX82" fmla="*/ 810247 w 970939"/>
              <a:gd name="connsiteY82" fmla="*/ 237807 h 956475"/>
              <a:gd name="connsiteX83" fmla="*/ 803234 w 970939"/>
              <a:gd name="connsiteY83" fmla="*/ 225567 h 956475"/>
              <a:gd name="connsiteX84" fmla="*/ 803234 w 970939"/>
              <a:gd name="connsiteY84" fmla="*/ 27977 h 956475"/>
              <a:gd name="connsiteX85" fmla="*/ 707690 w 970939"/>
              <a:gd name="connsiteY85" fmla="*/ 0 h 956475"/>
              <a:gd name="connsiteX86" fmla="*/ 806740 w 970939"/>
              <a:gd name="connsiteY86" fmla="*/ 0 h 956475"/>
              <a:gd name="connsiteX87" fmla="*/ 831284 w 970939"/>
              <a:gd name="connsiteY87" fmla="*/ 25354 h 956475"/>
              <a:gd name="connsiteX88" fmla="*/ 831284 w 970939"/>
              <a:gd name="connsiteY88" fmla="*/ 216824 h 956475"/>
              <a:gd name="connsiteX89" fmla="*/ 933841 w 970939"/>
              <a:gd name="connsiteY89" fmla="*/ 276276 h 956475"/>
              <a:gd name="connsiteX90" fmla="*/ 968026 w 970939"/>
              <a:gd name="connsiteY90" fmla="*/ 319116 h 956475"/>
              <a:gd name="connsiteX91" fmla="*/ 961890 w 970939"/>
              <a:gd name="connsiteY91" fmla="*/ 374196 h 956475"/>
              <a:gd name="connsiteX92" fmla="*/ 961014 w 970939"/>
              <a:gd name="connsiteY92" fmla="*/ 376820 h 956475"/>
              <a:gd name="connsiteX93" fmla="*/ 917186 w 970939"/>
              <a:gd name="connsiteY93" fmla="*/ 411791 h 956475"/>
              <a:gd name="connsiteX94" fmla="*/ 866346 w 970939"/>
              <a:gd name="connsiteY94" fmla="*/ 407420 h 956475"/>
              <a:gd name="connsiteX95" fmla="*/ 867223 w 970939"/>
              <a:gd name="connsiteY95" fmla="*/ 905766 h 956475"/>
              <a:gd name="connsiteX96" fmla="*/ 816382 w 970939"/>
              <a:gd name="connsiteY96" fmla="*/ 956475 h 956475"/>
              <a:gd name="connsiteX97" fmla="*/ 155462 w 970939"/>
              <a:gd name="connsiteY97" fmla="*/ 956475 h 956475"/>
              <a:gd name="connsiteX98" fmla="*/ 103745 w 970939"/>
              <a:gd name="connsiteY98" fmla="*/ 905766 h 956475"/>
              <a:gd name="connsiteX99" fmla="*/ 103745 w 970939"/>
              <a:gd name="connsiteY99" fmla="*/ 408294 h 956475"/>
              <a:gd name="connsiteX100" fmla="*/ 54658 w 970939"/>
              <a:gd name="connsiteY100" fmla="*/ 411791 h 956475"/>
              <a:gd name="connsiteX101" fmla="*/ 10830 w 970939"/>
              <a:gd name="connsiteY101" fmla="*/ 376820 h 956475"/>
              <a:gd name="connsiteX102" fmla="*/ 9077 w 970939"/>
              <a:gd name="connsiteY102" fmla="*/ 374196 h 956475"/>
              <a:gd name="connsiteX103" fmla="*/ 38003 w 970939"/>
              <a:gd name="connsiteY103" fmla="*/ 276276 h 956475"/>
              <a:gd name="connsiteX104" fmla="*/ 451736 w 970939"/>
              <a:gd name="connsiteY104" fmla="*/ 48086 h 956475"/>
              <a:gd name="connsiteX105" fmla="*/ 519231 w 970939"/>
              <a:gd name="connsiteY105" fmla="*/ 48086 h 956475"/>
              <a:gd name="connsiteX106" fmla="*/ 683146 w 970939"/>
              <a:gd name="connsiteY106" fmla="*/ 138138 h 956475"/>
              <a:gd name="connsiteX107" fmla="*/ 683146 w 970939"/>
              <a:gd name="connsiteY107" fmla="*/ 25354 h 956475"/>
              <a:gd name="connsiteX108" fmla="*/ 707690 w 970939"/>
              <a:gd name="connsiteY108" fmla="*/ 0 h 95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970939" h="956475">
                <a:moveTo>
                  <a:pt x="480676" y="374445"/>
                </a:moveTo>
                <a:cubicBezTo>
                  <a:pt x="488489" y="374445"/>
                  <a:pt x="495433" y="380575"/>
                  <a:pt x="495433" y="388455"/>
                </a:cubicBezTo>
                <a:lnTo>
                  <a:pt x="495433" y="422605"/>
                </a:lnTo>
                <a:cubicBezTo>
                  <a:pt x="501510" y="422605"/>
                  <a:pt x="507587" y="423480"/>
                  <a:pt x="513663" y="424356"/>
                </a:cubicBezTo>
                <a:cubicBezTo>
                  <a:pt x="523213" y="426107"/>
                  <a:pt x="531893" y="428734"/>
                  <a:pt x="537970" y="432237"/>
                </a:cubicBezTo>
                <a:cubicBezTo>
                  <a:pt x="544915" y="434863"/>
                  <a:pt x="550992" y="439242"/>
                  <a:pt x="554464" y="443620"/>
                </a:cubicBezTo>
                <a:cubicBezTo>
                  <a:pt x="558804" y="447122"/>
                  <a:pt x="560541" y="451500"/>
                  <a:pt x="560541" y="457630"/>
                </a:cubicBezTo>
                <a:cubicBezTo>
                  <a:pt x="560541" y="462008"/>
                  <a:pt x="560541" y="464635"/>
                  <a:pt x="557936" y="469013"/>
                </a:cubicBezTo>
                <a:cubicBezTo>
                  <a:pt x="550992" y="478645"/>
                  <a:pt x="521476" y="463759"/>
                  <a:pt x="521476" y="463759"/>
                </a:cubicBezTo>
                <a:cubicBezTo>
                  <a:pt x="511059" y="460257"/>
                  <a:pt x="498038" y="458505"/>
                  <a:pt x="485016" y="458505"/>
                </a:cubicBezTo>
                <a:cubicBezTo>
                  <a:pt x="470259" y="458505"/>
                  <a:pt x="458105" y="462008"/>
                  <a:pt x="450293" y="468137"/>
                </a:cubicBezTo>
                <a:cubicBezTo>
                  <a:pt x="441612" y="473391"/>
                  <a:pt x="438139" y="482147"/>
                  <a:pt x="438139" y="491779"/>
                </a:cubicBezTo>
                <a:cubicBezTo>
                  <a:pt x="438139" y="500536"/>
                  <a:pt x="440743" y="507541"/>
                  <a:pt x="445952" y="512794"/>
                </a:cubicBezTo>
                <a:cubicBezTo>
                  <a:pt x="452029" y="517172"/>
                  <a:pt x="461578" y="522426"/>
                  <a:pt x="474599" y="525929"/>
                </a:cubicBezTo>
                <a:lnTo>
                  <a:pt x="498038" y="533809"/>
                </a:lnTo>
                <a:cubicBezTo>
                  <a:pt x="521476" y="540814"/>
                  <a:pt x="539706" y="549571"/>
                  <a:pt x="552728" y="561829"/>
                </a:cubicBezTo>
                <a:cubicBezTo>
                  <a:pt x="565749" y="574088"/>
                  <a:pt x="571826" y="589849"/>
                  <a:pt x="571826" y="609989"/>
                </a:cubicBezTo>
                <a:cubicBezTo>
                  <a:pt x="571826" y="621372"/>
                  <a:pt x="569222" y="631880"/>
                  <a:pt x="565749" y="641511"/>
                </a:cubicBezTo>
                <a:cubicBezTo>
                  <a:pt x="560541" y="651143"/>
                  <a:pt x="554464" y="658148"/>
                  <a:pt x="546651" y="665153"/>
                </a:cubicBezTo>
                <a:cubicBezTo>
                  <a:pt x="538838" y="672158"/>
                  <a:pt x="529289" y="676536"/>
                  <a:pt x="517136" y="680039"/>
                </a:cubicBezTo>
                <a:cubicBezTo>
                  <a:pt x="510191" y="682666"/>
                  <a:pt x="502378" y="684417"/>
                  <a:pt x="495433" y="685293"/>
                </a:cubicBezTo>
                <a:lnTo>
                  <a:pt x="495433" y="718567"/>
                </a:lnTo>
                <a:cubicBezTo>
                  <a:pt x="495433" y="726447"/>
                  <a:pt x="488489" y="732577"/>
                  <a:pt x="480676" y="732577"/>
                </a:cubicBezTo>
                <a:cubicBezTo>
                  <a:pt x="473731" y="732577"/>
                  <a:pt x="467654" y="726447"/>
                  <a:pt x="467654" y="718567"/>
                </a:cubicBezTo>
                <a:lnTo>
                  <a:pt x="467654" y="686168"/>
                </a:lnTo>
                <a:cubicBezTo>
                  <a:pt x="458105" y="685293"/>
                  <a:pt x="450293" y="684417"/>
                  <a:pt x="441612" y="682666"/>
                </a:cubicBezTo>
                <a:cubicBezTo>
                  <a:pt x="431194" y="680039"/>
                  <a:pt x="422513" y="677412"/>
                  <a:pt x="415569" y="673910"/>
                </a:cubicBezTo>
                <a:cubicBezTo>
                  <a:pt x="407756" y="670407"/>
                  <a:pt x="401679" y="666029"/>
                  <a:pt x="397339" y="661651"/>
                </a:cubicBezTo>
                <a:cubicBezTo>
                  <a:pt x="392998" y="656397"/>
                  <a:pt x="391262" y="652019"/>
                  <a:pt x="391262" y="645890"/>
                </a:cubicBezTo>
                <a:cubicBezTo>
                  <a:pt x="391262" y="640636"/>
                  <a:pt x="392130" y="636258"/>
                  <a:pt x="396471" y="632755"/>
                </a:cubicBezTo>
                <a:cubicBezTo>
                  <a:pt x="396471" y="632755"/>
                  <a:pt x="407756" y="618745"/>
                  <a:pt x="434667" y="640636"/>
                </a:cubicBezTo>
                <a:cubicBezTo>
                  <a:pt x="444216" y="649392"/>
                  <a:pt x="463314" y="649392"/>
                  <a:pt x="475467" y="649392"/>
                </a:cubicBezTo>
                <a:cubicBezTo>
                  <a:pt x="492829" y="649392"/>
                  <a:pt x="505851" y="645890"/>
                  <a:pt x="514532" y="638885"/>
                </a:cubicBezTo>
                <a:cubicBezTo>
                  <a:pt x="522344" y="631880"/>
                  <a:pt x="526685" y="621372"/>
                  <a:pt x="526685" y="609989"/>
                </a:cubicBezTo>
                <a:cubicBezTo>
                  <a:pt x="526685" y="600357"/>
                  <a:pt x="523213" y="593352"/>
                  <a:pt x="516268" y="587223"/>
                </a:cubicBezTo>
                <a:cubicBezTo>
                  <a:pt x="510191" y="581093"/>
                  <a:pt x="500642" y="574964"/>
                  <a:pt x="486753" y="571461"/>
                </a:cubicBezTo>
                <a:lnTo>
                  <a:pt x="456369" y="561829"/>
                </a:lnTo>
                <a:cubicBezTo>
                  <a:pt x="445952" y="558327"/>
                  <a:pt x="438139" y="554824"/>
                  <a:pt x="429458" y="550446"/>
                </a:cubicBezTo>
                <a:cubicBezTo>
                  <a:pt x="421645" y="546944"/>
                  <a:pt x="415569" y="542566"/>
                  <a:pt x="409492" y="537312"/>
                </a:cubicBezTo>
                <a:cubicBezTo>
                  <a:pt x="403415" y="532058"/>
                  <a:pt x="399943" y="525053"/>
                  <a:pt x="397339" y="518048"/>
                </a:cubicBezTo>
                <a:cubicBezTo>
                  <a:pt x="393866" y="510167"/>
                  <a:pt x="392130" y="502287"/>
                  <a:pt x="392130" y="491779"/>
                </a:cubicBezTo>
                <a:cubicBezTo>
                  <a:pt x="392130" y="469889"/>
                  <a:pt x="400811" y="453252"/>
                  <a:pt x="416437" y="440117"/>
                </a:cubicBezTo>
                <a:cubicBezTo>
                  <a:pt x="429458" y="430485"/>
                  <a:pt x="446820" y="424356"/>
                  <a:pt x="467654" y="422605"/>
                </a:cubicBezTo>
                <a:lnTo>
                  <a:pt x="467654" y="388455"/>
                </a:lnTo>
                <a:cubicBezTo>
                  <a:pt x="467654" y="380575"/>
                  <a:pt x="473731" y="374445"/>
                  <a:pt x="480676" y="374445"/>
                </a:cubicBezTo>
                <a:close/>
                <a:moveTo>
                  <a:pt x="483909" y="329166"/>
                </a:moveTo>
                <a:cubicBezTo>
                  <a:pt x="358708" y="329166"/>
                  <a:pt x="257147" y="430025"/>
                  <a:pt x="257147" y="555441"/>
                </a:cubicBezTo>
                <a:cubicBezTo>
                  <a:pt x="257147" y="679980"/>
                  <a:pt x="358708" y="781716"/>
                  <a:pt x="483909" y="781716"/>
                </a:cubicBezTo>
                <a:cubicBezTo>
                  <a:pt x="608233" y="781716"/>
                  <a:pt x="709795" y="679980"/>
                  <a:pt x="709795" y="555441"/>
                </a:cubicBezTo>
                <a:cubicBezTo>
                  <a:pt x="709795" y="430025"/>
                  <a:pt x="608233" y="329166"/>
                  <a:pt x="483909" y="329166"/>
                </a:cubicBezTo>
                <a:close/>
                <a:moveTo>
                  <a:pt x="483909" y="301101"/>
                </a:moveTo>
                <a:cubicBezTo>
                  <a:pt x="623117" y="301101"/>
                  <a:pt x="737811" y="415116"/>
                  <a:pt x="737811" y="555441"/>
                </a:cubicBezTo>
                <a:cubicBezTo>
                  <a:pt x="737811" y="695767"/>
                  <a:pt x="623117" y="809781"/>
                  <a:pt x="483909" y="809781"/>
                </a:cubicBezTo>
                <a:cubicBezTo>
                  <a:pt x="343824" y="809781"/>
                  <a:pt x="229130" y="695767"/>
                  <a:pt x="229130" y="555441"/>
                </a:cubicBezTo>
                <a:cubicBezTo>
                  <a:pt x="229130" y="415116"/>
                  <a:pt x="343824" y="301101"/>
                  <a:pt x="483909" y="301101"/>
                </a:cubicBezTo>
                <a:close/>
                <a:moveTo>
                  <a:pt x="712073" y="27977"/>
                </a:moveTo>
                <a:lnTo>
                  <a:pt x="712073" y="162618"/>
                </a:lnTo>
                <a:cubicBezTo>
                  <a:pt x="712073" y="166990"/>
                  <a:pt x="708566" y="171361"/>
                  <a:pt x="704184" y="174858"/>
                </a:cubicBezTo>
                <a:cubicBezTo>
                  <a:pt x="700677" y="176607"/>
                  <a:pt x="695418" y="176607"/>
                  <a:pt x="690159" y="174858"/>
                </a:cubicBezTo>
                <a:lnTo>
                  <a:pt x="506083" y="72566"/>
                </a:lnTo>
                <a:cubicBezTo>
                  <a:pt x="493811" y="65572"/>
                  <a:pt x="478033" y="65572"/>
                  <a:pt x="465761" y="72566"/>
                </a:cubicBezTo>
                <a:lnTo>
                  <a:pt x="51152" y="300756"/>
                </a:lnTo>
                <a:cubicBezTo>
                  <a:pt x="30114" y="312122"/>
                  <a:pt x="22225" y="339225"/>
                  <a:pt x="33621" y="360208"/>
                </a:cubicBezTo>
                <a:lnTo>
                  <a:pt x="36250" y="363705"/>
                </a:lnTo>
                <a:cubicBezTo>
                  <a:pt x="41510" y="374196"/>
                  <a:pt x="50275" y="381191"/>
                  <a:pt x="61670" y="384688"/>
                </a:cubicBezTo>
                <a:cubicBezTo>
                  <a:pt x="73066" y="387311"/>
                  <a:pt x="84461" y="386437"/>
                  <a:pt x="94979" y="380317"/>
                </a:cubicBezTo>
                <a:cubicBezTo>
                  <a:pt x="99362" y="379443"/>
                  <a:pt x="102868" y="377694"/>
                  <a:pt x="107251" y="377694"/>
                </a:cubicBezTo>
                <a:cubicBezTo>
                  <a:pt x="111634" y="377694"/>
                  <a:pt x="116017" y="379443"/>
                  <a:pt x="119523" y="381191"/>
                </a:cubicBezTo>
                <a:cubicBezTo>
                  <a:pt x="127412" y="386437"/>
                  <a:pt x="131795" y="393431"/>
                  <a:pt x="131795" y="403049"/>
                </a:cubicBezTo>
                <a:lnTo>
                  <a:pt x="131795" y="905766"/>
                </a:lnTo>
                <a:cubicBezTo>
                  <a:pt x="131795" y="918006"/>
                  <a:pt x="143190" y="928498"/>
                  <a:pt x="155462" y="928498"/>
                </a:cubicBezTo>
                <a:lnTo>
                  <a:pt x="816382" y="928498"/>
                </a:lnTo>
                <a:cubicBezTo>
                  <a:pt x="828654" y="928498"/>
                  <a:pt x="839173" y="918006"/>
                  <a:pt x="839173" y="905766"/>
                </a:cubicBezTo>
                <a:lnTo>
                  <a:pt x="838296" y="402174"/>
                </a:lnTo>
                <a:cubicBezTo>
                  <a:pt x="838296" y="392557"/>
                  <a:pt x="843556" y="385563"/>
                  <a:pt x="850568" y="380317"/>
                </a:cubicBezTo>
                <a:cubicBezTo>
                  <a:pt x="858457" y="375946"/>
                  <a:pt x="867223" y="375946"/>
                  <a:pt x="875111" y="380317"/>
                </a:cubicBezTo>
                <a:lnTo>
                  <a:pt x="875988" y="380317"/>
                </a:lnTo>
                <a:cubicBezTo>
                  <a:pt x="886507" y="386437"/>
                  <a:pt x="897902" y="387311"/>
                  <a:pt x="909297" y="384688"/>
                </a:cubicBezTo>
                <a:cubicBezTo>
                  <a:pt x="920692" y="381191"/>
                  <a:pt x="930334" y="374196"/>
                  <a:pt x="936470" y="363705"/>
                </a:cubicBezTo>
                <a:lnTo>
                  <a:pt x="937347" y="360208"/>
                </a:lnTo>
                <a:cubicBezTo>
                  <a:pt x="942606" y="350591"/>
                  <a:pt x="944359" y="338351"/>
                  <a:pt x="941730" y="326985"/>
                </a:cubicBezTo>
                <a:cubicBezTo>
                  <a:pt x="938223" y="315619"/>
                  <a:pt x="930334" y="306002"/>
                  <a:pt x="919816" y="300756"/>
                </a:cubicBezTo>
                <a:lnTo>
                  <a:pt x="810247" y="237807"/>
                </a:lnTo>
                <a:cubicBezTo>
                  <a:pt x="805864" y="235184"/>
                  <a:pt x="803234" y="229938"/>
                  <a:pt x="803234" y="225567"/>
                </a:cubicBezTo>
                <a:lnTo>
                  <a:pt x="803234" y="27977"/>
                </a:lnTo>
                <a:close/>
                <a:moveTo>
                  <a:pt x="707690" y="0"/>
                </a:moveTo>
                <a:lnTo>
                  <a:pt x="806740" y="0"/>
                </a:lnTo>
                <a:cubicBezTo>
                  <a:pt x="819889" y="0"/>
                  <a:pt x="831284" y="12240"/>
                  <a:pt x="831284" y="25354"/>
                </a:cubicBezTo>
                <a:lnTo>
                  <a:pt x="831284" y="216824"/>
                </a:lnTo>
                <a:lnTo>
                  <a:pt x="933841" y="276276"/>
                </a:lnTo>
                <a:cubicBezTo>
                  <a:pt x="950495" y="285893"/>
                  <a:pt x="962767" y="300756"/>
                  <a:pt x="968026" y="319116"/>
                </a:cubicBezTo>
                <a:cubicBezTo>
                  <a:pt x="973285" y="337476"/>
                  <a:pt x="971532" y="357585"/>
                  <a:pt x="961890" y="374196"/>
                </a:cubicBezTo>
                <a:lnTo>
                  <a:pt x="961014" y="376820"/>
                </a:lnTo>
                <a:cubicBezTo>
                  <a:pt x="951372" y="394306"/>
                  <a:pt x="936470" y="406546"/>
                  <a:pt x="917186" y="411791"/>
                </a:cubicBezTo>
                <a:cubicBezTo>
                  <a:pt x="900532" y="417037"/>
                  <a:pt x="882124" y="414414"/>
                  <a:pt x="866346" y="407420"/>
                </a:cubicBezTo>
                <a:lnTo>
                  <a:pt x="867223" y="905766"/>
                </a:lnTo>
                <a:cubicBezTo>
                  <a:pt x="867223" y="933743"/>
                  <a:pt x="844432" y="956475"/>
                  <a:pt x="816382" y="956475"/>
                </a:cubicBezTo>
                <a:lnTo>
                  <a:pt x="155462" y="956475"/>
                </a:lnTo>
                <a:cubicBezTo>
                  <a:pt x="127412" y="956475"/>
                  <a:pt x="103745" y="933743"/>
                  <a:pt x="103745" y="905766"/>
                </a:cubicBezTo>
                <a:lnTo>
                  <a:pt x="103745" y="408294"/>
                </a:lnTo>
                <a:cubicBezTo>
                  <a:pt x="88843" y="414414"/>
                  <a:pt x="71312" y="417037"/>
                  <a:pt x="54658" y="411791"/>
                </a:cubicBezTo>
                <a:cubicBezTo>
                  <a:pt x="36250" y="406546"/>
                  <a:pt x="19596" y="394306"/>
                  <a:pt x="10830" y="376820"/>
                </a:cubicBezTo>
                <a:lnTo>
                  <a:pt x="9077" y="374196"/>
                </a:lnTo>
                <a:cubicBezTo>
                  <a:pt x="-10207" y="339225"/>
                  <a:pt x="2065" y="295510"/>
                  <a:pt x="38003" y="276276"/>
                </a:cubicBezTo>
                <a:lnTo>
                  <a:pt x="451736" y="48086"/>
                </a:lnTo>
                <a:cubicBezTo>
                  <a:pt x="472774" y="36720"/>
                  <a:pt x="498194" y="36720"/>
                  <a:pt x="519231" y="48086"/>
                </a:cubicBezTo>
                <a:lnTo>
                  <a:pt x="683146" y="138138"/>
                </a:lnTo>
                <a:lnTo>
                  <a:pt x="683146" y="25354"/>
                </a:lnTo>
                <a:cubicBezTo>
                  <a:pt x="683146" y="12240"/>
                  <a:pt x="694542" y="0"/>
                  <a:pt x="7076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95" name="Freeform 13">
            <a:extLst>
              <a:ext uri="{FF2B5EF4-FFF2-40B4-BE49-F238E27FC236}">
                <a16:creationId xmlns:a16="http://schemas.microsoft.com/office/drawing/2014/main" id="{848F0E93-F288-4790-9C7B-D41D5C541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8798" y="6720743"/>
            <a:ext cx="1582714" cy="2281422"/>
          </a:xfrm>
          <a:custGeom>
            <a:avLst/>
            <a:gdLst>
              <a:gd name="T0" fmla="*/ 1807 w 1808"/>
              <a:gd name="T1" fmla="*/ 916 h 2606"/>
              <a:gd name="T2" fmla="*/ 1807 w 1808"/>
              <a:gd name="T3" fmla="*/ 916 h 2606"/>
              <a:gd name="T4" fmla="*/ 875 w 1808"/>
              <a:gd name="T5" fmla="*/ 19 h 2606"/>
              <a:gd name="T6" fmla="*/ 875 w 1808"/>
              <a:gd name="T7" fmla="*/ 19 h 2606"/>
              <a:gd name="T8" fmla="*/ 13 w 1808"/>
              <a:gd name="T9" fmla="*/ 848 h 2606"/>
              <a:gd name="T10" fmla="*/ 13 w 1808"/>
              <a:gd name="T11" fmla="*/ 848 h 2606"/>
              <a:gd name="T12" fmla="*/ 104 w 1808"/>
              <a:gd name="T13" fmla="*/ 1316 h 2606"/>
              <a:gd name="T14" fmla="*/ 505 w 1808"/>
              <a:gd name="T15" fmla="*/ 2014 h 2606"/>
              <a:gd name="T16" fmla="*/ 796 w 1808"/>
              <a:gd name="T17" fmla="*/ 2517 h 2606"/>
              <a:gd name="T18" fmla="*/ 796 w 1808"/>
              <a:gd name="T19" fmla="*/ 2517 h 2606"/>
              <a:gd name="T20" fmla="*/ 1022 w 1808"/>
              <a:gd name="T21" fmla="*/ 2517 h 2606"/>
              <a:gd name="T22" fmla="*/ 1312 w 1808"/>
              <a:gd name="T23" fmla="*/ 2014 h 2606"/>
              <a:gd name="T24" fmla="*/ 1713 w 1808"/>
              <a:gd name="T25" fmla="*/ 1316 h 2606"/>
              <a:gd name="T26" fmla="*/ 1713 w 1808"/>
              <a:gd name="T27" fmla="*/ 1316 h 2606"/>
              <a:gd name="T28" fmla="*/ 1807 w 1808"/>
              <a:gd name="T29" fmla="*/ 916 h 2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08" h="2606">
                <a:moveTo>
                  <a:pt x="1807" y="916"/>
                </a:moveTo>
                <a:lnTo>
                  <a:pt x="1807" y="916"/>
                </a:lnTo>
                <a:cubicBezTo>
                  <a:pt x="1807" y="409"/>
                  <a:pt x="1387" y="0"/>
                  <a:pt x="875" y="19"/>
                </a:cubicBezTo>
                <a:lnTo>
                  <a:pt x="875" y="19"/>
                </a:lnTo>
                <a:cubicBezTo>
                  <a:pt x="421" y="35"/>
                  <a:pt x="47" y="395"/>
                  <a:pt x="13" y="848"/>
                </a:cubicBezTo>
                <a:lnTo>
                  <a:pt x="13" y="848"/>
                </a:lnTo>
                <a:cubicBezTo>
                  <a:pt x="0" y="1017"/>
                  <a:pt x="35" y="1176"/>
                  <a:pt x="104" y="1316"/>
                </a:cubicBezTo>
                <a:lnTo>
                  <a:pt x="505" y="2014"/>
                </a:lnTo>
                <a:lnTo>
                  <a:pt x="796" y="2517"/>
                </a:lnTo>
                <a:lnTo>
                  <a:pt x="796" y="2517"/>
                </a:lnTo>
                <a:cubicBezTo>
                  <a:pt x="846" y="2605"/>
                  <a:pt x="972" y="2605"/>
                  <a:pt x="1022" y="2517"/>
                </a:cubicBezTo>
                <a:lnTo>
                  <a:pt x="1312" y="2014"/>
                </a:lnTo>
                <a:lnTo>
                  <a:pt x="1713" y="1316"/>
                </a:lnTo>
                <a:lnTo>
                  <a:pt x="1713" y="1316"/>
                </a:lnTo>
                <a:cubicBezTo>
                  <a:pt x="1773" y="1196"/>
                  <a:pt x="1807" y="1059"/>
                  <a:pt x="1807" y="9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F0232085-9B2C-4144-B5FB-9A8C40550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0107" y="7033424"/>
            <a:ext cx="970939" cy="956475"/>
          </a:xfrm>
          <a:custGeom>
            <a:avLst/>
            <a:gdLst>
              <a:gd name="connsiteX0" fmla="*/ 543312 w 970939"/>
              <a:gd name="connsiteY0" fmla="*/ 621262 h 956475"/>
              <a:gd name="connsiteX1" fmla="*/ 527796 w 970939"/>
              <a:gd name="connsiteY1" fmla="*/ 637675 h 956475"/>
              <a:gd name="connsiteX2" fmla="*/ 527796 w 970939"/>
              <a:gd name="connsiteY2" fmla="*/ 673956 h 956475"/>
              <a:gd name="connsiteX3" fmla="*/ 543312 w 970939"/>
              <a:gd name="connsiteY3" fmla="*/ 689506 h 956475"/>
              <a:gd name="connsiteX4" fmla="*/ 558827 w 970939"/>
              <a:gd name="connsiteY4" fmla="*/ 673956 h 956475"/>
              <a:gd name="connsiteX5" fmla="*/ 558827 w 970939"/>
              <a:gd name="connsiteY5" fmla="*/ 637675 h 956475"/>
              <a:gd name="connsiteX6" fmla="*/ 543312 w 970939"/>
              <a:gd name="connsiteY6" fmla="*/ 621262 h 956475"/>
              <a:gd name="connsiteX7" fmla="*/ 543312 w 970939"/>
              <a:gd name="connsiteY7" fmla="*/ 594483 h 956475"/>
              <a:gd name="connsiteX8" fmla="*/ 587273 w 970939"/>
              <a:gd name="connsiteY8" fmla="*/ 637675 h 956475"/>
              <a:gd name="connsiteX9" fmla="*/ 587273 w 970939"/>
              <a:gd name="connsiteY9" fmla="*/ 673956 h 956475"/>
              <a:gd name="connsiteX10" fmla="*/ 543312 w 970939"/>
              <a:gd name="connsiteY10" fmla="*/ 717148 h 956475"/>
              <a:gd name="connsiteX11" fmla="*/ 499350 w 970939"/>
              <a:gd name="connsiteY11" fmla="*/ 673956 h 956475"/>
              <a:gd name="connsiteX12" fmla="*/ 499350 w 970939"/>
              <a:gd name="connsiteY12" fmla="*/ 637675 h 956475"/>
              <a:gd name="connsiteX13" fmla="*/ 543312 w 970939"/>
              <a:gd name="connsiteY13" fmla="*/ 594483 h 956475"/>
              <a:gd name="connsiteX14" fmla="*/ 423204 w 970939"/>
              <a:gd name="connsiteY14" fmla="*/ 417726 h 956475"/>
              <a:gd name="connsiteX15" fmla="*/ 407535 w 970939"/>
              <a:gd name="connsiteY15" fmla="*/ 433385 h 956475"/>
              <a:gd name="connsiteX16" fmla="*/ 407535 w 970939"/>
              <a:gd name="connsiteY16" fmla="*/ 469052 h 956475"/>
              <a:gd name="connsiteX17" fmla="*/ 423204 w 970939"/>
              <a:gd name="connsiteY17" fmla="*/ 484710 h 956475"/>
              <a:gd name="connsiteX18" fmla="*/ 439742 w 970939"/>
              <a:gd name="connsiteY18" fmla="*/ 469052 h 956475"/>
              <a:gd name="connsiteX19" fmla="*/ 439742 w 970939"/>
              <a:gd name="connsiteY19" fmla="*/ 433385 h 956475"/>
              <a:gd name="connsiteX20" fmla="*/ 423204 w 970939"/>
              <a:gd name="connsiteY20" fmla="*/ 417726 h 956475"/>
              <a:gd name="connsiteX21" fmla="*/ 567687 w 970939"/>
              <a:gd name="connsiteY21" fmla="*/ 392524 h 956475"/>
              <a:gd name="connsiteX22" fmla="*/ 578563 w 970939"/>
              <a:gd name="connsiteY22" fmla="*/ 394280 h 956475"/>
              <a:gd name="connsiteX23" fmla="*/ 582914 w 970939"/>
              <a:gd name="connsiteY23" fmla="*/ 413602 h 956475"/>
              <a:gd name="connsiteX24" fmla="*/ 403665 w 970939"/>
              <a:gd name="connsiteY24" fmla="*/ 713969 h 956475"/>
              <a:gd name="connsiteX25" fmla="*/ 392354 w 970939"/>
              <a:gd name="connsiteY25" fmla="*/ 720995 h 956475"/>
              <a:gd name="connsiteX26" fmla="*/ 385393 w 970939"/>
              <a:gd name="connsiteY26" fmla="*/ 718360 h 956475"/>
              <a:gd name="connsiteX27" fmla="*/ 380172 w 970939"/>
              <a:gd name="connsiteY27" fmla="*/ 699038 h 956475"/>
              <a:gd name="connsiteX28" fmla="*/ 559420 w 970939"/>
              <a:gd name="connsiteY28" fmla="*/ 398671 h 956475"/>
              <a:gd name="connsiteX29" fmla="*/ 567687 w 970939"/>
              <a:gd name="connsiteY29" fmla="*/ 392524 h 956475"/>
              <a:gd name="connsiteX30" fmla="*/ 423204 w 970939"/>
              <a:gd name="connsiteY30" fmla="*/ 389889 h 956475"/>
              <a:gd name="connsiteX31" fmla="*/ 467598 w 970939"/>
              <a:gd name="connsiteY31" fmla="*/ 433385 h 956475"/>
              <a:gd name="connsiteX32" fmla="*/ 467598 w 970939"/>
              <a:gd name="connsiteY32" fmla="*/ 469052 h 956475"/>
              <a:gd name="connsiteX33" fmla="*/ 423204 w 970939"/>
              <a:gd name="connsiteY33" fmla="*/ 512548 h 956475"/>
              <a:gd name="connsiteX34" fmla="*/ 379680 w 970939"/>
              <a:gd name="connsiteY34" fmla="*/ 469052 h 956475"/>
              <a:gd name="connsiteX35" fmla="*/ 379680 w 970939"/>
              <a:gd name="connsiteY35" fmla="*/ 433385 h 956475"/>
              <a:gd name="connsiteX36" fmla="*/ 423204 w 970939"/>
              <a:gd name="connsiteY36" fmla="*/ 389889 h 956475"/>
              <a:gd name="connsiteX37" fmla="*/ 483909 w 970939"/>
              <a:gd name="connsiteY37" fmla="*/ 326184 h 956475"/>
              <a:gd name="connsiteX38" fmla="*/ 257147 w 970939"/>
              <a:gd name="connsiteY38" fmla="*/ 551582 h 956475"/>
              <a:gd name="connsiteX39" fmla="*/ 483909 w 970939"/>
              <a:gd name="connsiteY39" fmla="*/ 778734 h 956475"/>
              <a:gd name="connsiteX40" fmla="*/ 709795 w 970939"/>
              <a:gd name="connsiteY40" fmla="*/ 551582 h 956475"/>
              <a:gd name="connsiteX41" fmla="*/ 483909 w 970939"/>
              <a:gd name="connsiteY41" fmla="*/ 326184 h 956475"/>
              <a:gd name="connsiteX42" fmla="*/ 483909 w 970939"/>
              <a:gd name="connsiteY42" fmla="*/ 297242 h 956475"/>
              <a:gd name="connsiteX43" fmla="*/ 737811 w 970939"/>
              <a:gd name="connsiteY43" fmla="*/ 551582 h 956475"/>
              <a:gd name="connsiteX44" fmla="*/ 483909 w 970939"/>
              <a:gd name="connsiteY44" fmla="*/ 805922 h 956475"/>
              <a:gd name="connsiteX45" fmla="*/ 229130 w 970939"/>
              <a:gd name="connsiteY45" fmla="*/ 551582 h 956475"/>
              <a:gd name="connsiteX46" fmla="*/ 483909 w 970939"/>
              <a:gd name="connsiteY46" fmla="*/ 297242 h 956475"/>
              <a:gd name="connsiteX47" fmla="*/ 712073 w 970939"/>
              <a:gd name="connsiteY47" fmla="*/ 27977 h 956475"/>
              <a:gd name="connsiteX48" fmla="*/ 712073 w 970939"/>
              <a:gd name="connsiteY48" fmla="*/ 161744 h 956475"/>
              <a:gd name="connsiteX49" fmla="*/ 704184 w 970939"/>
              <a:gd name="connsiteY49" fmla="*/ 173984 h 956475"/>
              <a:gd name="connsiteX50" fmla="*/ 690159 w 970939"/>
              <a:gd name="connsiteY50" fmla="*/ 173984 h 956475"/>
              <a:gd name="connsiteX51" fmla="*/ 506083 w 970939"/>
              <a:gd name="connsiteY51" fmla="*/ 72566 h 956475"/>
              <a:gd name="connsiteX52" fmla="*/ 465761 w 970939"/>
              <a:gd name="connsiteY52" fmla="*/ 72566 h 956475"/>
              <a:gd name="connsiteX53" fmla="*/ 51152 w 970939"/>
              <a:gd name="connsiteY53" fmla="*/ 299882 h 956475"/>
              <a:gd name="connsiteX54" fmla="*/ 33621 w 970939"/>
              <a:gd name="connsiteY54" fmla="*/ 360208 h 956475"/>
              <a:gd name="connsiteX55" fmla="*/ 36250 w 970939"/>
              <a:gd name="connsiteY55" fmla="*/ 363705 h 956475"/>
              <a:gd name="connsiteX56" fmla="*/ 61670 w 970939"/>
              <a:gd name="connsiteY56" fmla="*/ 384688 h 956475"/>
              <a:gd name="connsiteX57" fmla="*/ 94979 w 970939"/>
              <a:gd name="connsiteY57" fmla="*/ 381191 h 956475"/>
              <a:gd name="connsiteX58" fmla="*/ 107251 w 970939"/>
              <a:gd name="connsiteY58" fmla="*/ 377694 h 956475"/>
              <a:gd name="connsiteX59" fmla="*/ 119523 w 970939"/>
              <a:gd name="connsiteY59" fmla="*/ 381191 h 956475"/>
              <a:gd name="connsiteX60" fmla="*/ 131795 w 970939"/>
              <a:gd name="connsiteY60" fmla="*/ 402174 h 956475"/>
              <a:gd name="connsiteX61" fmla="*/ 131795 w 970939"/>
              <a:gd name="connsiteY61" fmla="*/ 904892 h 956475"/>
              <a:gd name="connsiteX62" fmla="*/ 155462 w 970939"/>
              <a:gd name="connsiteY62" fmla="*/ 927623 h 956475"/>
              <a:gd name="connsiteX63" fmla="*/ 816382 w 970939"/>
              <a:gd name="connsiteY63" fmla="*/ 927623 h 956475"/>
              <a:gd name="connsiteX64" fmla="*/ 839173 w 970939"/>
              <a:gd name="connsiteY64" fmla="*/ 904892 h 956475"/>
              <a:gd name="connsiteX65" fmla="*/ 838296 w 970939"/>
              <a:gd name="connsiteY65" fmla="*/ 402174 h 956475"/>
              <a:gd name="connsiteX66" fmla="*/ 850568 w 970939"/>
              <a:gd name="connsiteY66" fmla="*/ 380316 h 956475"/>
              <a:gd name="connsiteX67" fmla="*/ 875111 w 970939"/>
              <a:gd name="connsiteY67" fmla="*/ 380316 h 956475"/>
              <a:gd name="connsiteX68" fmla="*/ 875988 w 970939"/>
              <a:gd name="connsiteY68" fmla="*/ 381191 h 956475"/>
              <a:gd name="connsiteX69" fmla="*/ 909297 w 970939"/>
              <a:gd name="connsiteY69" fmla="*/ 384688 h 956475"/>
              <a:gd name="connsiteX70" fmla="*/ 936470 w 970939"/>
              <a:gd name="connsiteY70" fmla="*/ 363705 h 956475"/>
              <a:gd name="connsiteX71" fmla="*/ 937347 w 970939"/>
              <a:gd name="connsiteY71" fmla="*/ 360208 h 956475"/>
              <a:gd name="connsiteX72" fmla="*/ 941730 w 970939"/>
              <a:gd name="connsiteY72" fmla="*/ 326985 h 956475"/>
              <a:gd name="connsiteX73" fmla="*/ 919816 w 970939"/>
              <a:gd name="connsiteY73" fmla="*/ 299882 h 956475"/>
              <a:gd name="connsiteX74" fmla="*/ 810247 w 970939"/>
              <a:gd name="connsiteY74" fmla="*/ 236933 h 956475"/>
              <a:gd name="connsiteX75" fmla="*/ 803234 w 970939"/>
              <a:gd name="connsiteY75" fmla="*/ 224693 h 956475"/>
              <a:gd name="connsiteX76" fmla="*/ 803234 w 970939"/>
              <a:gd name="connsiteY76" fmla="*/ 27977 h 956475"/>
              <a:gd name="connsiteX77" fmla="*/ 707690 w 970939"/>
              <a:gd name="connsiteY77" fmla="*/ 0 h 956475"/>
              <a:gd name="connsiteX78" fmla="*/ 806740 w 970939"/>
              <a:gd name="connsiteY78" fmla="*/ 0 h 956475"/>
              <a:gd name="connsiteX79" fmla="*/ 831284 w 970939"/>
              <a:gd name="connsiteY79" fmla="*/ 24480 h 956475"/>
              <a:gd name="connsiteX80" fmla="*/ 831284 w 970939"/>
              <a:gd name="connsiteY80" fmla="*/ 216824 h 956475"/>
              <a:gd name="connsiteX81" fmla="*/ 933841 w 970939"/>
              <a:gd name="connsiteY81" fmla="*/ 275402 h 956475"/>
              <a:gd name="connsiteX82" fmla="*/ 968026 w 970939"/>
              <a:gd name="connsiteY82" fmla="*/ 319116 h 956475"/>
              <a:gd name="connsiteX83" fmla="*/ 961890 w 970939"/>
              <a:gd name="connsiteY83" fmla="*/ 373322 h 956475"/>
              <a:gd name="connsiteX84" fmla="*/ 961014 w 970939"/>
              <a:gd name="connsiteY84" fmla="*/ 376819 h 956475"/>
              <a:gd name="connsiteX85" fmla="*/ 917186 w 970939"/>
              <a:gd name="connsiteY85" fmla="*/ 410917 h 956475"/>
              <a:gd name="connsiteX86" fmla="*/ 866346 w 970939"/>
              <a:gd name="connsiteY86" fmla="*/ 407420 h 956475"/>
              <a:gd name="connsiteX87" fmla="*/ 867223 w 970939"/>
              <a:gd name="connsiteY87" fmla="*/ 904892 h 956475"/>
              <a:gd name="connsiteX88" fmla="*/ 816382 w 970939"/>
              <a:gd name="connsiteY88" fmla="*/ 956475 h 956475"/>
              <a:gd name="connsiteX89" fmla="*/ 155462 w 970939"/>
              <a:gd name="connsiteY89" fmla="*/ 956475 h 956475"/>
              <a:gd name="connsiteX90" fmla="*/ 103745 w 970939"/>
              <a:gd name="connsiteY90" fmla="*/ 904892 h 956475"/>
              <a:gd name="connsiteX91" fmla="*/ 103745 w 970939"/>
              <a:gd name="connsiteY91" fmla="*/ 407420 h 956475"/>
              <a:gd name="connsiteX92" fmla="*/ 54658 w 970939"/>
              <a:gd name="connsiteY92" fmla="*/ 410917 h 956475"/>
              <a:gd name="connsiteX93" fmla="*/ 10830 w 970939"/>
              <a:gd name="connsiteY93" fmla="*/ 376819 h 956475"/>
              <a:gd name="connsiteX94" fmla="*/ 9077 w 970939"/>
              <a:gd name="connsiteY94" fmla="*/ 373322 h 956475"/>
              <a:gd name="connsiteX95" fmla="*/ 38003 w 970939"/>
              <a:gd name="connsiteY95" fmla="*/ 275402 h 956475"/>
              <a:gd name="connsiteX96" fmla="*/ 451736 w 970939"/>
              <a:gd name="connsiteY96" fmla="*/ 47211 h 956475"/>
              <a:gd name="connsiteX97" fmla="*/ 519231 w 970939"/>
              <a:gd name="connsiteY97" fmla="*/ 47211 h 956475"/>
              <a:gd name="connsiteX98" fmla="*/ 683146 w 970939"/>
              <a:gd name="connsiteY98" fmla="*/ 138138 h 956475"/>
              <a:gd name="connsiteX99" fmla="*/ 683146 w 970939"/>
              <a:gd name="connsiteY99" fmla="*/ 24480 h 956475"/>
              <a:gd name="connsiteX100" fmla="*/ 707690 w 970939"/>
              <a:gd name="connsiteY100" fmla="*/ 0 h 95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970939" h="956475">
                <a:moveTo>
                  <a:pt x="543312" y="621262"/>
                </a:moveTo>
                <a:cubicBezTo>
                  <a:pt x="535554" y="621262"/>
                  <a:pt x="527796" y="629037"/>
                  <a:pt x="527796" y="637675"/>
                </a:cubicBezTo>
                <a:lnTo>
                  <a:pt x="527796" y="673956"/>
                </a:lnTo>
                <a:cubicBezTo>
                  <a:pt x="527796" y="682595"/>
                  <a:pt x="535554" y="689506"/>
                  <a:pt x="543312" y="689506"/>
                </a:cubicBezTo>
                <a:cubicBezTo>
                  <a:pt x="552793" y="689506"/>
                  <a:pt x="558827" y="682595"/>
                  <a:pt x="558827" y="673956"/>
                </a:cubicBezTo>
                <a:lnTo>
                  <a:pt x="558827" y="637675"/>
                </a:lnTo>
                <a:cubicBezTo>
                  <a:pt x="558827" y="629037"/>
                  <a:pt x="552793" y="621262"/>
                  <a:pt x="543312" y="621262"/>
                </a:cubicBezTo>
                <a:close/>
                <a:moveTo>
                  <a:pt x="543312" y="594483"/>
                </a:moveTo>
                <a:cubicBezTo>
                  <a:pt x="567447" y="594483"/>
                  <a:pt x="587273" y="613488"/>
                  <a:pt x="587273" y="637675"/>
                </a:cubicBezTo>
                <a:lnTo>
                  <a:pt x="587273" y="673956"/>
                </a:lnTo>
                <a:cubicBezTo>
                  <a:pt x="587273" y="697280"/>
                  <a:pt x="567447" y="717148"/>
                  <a:pt x="543312" y="717148"/>
                </a:cubicBezTo>
                <a:cubicBezTo>
                  <a:pt x="519176" y="717148"/>
                  <a:pt x="499350" y="697280"/>
                  <a:pt x="499350" y="673956"/>
                </a:cubicBezTo>
                <a:lnTo>
                  <a:pt x="499350" y="637675"/>
                </a:lnTo>
                <a:cubicBezTo>
                  <a:pt x="499350" y="613488"/>
                  <a:pt x="519176" y="594483"/>
                  <a:pt x="543312" y="594483"/>
                </a:cubicBezTo>
                <a:close/>
                <a:moveTo>
                  <a:pt x="423204" y="417726"/>
                </a:moveTo>
                <a:cubicBezTo>
                  <a:pt x="414499" y="417726"/>
                  <a:pt x="407535" y="424686"/>
                  <a:pt x="407535" y="433385"/>
                </a:cubicBezTo>
                <a:lnTo>
                  <a:pt x="407535" y="469052"/>
                </a:lnTo>
                <a:cubicBezTo>
                  <a:pt x="407535" y="478621"/>
                  <a:pt x="414499" y="484710"/>
                  <a:pt x="423204" y="484710"/>
                </a:cubicBezTo>
                <a:cubicBezTo>
                  <a:pt x="431908" y="484710"/>
                  <a:pt x="439742" y="478621"/>
                  <a:pt x="439742" y="469052"/>
                </a:cubicBezTo>
                <a:lnTo>
                  <a:pt x="439742" y="433385"/>
                </a:lnTo>
                <a:cubicBezTo>
                  <a:pt x="439742" y="424686"/>
                  <a:pt x="431908" y="417726"/>
                  <a:pt x="423204" y="417726"/>
                </a:cubicBezTo>
                <a:close/>
                <a:moveTo>
                  <a:pt x="567687" y="392524"/>
                </a:moveTo>
                <a:cubicBezTo>
                  <a:pt x="571167" y="391645"/>
                  <a:pt x="575082" y="392085"/>
                  <a:pt x="578563" y="394280"/>
                </a:cubicBezTo>
                <a:cubicBezTo>
                  <a:pt x="585525" y="398671"/>
                  <a:pt x="587265" y="406576"/>
                  <a:pt x="582914" y="413602"/>
                </a:cubicBezTo>
                <a:lnTo>
                  <a:pt x="403665" y="713969"/>
                </a:lnTo>
                <a:cubicBezTo>
                  <a:pt x="401925" y="718360"/>
                  <a:pt x="397574" y="720995"/>
                  <a:pt x="392354" y="720995"/>
                </a:cubicBezTo>
                <a:cubicBezTo>
                  <a:pt x="389743" y="720995"/>
                  <a:pt x="388003" y="720117"/>
                  <a:pt x="385393" y="718360"/>
                </a:cubicBezTo>
                <a:cubicBezTo>
                  <a:pt x="378431" y="714847"/>
                  <a:pt x="375821" y="706064"/>
                  <a:pt x="380172" y="699038"/>
                </a:cubicBezTo>
                <a:lnTo>
                  <a:pt x="559420" y="398671"/>
                </a:lnTo>
                <a:cubicBezTo>
                  <a:pt x="561160" y="395598"/>
                  <a:pt x="564206" y="393402"/>
                  <a:pt x="567687" y="392524"/>
                </a:cubicBezTo>
                <a:close/>
                <a:moveTo>
                  <a:pt x="423204" y="389889"/>
                </a:moveTo>
                <a:cubicBezTo>
                  <a:pt x="447577" y="389889"/>
                  <a:pt x="467598" y="409027"/>
                  <a:pt x="467598" y="433385"/>
                </a:cubicBezTo>
                <a:lnTo>
                  <a:pt x="467598" y="469052"/>
                </a:lnTo>
                <a:cubicBezTo>
                  <a:pt x="467598" y="493410"/>
                  <a:pt x="447577" y="512548"/>
                  <a:pt x="423204" y="512548"/>
                </a:cubicBezTo>
                <a:cubicBezTo>
                  <a:pt x="398830" y="512548"/>
                  <a:pt x="379680" y="493410"/>
                  <a:pt x="379680" y="469052"/>
                </a:cubicBezTo>
                <a:lnTo>
                  <a:pt x="379680" y="433385"/>
                </a:lnTo>
                <a:cubicBezTo>
                  <a:pt x="379680" y="409027"/>
                  <a:pt x="398830" y="389889"/>
                  <a:pt x="423204" y="389889"/>
                </a:cubicBezTo>
                <a:close/>
                <a:moveTo>
                  <a:pt x="483909" y="326184"/>
                </a:moveTo>
                <a:cubicBezTo>
                  <a:pt x="358708" y="326184"/>
                  <a:pt x="257147" y="427043"/>
                  <a:pt x="257147" y="551582"/>
                </a:cubicBezTo>
                <a:cubicBezTo>
                  <a:pt x="257147" y="676998"/>
                  <a:pt x="358708" y="778734"/>
                  <a:pt x="483909" y="778734"/>
                </a:cubicBezTo>
                <a:cubicBezTo>
                  <a:pt x="608233" y="778734"/>
                  <a:pt x="709795" y="676998"/>
                  <a:pt x="709795" y="551582"/>
                </a:cubicBezTo>
                <a:cubicBezTo>
                  <a:pt x="709795" y="427043"/>
                  <a:pt x="608233" y="326184"/>
                  <a:pt x="483909" y="326184"/>
                </a:cubicBezTo>
                <a:close/>
                <a:moveTo>
                  <a:pt x="483909" y="297242"/>
                </a:moveTo>
                <a:cubicBezTo>
                  <a:pt x="623117" y="297242"/>
                  <a:pt x="737811" y="411256"/>
                  <a:pt x="737811" y="551582"/>
                </a:cubicBezTo>
                <a:cubicBezTo>
                  <a:pt x="737811" y="691908"/>
                  <a:pt x="623117" y="805922"/>
                  <a:pt x="483909" y="805922"/>
                </a:cubicBezTo>
                <a:cubicBezTo>
                  <a:pt x="343824" y="805922"/>
                  <a:pt x="229130" y="691908"/>
                  <a:pt x="229130" y="551582"/>
                </a:cubicBezTo>
                <a:cubicBezTo>
                  <a:pt x="229130" y="411256"/>
                  <a:pt x="343824" y="297242"/>
                  <a:pt x="483909" y="297242"/>
                </a:cubicBezTo>
                <a:close/>
                <a:moveTo>
                  <a:pt x="712073" y="27977"/>
                </a:moveTo>
                <a:lnTo>
                  <a:pt x="712073" y="161744"/>
                </a:lnTo>
                <a:cubicBezTo>
                  <a:pt x="712073" y="166989"/>
                  <a:pt x="708566" y="171361"/>
                  <a:pt x="704184" y="173984"/>
                </a:cubicBezTo>
                <a:cubicBezTo>
                  <a:pt x="700677" y="175732"/>
                  <a:pt x="695418" y="175732"/>
                  <a:pt x="690159" y="173984"/>
                </a:cubicBezTo>
                <a:lnTo>
                  <a:pt x="506083" y="72566"/>
                </a:lnTo>
                <a:cubicBezTo>
                  <a:pt x="493811" y="65572"/>
                  <a:pt x="478033" y="65572"/>
                  <a:pt x="465761" y="72566"/>
                </a:cubicBezTo>
                <a:lnTo>
                  <a:pt x="51152" y="299882"/>
                </a:lnTo>
                <a:cubicBezTo>
                  <a:pt x="30114" y="312122"/>
                  <a:pt x="22225" y="339225"/>
                  <a:pt x="33621" y="360208"/>
                </a:cubicBezTo>
                <a:lnTo>
                  <a:pt x="36250" y="363705"/>
                </a:lnTo>
                <a:cubicBezTo>
                  <a:pt x="41510" y="374196"/>
                  <a:pt x="50275" y="381191"/>
                  <a:pt x="61670" y="384688"/>
                </a:cubicBezTo>
                <a:cubicBezTo>
                  <a:pt x="73066" y="388185"/>
                  <a:pt x="84461" y="386437"/>
                  <a:pt x="94979" y="381191"/>
                </a:cubicBezTo>
                <a:cubicBezTo>
                  <a:pt x="99362" y="378568"/>
                  <a:pt x="102868" y="377694"/>
                  <a:pt x="107251" y="377694"/>
                </a:cubicBezTo>
                <a:cubicBezTo>
                  <a:pt x="111634" y="377694"/>
                  <a:pt x="116017" y="378568"/>
                  <a:pt x="119523" y="381191"/>
                </a:cubicBezTo>
                <a:cubicBezTo>
                  <a:pt x="127412" y="385562"/>
                  <a:pt x="131795" y="394305"/>
                  <a:pt x="131795" y="402174"/>
                </a:cubicBezTo>
                <a:lnTo>
                  <a:pt x="131795" y="904892"/>
                </a:lnTo>
                <a:cubicBezTo>
                  <a:pt x="131795" y="918006"/>
                  <a:pt x="143190" y="927623"/>
                  <a:pt x="155462" y="927623"/>
                </a:cubicBezTo>
                <a:lnTo>
                  <a:pt x="816382" y="927623"/>
                </a:lnTo>
                <a:cubicBezTo>
                  <a:pt x="828654" y="927623"/>
                  <a:pt x="839173" y="918006"/>
                  <a:pt x="839173" y="904892"/>
                </a:cubicBezTo>
                <a:lnTo>
                  <a:pt x="838296" y="402174"/>
                </a:lnTo>
                <a:cubicBezTo>
                  <a:pt x="838296" y="392557"/>
                  <a:pt x="843556" y="384688"/>
                  <a:pt x="850568" y="380316"/>
                </a:cubicBezTo>
                <a:cubicBezTo>
                  <a:pt x="858457" y="375945"/>
                  <a:pt x="867223" y="375945"/>
                  <a:pt x="875111" y="380316"/>
                </a:cubicBezTo>
                <a:lnTo>
                  <a:pt x="875988" y="381191"/>
                </a:lnTo>
                <a:cubicBezTo>
                  <a:pt x="886507" y="386437"/>
                  <a:pt x="897902" y="388185"/>
                  <a:pt x="909297" y="384688"/>
                </a:cubicBezTo>
                <a:cubicBezTo>
                  <a:pt x="920692" y="381191"/>
                  <a:pt x="930334" y="374196"/>
                  <a:pt x="936470" y="363705"/>
                </a:cubicBezTo>
                <a:lnTo>
                  <a:pt x="937347" y="360208"/>
                </a:lnTo>
                <a:cubicBezTo>
                  <a:pt x="942606" y="349716"/>
                  <a:pt x="944359" y="338351"/>
                  <a:pt x="941730" y="326985"/>
                </a:cubicBezTo>
                <a:cubicBezTo>
                  <a:pt x="938223" y="315619"/>
                  <a:pt x="930334" y="306002"/>
                  <a:pt x="919816" y="299882"/>
                </a:cubicBezTo>
                <a:lnTo>
                  <a:pt x="810247" y="236933"/>
                </a:lnTo>
                <a:cubicBezTo>
                  <a:pt x="805864" y="234310"/>
                  <a:pt x="803234" y="229938"/>
                  <a:pt x="803234" y="224693"/>
                </a:cubicBezTo>
                <a:lnTo>
                  <a:pt x="803234" y="27977"/>
                </a:lnTo>
                <a:close/>
                <a:moveTo>
                  <a:pt x="707690" y="0"/>
                </a:moveTo>
                <a:lnTo>
                  <a:pt x="806740" y="0"/>
                </a:lnTo>
                <a:cubicBezTo>
                  <a:pt x="819889" y="0"/>
                  <a:pt x="831284" y="11366"/>
                  <a:pt x="831284" y="24480"/>
                </a:cubicBezTo>
                <a:lnTo>
                  <a:pt x="831284" y="216824"/>
                </a:lnTo>
                <a:lnTo>
                  <a:pt x="933841" y="275402"/>
                </a:lnTo>
                <a:cubicBezTo>
                  <a:pt x="950495" y="285019"/>
                  <a:pt x="962767" y="299882"/>
                  <a:pt x="968026" y="319116"/>
                </a:cubicBezTo>
                <a:cubicBezTo>
                  <a:pt x="973285" y="337476"/>
                  <a:pt x="971532" y="356711"/>
                  <a:pt x="961890" y="373322"/>
                </a:cubicBezTo>
                <a:lnTo>
                  <a:pt x="961014" y="376819"/>
                </a:lnTo>
                <a:cubicBezTo>
                  <a:pt x="951372" y="394305"/>
                  <a:pt x="936470" y="405671"/>
                  <a:pt x="917186" y="410917"/>
                </a:cubicBezTo>
                <a:cubicBezTo>
                  <a:pt x="900532" y="416162"/>
                  <a:pt x="882124" y="415288"/>
                  <a:pt x="866346" y="407420"/>
                </a:cubicBezTo>
                <a:lnTo>
                  <a:pt x="867223" y="904892"/>
                </a:lnTo>
                <a:cubicBezTo>
                  <a:pt x="867223" y="932869"/>
                  <a:pt x="844432" y="956475"/>
                  <a:pt x="816382" y="956475"/>
                </a:cubicBezTo>
                <a:lnTo>
                  <a:pt x="155462" y="956475"/>
                </a:lnTo>
                <a:cubicBezTo>
                  <a:pt x="127412" y="956475"/>
                  <a:pt x="103745" y="932869"/>
                  <a:pt x="103745" y="904892"/>
                </a:cubicBezTo>
                <a:lnTo>
                  <a:pt x="103745" y="407420"/>
                </a:lnTo>
                <a:cubicBezTo>
                  <a:pt x="88843" y="415288"/>
                  <a:pt x="71312" y="416162"/>
                  <a:pt x="54658" y="410917"/>
                </a:cubicBezTo>
                <a:cubicBezTo>
                  <a:pt x="36250" y="405671"/>
                  <a:pt x="19596" y="394305"/>
                  <a:pt x="10830" y="376819"/>
                </a:cubicBezTo>
                <a:lnTo>
                  <a:pt x="9077" y="373322"/>
                </a:lnTo>
                <a:cubicBezTo>
                  <a:pt x="-10207" y="339225"/>
                  <a:pt x="2065" y="294636"/>
                  <a:pt x="38003" y="275402"/>
                </a:cubicBezTo>
                <a:lnTo>
                  <a:pt x="451736" y="47211"/>
                </a:lnTo>
                <a:cubicBezTo>
                  <a:pt x="472774" y="35846"/>
                  <a:pt x="498194" y="35846"/>
                  <a:pt x="519231" y="47211"/>
                </a:cubicBezTo>
                <a:lnTo>
                  <a:pt x="683146" y="138138"/>
                </a:lnTo>
                <a:lnTo>
                  <a:pt x="683146" y="24480"/>
                </a:lnTo>
                <a:cubicBezTo>
                  <a:pt x="683146" y="11366"/>
                  <a:pt x="694542" y="0"/>
                  <a:pt x="7076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83B3196-6B0D-514D-BD2F-C57C522B1D63}"/>
              </a:ext>
            </a:extLst>
          </p:cNvPr>
          <p:cNvGrpSpPr/>
          <p:nvPr/>
        </p:nvGrpSpPr>
        <p:grpSpPr>
          <a:xfrm>
            <a:off x="1540252" y="3840976"/>
            <a:ext cx="10635062" cy="9870727"/>
            <a:chOff x="1540252" y="3840976"/>
            <a:chExt cx="10635062" cy="9870727"/>
          </a:xfrm>
        </p:grpSpPr>
        <p:sp>
          <p:nvSpPr>
            <p:cNvPr id="197" name="Freeform 19">
              <a:extLst>
                <a:ext uri="{FF2B5EF4-FFF2-40B4-BE49-F238E27FC236}">
                  <a16:creationId xmlns:a16="http://schemas.microsoft.com/office/drawing/2014/main" id="{ED7C52C3-9111-4278-8363-4A667CE18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667" y="3840976"/>
              <a:ext cx="2520762" cy="1138780"/>
            </a:xfrm>
            <a:custGeom>
              <a:avLst/>
              <a:gdLst>
                <a:gd name="T0" fmla="*/ 2558 w 2878"/>
                <a:gd name="T1" fmla="*/ 633 h 1301"/>
                <a:gd name="T2" fmla="*/ 2558 w 2878"/>
                <a:gd name="T3" fmla="*/ 633 h 1301"/>
                <a:gd name="T4" fmla="*/ 2402 w 2878"/>
                <a:gd name="T5" fmla="*/ 670 h 1301"/>
                <a:gd name="T6" fmla="*/ 2402 w 2878"/>
                <a:gd name="T7" fmla="*/ 670 h 1301"/>
                <a:gd name="T8" fmla="*/ 2032 w 2878"/>
                <a:gd name="T9" fmla="*/ 446 h 1301"/>
                <a:gd name="T10" fmla="*/ 2032 w 2878"/>
                <a:gd name="T11" fmla="*/ 446 h 1301"/>
                <a:gd name="T12" fmla="*/ 1843 w 2878"/>
                <a:gd name="T13" fmla="*/ 491 h 1301"/>
                <a:gd name="T14" fmla="*/ 1843 w 2878"/>
                <a:gd name="T15" fmla="*/ 491 h 1301"/>
                <a:gd name="T16" fmla="*/ 1847 w 2878"/>
                <a:gd name="T17" fmla="*/ 432 h 1301"/>
                <a:gd name="T18" fmla="*/ 1847 w 2878"/>
                <a:gd name="T19" fmla="*/ 432 h 1301"/>
                <a:gd name="T20" fmla="*/ 1394 w 2878"/>
                <a:gd name="T21" fmla="*/ 0 h 1301"/>
                <a:gd name="T22" fmla="*/ 1394 w 2878"/>
                <a:gd name="T23" fmla="*/ 0 h 1301"/>
                <a:gd name="T24" fmla="*/ 940 w 2878"/>
                <a:gd name="T25" fmla="*/ 432 h 1301"/>
                <a:gd name="T26" fmla="*/ 940 w 2878"/>
                <a:gd name="T27" fmla="*/ 432 h 1301"/>
                <a:gd name="T28" fmla="*/ 951 w 2878"/>
                <a:gd name="T29" fmla="*/ 527 h 1301"/>
                <a:gd name="T30" fmla="*/ 951 w 2878"/>
                <a:gd name="T31" fmla="*/ 527 h 1301"/>
                <a:gd name="T32" fmla="*/ 887 w 2878"/>
                <a:gd name="T33" fmla="*/ 522 h 1301"/>
                <a:gd name="T34" fmla="*/ 887 w 2878"/>
                <a:gd name="T35" fmla="*/ 522 h 1301"/>
                <a:gd name="T36" fmla="*/ 515 w 2878"/>
                <a:gd name="T37" fmla="*/ 753 h 1301"/>
                <a:gd name="T38" fmla="*/ 515 w 2878"/>
                <a:gd name="T39" fmla="*/ 753 h 1301"/>
                <a:gd name="T40" fmla="*/ 319 w 2878"/>
                <a:gd name="T41" fmla="*/ 689 h 1301"/>
                <a:gd name="T42" fmla="*/ 319 w 2878"/>
                <a:gd name="T43" fmla="*/ 689 h 1301"/>
                <a:gd name="T44" fmla="*/ 0 w 2878"/>
                <a:gd name="T45" fmla="*/ 992 h 1301"/>
                <a:gd name="T46" fmla="*/ 0 w 2878"/>
                <a:gd name="T47" fmla="*/ 992 h 1301"/>
                <a:gd name="T48" fmla="*/ 319 w 2878"/>
                <a:gd name="T49" fmla="*/ 1297 h 1301"/>
                <a:gd name="T50" fmla="*/ 319 w 2878"/>
                <a:gd name="T51" fmla="*/ 1297 h 1301"/>
                <a:gd name="T52" fmla="*/ 580 w 2878"/>
                <a:gd name="T53" fmla="*/ 1167 h 1301"/>
                <a:gd name="T54" fmla="*/ 580 w 2878"/>
                <a:gd name="T55" fmla="*/ 1167 h 1301"/>
                <a:gd name="T56" fmla="*/ 887 w 2878"/>
                <a:gd name="T57" fmla="*/ 1300 h 1301"/>
                <a:gd name="T58" fmla="*/ 887 w 2878"/>
                <a:gd name="T59" fmla="*/ 1300 h 1301"/>
                <a:gd name="T60" fmla="*/ 1211 w 2878"/>
                <a:gd name="T61" fmla="*/ 1149 h 1301"/>
                <a:gd name="T62" fmla="*/ 1211 w 2878"/>
                <a:gd name="T63" fmla="*/ 1149 h 1301"/>
                <a:gd name="T64" fmla="*/ 1532 w 2878"/>
                <a:gd name="T65" fmla="*/ 1279 h 1301"/>
                <a:gd name="T66" fmla="*/ 1532 w 2878"/>
                <a:gd name="T67" fmla="*/ 1279 h 1301"/>
                <a:gd name="T68" fmla="*/ 1827 w 2878"/>
                <a:gd name="T69" fmla="*/ 1172 h 1301"/>
                <a:gd name="T70" fmla="*/ 1827 w 2878"/>
                <a:gd name="T71" fmla="*/ 1172 h 1301"/>
                <a:gd name="T72" fmla="*/ 2032 w 2878"/>
                <a:gd name="T73" fmla="*/ 1224 h 1301"/>
                <a:gd name="T74" fmla="*/ 2032 w 2878"/>
                <a:gd name="T75" fmla="*/ 1224 h 1301"/>
                <a:gd name="T76" fmla="*/ 2306 w 2878"/>
                <a:gd name="T77" fmla="*/ 1124 h 1301"/>
                <a:gd name="T78" fmla="*/ 2306 w 2878"/>
                <a:gd name="T79" fmla="*/ 1124 h 1301"/>
                <a:gd name="T80" fmla="*/ 2558 w 2878"/>
                <a:gd name="T81" fmla="*/ 1241 h 1301"/>
                <a:gd name="T82" fmla="*/ 2558 w 2878"/>
                <a:gd name="T83" fmla="*/ 1241 h 1301"/>
                <a:gd name="T84" fmla="*/ 2877 w 2878"/>
                <a:gd name="T85" fmla="*/ 936 h 1301"/>
                <a:gd name="T86" fmla="*/ 2877 w 2878"/>
                <a:gd name="T87" fmla="*/ 936 h 1301"/>
                <a:gd name="T88" fmla="*/ 2558 w 2878"/>
                <a:gd name="T89" fmla="*/ 633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78" h="1301">
                  <a:moveTo>
                    <a:pt x="2558" y="633"/>
                  </a:moveTo>
                  <a:lnTo>
                    <a:pt x="2558" y="633"/>
                  </a:lnTo>
                  <a:cubicBezTo>
                    <a:pt x="2501" y="633"/>
                    <a:pt x="2449" y="647"/>
                    <a:pt x="2402" y="670"/>
                  </a:cubicBezTo>
                  <a:lnTo>
                    <a:pt x="2402" y="670"/>
                  </a:lnTo>
                  <a:cubicBezTo>
                    <a:pt x="2337" y="538"/>
                    <a:pt x="2196" y="446"/>
                    <a:pt x="2032" y="446"/>
                  </a:cubicBezTo>
                  <a:lnTo>
                    <a:pt x="2032" y="446"/>
                  </a:lnTo>
                  <a:cubicBezTo>
                    <a:pt x="1964" y="446"/>
                    <a:pt x="1900" y="463"/>
                    <a:pt x="1843" y="491"/>
                  </a:cubicBezTo>
                  <a:lnTo>
                    <a:pt x="1843" y="491"/>
                  </a:lnTo>
                  <a:cubicBezTo>
                    <a:pt x="1845" y="472"/>
                    <a:pt x="1847" y="452"/>
                    <a:pt x="1847" y="432"/>
                  </a:cubicBezTo>
                  <a:lnTo>
                    <a:pt x="1847" y="432"/>
                  </a:lnTo>
                  <a:cubicBezTo>
                    <a:pt x="1847" y="193"/>
                    <a:pt x="1644" y="0"/>
                    <a:pt x="1394" y="0"/>
                  </a:cubicBezTo>
                  <a:lnTo>
                    <a:pt x="1394" y="0"/>
                  </a:lnTo>
                  <a:cubicBezTo>
                    <a:pt x="1143" y="0"/>
                    <a:pt x="940" y="193"/>
                    <a:pt x="940" y="432"/>
                  </a:cubicBezTo>
                  <a:lnTo>
                    <a:pt x="940" y="432"/>
                  </a:lnTo>
                  <a:cubicBezTo>
                    <a:pt x="940" y="465"/>
                    <a:pt x="944" y="496"/>
                    <a:pt x="951" y="527"/>
                  </a:cubicBezTo>
                  <a:lnTo>
                    <a:pt x="951" y="527"/>
                  </a:lnTo>
                  <a:cubicBezTo>
                    <a:pt x="931" y="524"/>
                    <a:pt x="909" y="522"/>
                    <a:pt x="887" y="522"/>
                  </a:cubicBezTo>
                  <a:lnTo>
                    <a:pt x="887" y="522"/>
                  </a:lnTo>
                  <a:cubicBezTo>
                    <a:pt x="721" y="522"/>
                    <a:pt x="579" y="617"/>
                    <a:pt x="515" y="753"/>
                  </a:cubicBezTo>
                  <a:lnTo>
                    <a:pt x="515" y="753"/>
                  </a:lnTo>
                  <a:cubicBezTo>
                    <a:pt x="461" y="712"/>
                    <a:pt x="392" y="689"/>
                    <a:pt x="319" y="689"/>
                  </a:cubicBezTo>
                  <a:lnTo>
                    <a:pt x="319" y="689"/>
                  </a:lnTo>
                  <a:cubicBezTo>
                    <a:pt x="142" y="689"/>
                    <a:pt x="0" y="824"/>
                    <a:pt x="0" y="992"/>
                  </a:cubicBezTo>
                  <a:lnTo>
                    <a:pt x="0" y="992"/>
                  </a:lnTo>
                  <a:cubicBezTo>
                    <a:pt x="0" y="1161"/>
                    <a:pt x="142" y="1297"/>
                    <a:pt x="319" y="1297"/>
                  </a:cubicBezTo>
                  <a:lnTo>
                    <a:pt x="319" y="1297"/>
                  </a:lnTo>
                  <a:cubicBezTo>
                    <a:pt x="427" y="1297"/>
                    <a:pt x="522" y="1245"/>
                    <a:pt x="580" y="1167"/>
                  </a:cubicBezTo>
                  <a:lnTo>
                    <a:pt x="580" y="1167"/>
                  </a:lnTo>
                  <a:cubicBezTo>
                    <a:pt x="655" y="1249"/>
                    <a:pt x="765" y="1300"/>
                    <a:pt x="887" y="1300"/>
                  </a:cubicBezTo>
                  <a:lnTo>
                    <a:pt x="887" y="1300"/>
                  </a:lnTo>
                  <a:cubicBezTo>
                    <a:pt x="1020" y="1300"/>
                    <a:pt x="1136" y="1241"/>
                    <a:pt x="1211" y="1149"/>
                  </a:cubicBezTo>
                  <a:lnTo>
                    <a:pt x="1211" y="1149"/>
                  </a:lnTo>
                  <a:cubicBezTo>
                    <a:pt x="1292" y="1229"/>
                    <a:pt x="1406" y="1279"/>
                    <a:pt x="1532" y="1279"/>
                  </a:cubicBezTo>
                  <a:lnTo>
                    <a:pt x="1532" y="1279"/>
                  </a:lnTo>
                  <a:cubicBezTo>
                    <a:pt x="1646" y="1279"/>
                    <a:pt x="1749" y="1238"/>
                    <a:pt x="1827" y="1172"/>
                  </a:cubicBezTo>
                  <a:lnTo>
                    <a:pt x="1827" y="1172"/>
                  </a:lnTo>
                  <a:cubicBezTo>
                    <a:pt x="1887" y="1205"/>
                    <a:pt x="1958" y="1224"/>
                    <a:pt x="2032" y="1224"/>
                  </a:cubicBezTo>
                  <a:lnTo>
                    <a:pt x="2032" y="1224"/>
                  </a:lnTo>
                  <a:cubicBezTo>
                    <a:pt x="2138" y="1224"/>
                    <a:pt x="2234" y="1187"/>
                    <a:pt x="2306" y="1124"/>
                  </a:cubicBezTo>
                  <a:lnTo>
                    <a:pt x="2306" y="1124"/>
                  </a:lnTo>
                  <a:cubicBezTo>
                    <a:pt x="2364" y="1196"/>
                    <a:pt x="2456" y="1241"/>
                    <a:pt x="2558" y="1241"/>
                  </a:cubicBezTo>
                  <a:lnTo>
                    <a:pt x="2558" y="1241"/>
                  </a:lnTo>
                  <a:cubicBezTo>
                    <a:pt x="2733" y="1241"/>
                    <a:pt x="2877" y="1104"/>
                    <a:pt x="2877" y="936"/>
                  </a:cubicBezTo>
                  <a:lnTo>
                    <a:pt x="2877" y="936"/>
                  </a:lnTo>
                  <a:cubicBezTo>
                    <a:pt x="2877" y="768"/>
                    <a:pt x="2733" y="633"/>
                    <a:pt x="2558" y="6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98" name="Freeform 20">
              <a:extLst>
                <a:ext uri="{FF2B5EF4-FFF2-40B4-BE49-F238E27FC236}">
                  <a16:creationId xmlns:a16="http://schemas.microsoft.com/office/drawing/2014/main" id="{BECC3AF7-7EB8-45B3-8F1F-8E7E2C74D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0515" y="4528106"/>
              <a:ext cx="3300536" cy="1493926"/>
            </a:xfrm>
            <a:custGeom>
              <a:avLst/>
              <a:gdLst>
                <a:gd name="T0" fmla="*/ 3352 w 3771"/>
                <a:gd name="T1" fmla="*/ 902 h 1705"/>
                <a:gd name="T2" fmla="*/ 3352 w 3771"/>
                <a:gd name="T3" fmla="*/ 902 h 1705"/>
                <a:gd name="T4" fmla="*/ 3348 w 3771"/>
                <a:gd name="T5" fmla="*/ 902 h 1705"/>
                <a:gd name="T6" fmla="*/ 3348 w 3771"/>
                <a:gd name="T7" fmla="*/ 902 h 1705"/>
                <a:gd name="T8" fmla="*/ 3354 w 3771"/>
                <a:gd name="T9" fmla="*/ 824 h 1705"/>
                <a:gd name="T10" fmla="*/ 3354 w 3771"/>
                <a:gd name="T11" fmla="*/ 824 h 1705"/>
                <a:gd name="T12" fmla="*/ 2740 w 3771"/>
                <a:gd name="T13" fmla="*/ 238 h 1705"/>
                <a:gd name="T14" fmla="*/ 2740 w 3771"/>
                <a:gd name="T15" fmla="*/ 238 h 1705"/>
                <a:gd name="T16" fmla="*/ 2467 w 3771"/>
                <a:gd name="T17" fmla="*/ 298 h 1705"/>
                <a:gd name="T18" fmla="*/ 2467 w 3771"/>
                <a:gd name="T19" fmla="*/ 298 h 1705"/>
                <a:gd name="T20" fmla="*/ 1943 w 3771"/>
                <a:gd name="T21" fmla="*/ 0 h 1705"/>
                <a:gd name="T22" fmla="*/ 1943 w 3771"/>
                <a:gd name="T23" fmla="*/ 0 h 1705"/>
                <a:gd name="T24" fmla="*/ 1444 w 3771"/>
                <a:gd name="T25" fmla="*/ 259 h 1705"/>
                <a:gd name="T26" fmla="*/ 1444 w 3771"/>
                <a:gd name="T27" fmla="*/ 259 h 1705"/>
                <a:gd name="T28" fmla="*/ 1046 w 3771"/>
                <a:gd name="T29" fmla="*/ 119 h 1705"/>
                <a:gd name="T30" fmla="*/ 1046 w 3771"/>
                <a:gd name="T31" fmla="*/ 119 h 1705"/>
                <a:gd name="T32" fmla="*/ 432 w 3771"/>
                <a:gd name="T33" fmla="*/ 705 h 1705"/>
                <a:gd name="T34" fmla="*/ 432 w 3771"/>
                <a:gd name="T35" fmla="*/ 705 h 1705"/>
                <a:gd name="T36" fmla="*/ 446 w 3771"/>
                <a:gd name="T37" fmla="*/ 830 h 1705"/>
                <a:gd name="T38" fmla="*/ 446 w 3771"/>
                <a:gd name="T39" fmla="*/ 830 h 1705"/>
                <a:gd name="T40" fmla="*/ 419 w 3771"/>
                <a:gd name="T41" fmla="*/ 829 h 1705"/>
                <a:gd name="T42" fmla="*/ 419 w 3771"/>
                <a:gd name="T43" fmla="*/ 829 h 1705"/>
                <a:gd name="T44" fmla="*/ 0 w 3771"/>
                <a:gd name="T45" fmla="*/ 1227 h 1705"/>
                <a:gd name="T46" fmla="*/ 0 w 3771"/>
                <a:gd name="T47" fmla="*/ 1227 h 1705"/>
                <a:gd name="T48" fmla="*/ 419 w 3771"/>
                <a:gd name="T49" fmla="*/ 1626 h 1705"/>
                <a:gd name="T50" fmla="*/ 419 w 3771"/>
                <a:gd name="T51" fmla="*/ 1626 h 1705"/>
                <a:gd name="T52" fmla="*/ 748 w 3771"/>
                <a:gd name="T53" fmla="*/ 1473 h 1705"/>
                <a:gd name="T54" fmla="*/ 748 w 3771"/>
                <a:gd name="T55" fmla="*/ 1473 h 1705"/>
                <a:gd name="T56" fmla="*/ 1106 w 3771"/>
                <a:gd name="T57" fmla="*/ 1605 h 1705"/>
                <a:gd name="T58" fmla="*/ 1106 w 3771"/>
                <a:gd name="T59" fmla="*/ 1605 h 1705"/>
                <a:gd name="T60" fmla="*/ 1375 w 3771"/>
                <a:gd name="T61" fmla="*/ 1535 h 1705"/>
                <a:gd name="T62" fmla="*/ 1375 w 3771"/>
                <a:gd name="T63" fmla="*/ 1535 h 1705"/>
                <a:gd name="T64" fmla="*/ 1762 w 3771"/>
                <a:gd name="T65" fmla="*/ 1675 h 1705"/>
                <a:gd name="T66" fmla="*/ 1762 w 3771"/>
                <a:gd name="T67" fmla="*/ 1675 h 1705"/>
                <a:gd name="T68" fmla="*/ 2182 w 3771"/>
                <a:gd name="T69" fmla="*/ 1505 h 1705"/>
                <a:gd name="T70" fmla="*/ 2182 w 3771"/>
                <a:gd name="T71" fmla="*/ 1505 h 1705"/>
                <a:gd name="T72" fmla="*/ 2607 w 3771"/>
                <a:gd name="T73" fmla="*/ 1704 h 1705"/>
                <a:gd name="T74" fmla="*/ 2607 w 3771"/>
                <a:gd name="T75" fmla="*/ 1704 h 1705"/>
                <a:gd name="T76" fmla="*/ 3010 w 3771"/>
                <a:gd name="T77" fmla="*/ 1529 h 1705"/>
                <a:gd name="T78" fmla="*/ 3010 w 3771"/>
                <a:gd name="T79" fmla="*/ 1529 h 1705"/>
                <a:gd name="T80" fmla="*/ 3352 w 3771"/>
                <a:gd name="T81" fmla="*/ 1699 h 1705"/>
                <a:gd name="T82" fmla="*/ 3352 w 3771"/>
                <a:gd name="T83" fmla="*/ 1699 h 1705"/>
                <a:gd name="T84" fmla="*/ 3770 w 3771"/>
                <a:gd name="T85" fmla="*/ 1300 h 1705"/>
                <a:gd name="T86" fmla="*/ 3770 w 3771"/>
                <a:gd name="T87" fmla="*/ 1300 h 1705"/>
                <a:gd name="T88" fmla="*/ 3352 w 3771"/>
                <a:gd name="T89" fmla="*/ 902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71" h="1705">
                  <a:moveTo>
                    <a:pt x="3352" y="902"/>
                  </a:moveTo>
                  <a:lnTo>
                    <a:pt x="3352" y="902"/>
                  </a:lnTo>
                  <a:cubicBezTo>
                    <a:pt x="3351" y="902"/>
                    <a:pt x="3350" y="902"/>
                    <a:pt x="3348" y="902"/>
                  </a:cubicBezTo>
                  <a:lnTo>
                    <a:pt x="3348" y="902"/>
                  </a:lnTo>
                  <a:cubicBezTo>
                    <a:pt x="3352" y="876"/>
                    <a:pt x="3354" y="850"/>
                    <a:pt x="3354" y="824"/>
                  </a:cubicBezTo>
                  <a:lnTo>
                    <a:pt x="3354" y="824"/>
                  </a:lnTo>
                  <a:cubicBezTo>
                    <a:pt x="3354" y="501"/>
                    <a:pt x="3079" y="238"/>
                    <a:pt x="2740" y="238"/>
                  </a:cubicBezTo>
                  <a:lnTo>
                    <a:pt x="2740" y="238"/>
                  </a:lnTo>
                  <a:cubicBezTo>
                    <a:pt x="2642" y="238"/>
                    <a:pt x="2549" y="260"/>
                    <a:pt x="2467" y="298"/>
                  </a:cubicBezTo>
                  <a:lnTo>
                    <a:pt x="2467" y="298"/>
                  </a:lnTo>
                  <a:cubicBezTo>
                    <a:pt x="2366" y="121"/>
                    <a:pt x="2170" y="0"/>
                    <a:pt x="1943" y="0"/>
                  </a:cubicBezTo>
                  <a:lnTo>
                    <a:pt x="1943" y="0"/>
                  </a:lnTo>
                  <a:cubicBezTo>
                    <a:pt x="1734" y="0"/>
                    <a:pt x="1550" y="104"/>
                    <a:pt x="1444" y="259"/>
                  </a:cubicBezTo>
                  <a:lnTo>
                    <a:pt x="1444" y="259"/>
                  </a:lnTo>
                  <a:cubicBezTo>
                    <a:pt x="1337" y="173"/>
                    <a:pt x="1198" y="119"/>
                    <a:pt x="1046" y="119"/>
                  </a:cubicBezTo>
                  <a:lnTo>
                    <a:pt x="1046" y="119"/>
                  </a:lnTo>
                  <a:cubicBezTo>
                    <a:pt x="707" y="119"/>
                    <a:pt x="432" y="382"/>
                    <a:pt x="432" y="705"/>
                  </a:cubicBezTo>
                  <a:lnTo>
                    <a:pt x="432" y="705"/>
                  </a:lnTo>
                  <a:cubicBezTo>
                    <a:pt x="432" y="748"/>
                    <a:pt x="436" y="789"/>
                    <a:pt x="446" y="830"/>
                  </a:cubicBezTo>
                  <a:lnTo>
                    <a:pt x="446" y="830"/>
                  </a:lnTo>
                  <a:cubicBezTo>
                    <a:pt x="437" y="829"/>
                    <a:pt x="428" y="829"/>
                    <a:pt x="419" y="829"/>
                  </a:cubicBezTo>
                  <a:lnTo>
                    <a:pt x="419" y="829"/>
                  </a:lnTo>
                  <a:cubicBezTo>
                    <a:pt x="188" y="829"/>
                    <a:pt x="0" y="1007"/>
                    <a:pt x="0" y="1227"/>
                  </a:cubicBezTo>
                  <a:lnTo>
                    <a:pt x="0" y="1227"/>
                  </a:lnTo>
                  <a:cubicBezTo>
                    <a:pt x="0" y="1447"/>
                    <a:pt x="188" y="1626"/>
                    <a:pt x="419" y="1626"/>
                  </a:cubicBezTo>
                  <a:lnTo>
                    <a:pt x="419" y="1626"/>
                  </a:lnTo>
                  <a:cubicBezTo>
                    <a:pt x="553" y="1626"/>
                    <a:pt x="671" y="1566"/>
                    <a:pt x="748" y="1473"/>
                  </a:cubicBezTo>
                  <a:lnTo>
                    <a:pt x="748" y="1473"/>
                  </a:lnTo>
                  <a:cubicBezTo>
                    <a:pt x="843" y="1555"/>
                    <a:pt x="969" y="1605"/>
                    <a:pt x="1106" y="1605"/>
                  </a:cubicBezTo>
                  <a:lnTo>
                    <a:pt x="1106" y="1605"/>
                  </a:lnTo>
                  <a:cubicBezTo>
                    <a:pt x="1205" y="1605"/>
                    <a:pt x="1296" y="1580"/>
                    <a:pt x="1375" y="1535"/>
                  </a:cubicBezTo>
                  <a:lnTo>
                    <a:pt x="1375" y="1535"/>
                  </a:lnTo>
                  <a:cubicBezTo>
                    <a:pt x="1479" y="1622"/>
                    <a:pt x="1614" y="1675"/>
                    <a:pt x="1762" y="1675"/>
                  </a:cubicBezTo>
                  <a:lnTo>
                    <a:pt x="1762" y="1675"/>
                  </a:lnTo>
                  <a:cubicBezTo>
                    <a:pt x="1927" y="1675"/>
                    <a:pt x="2076" y="1610"/>
                    <a:pt x="2182" y="1505"/>
                  </a:cubicBezTo>
                  <a:lnTo>
                    <a:pt x="2182" y="1505"/>
                  </a:lnTo>
                  <a:cubicBezTo>
                    <a:pt x="2280" y="1626"/>
                    <a:pt x="2434" y="1704"/>
                    <a:pt x="2607" y="1704"/>
                  </a:cubicBezTo>
                  <a:lnTo>
                    <a:pt x="2607" y="1704"/>
                  </a:lnTo>
                  <a:cubicBezTo>
                    <a:pt x="2767" y="1704"/>
                    <a:pt x="2911" y="1636"/>
                    <a:pt x="3010" y="1529"/>
                  </a:cubicBezTo>
                  <a:lnTo>
                    <a:pt x="3010" y="1529"/>
                  </a:lnTo>
                  <a:cubicBezTo>
                    <a:pt x="3085" y="1632"/>
                    <a:pt x="3210" y="1699"/>
                    <a:pt x="3352" y="1699"/>
                  </a:cubicBezTo>
                  <a:lnTo>
                    <a:pt x="3352" y="1699"/>
                  </a:lnTo>
                  <a:cubicBezTo>
                    <a:pt x="3583" y="1699"/>
                    <a:pt x="3770" y="1520"/>
                    <a:pt x="3770" y="1300"/>
                  </a:cubicBezTo>
                  <a:lnTo>
                    <a:pt x="3770" y="1300"/>
                  </a:lnTo>
                  <a:cubicBezTo>
                    <a:pt x="3770" y="1080"/>
                    <a:pt x="3583" y="902"/>
                    <a:pt x="3352" y="90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67123642-C97C-480B-BAD1-2B1CF334B0AE}"/>
                </a:ext>
              </a:extLst>
            </p:cNvPr>
            <p:cNvGrpSpPr/>
            <p:nvPr/>
          </p:nvGrpSpPr>
          <p:grpSpPr>
            <a:xfrm>
              <a:off x="1540252" y="5192073"/>
              <a:ext cx="10635062" cy="5157330"/>
              <a:chOff x="1540252" y="5192073"/>
              <a:chExt cx="10635062" cy="5157330"/>
            </a:xfrm>
          </p:grpSpPr>
          <p:sp>
            <p:nvSpPr>
              <p:cNvPr id="200" name="Freeform 21">
                <a:extLst>
                  <a:ext uri="{FF2B5EF4-FFF2-40B4-BE49-F238E27FC236}">
                    <a16:creationId xmlns:a16="http://schemas.microsoft.com/office/drawing/2014/main" id="{916A207C-43D5-4D17-A745-DAA2FAF4D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60806" y="8048678"/>
                <a:ext cx="486395" cy="2300725"/>
              </a:xfrm>
              <a:custGeom>
                <a:avLst/>
                <a:gdLst>
                  <a:gd name="T0" fmla="*/ 278 w 556"/>
                  <a:gd name="T1" fmla="*/ 0 h 2626"/>
                  <a:gd name="T2" fmla="*/ 0 w 556"/>
                  <a:gd name="T3" fmla="*/ 272 h 2626"/>
                  <a:gd name="T4" fmla="*/ 0 w 556"/>
                  <a:gd name="T5" fmla="*/ 2625 h 2626"/>
                  <a:gd name="T6" fmla="*/ 555 w 556"/>
                  <a:gd name="T7" fmla="*/ 2625 h 2626"/>
                  <a:gd name="T8" fmla="*/ 555 w 556"/>
                  <a:gd name="T9" fmla="*/ 272 h 2626"/>
                  <a:gd name="T10" fmla="*/ 278 w 556"/>
                  <a:gd name="T11" fmla="*/ 0 h 2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6" h="2626">
                    <a:moveTo>
                      <a:pt x="278" y="0"/>
                    </a:moveTo>
                    <a:lnTo>
                      <a:pt x="0" y="272"/>
                    </a:lnTo>
                    <a:lnTo>
                      <a:pt x="0" y="2625"/>
                    </a:lnTo>
                    <a:lnTo>
                      <a:pt x="555" y="2625"/>
                    </a:lnTo>
                    <a:lnTo>
                      <a:pt x="555" y="272"/>
                    </a:lnTo>
                    <a:lnTo>
                      <a:pt x="278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01" name="Freeform 22">
                <a:extLst>
                  <a:ext uri="{FF2B5EF4-FFF2-40B4-BE49-F238E27FC236}">
                    <a16:creationId xmlns:a16="http://schemas.microsoft.com/office/drawing/2014/main" id="{39914D34-356B-4AC0-B308-11DBFECA3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47200" y="8048678"/>
                <a:ext cx="486395" cy="2300725"/>
              </a:xfrm>
              <a:custGeom>
                <a:avLst/>
                <a:gdLst>
                  <a:gd name="T0" fmla="*/ 277 w 556"/>
                  <a:gd name="T1" fmla="*/ 0 h 2626"/>
                  <a:gd name="T2" fmla="*/ 0 w 556"/>
                  <a:gd name="T3" fmla="*/ 272 h 2626"/>
                  <a:gd name="T4" fmla="*/ 0 w 556"/>
                  <a:gd name="T5" fmla="*/ 2625 h 2626"/>
                  <a:gd name="T6" fmla="*/ 555 w 556"/>
                  <a:gd name="T7" fmla="*/ 2625 h 2626"/>
                  <a:gd name="T8" fmla="*/ 555 w 556"/>
                  <a:gd name="T9" fmla="*/ 272 h 2626"/>
                  <a:gd name="T10" fmla="*/ 277 w 556"/>
                  <a:gd name="T11" fmla="*/ 0 h 2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6" h="2626">
                    <a:moveTo>
                      <a:pt x="277" y="0"/>
                    </a:moveTo>
                    <a:lnTo>
                      <a:pt x="0" y="272"/>
                    </a:lnTo>
                    <a:lnTo>
                      <a:pt x="0" y="2625"/>
                    </a:lnTo>
                    <a:lnTo>
                      <a:pt x="555" y="2625"/>
                    </a:lnTo>
                    <a:lnTo>
                      <a:pt x="555" y="272"/>
                    </a:lnTo>
                    <a:lnTo>
                      <a:pt x="277" y="0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02" name="Freeform 23">
                <a:extLst>
                  <a:ext uri="{FF2B5EF4-FFF2-40B4-BE49-F238E27FC236}">
                    <a16:creationId xmlns:a16="http://schemas.microsoft.com/office/drawing/2014/main" id="{E558D3BB-94E8-47AF-83E2-09A3336BA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33595" y="8048678"/>
                <a:ext cx="486395" cy="2300725"/>
              </a:xfrm>
              <a:custGeom>
                <a:avLst/>
                <a:gdLst>
                  <a:gd name="T0" fmla="*/ 277 w 556"/>
                  <a:gd name="T1" fmla="*/ 0 h 2626"/>
                  <a:gd name="T2" fmla="*/ 0 w 556"/>
                  <a:gd name="T3" fmla="*/ 272 h 2626"/>
                  <a:gd name="T4" fmla="*/ 0 w 556"/>
                  <a:gd name="T5" fmla="*/ 2625 h 2626"/>
                  <a:gd name="T6" fmla="*/ 555 w 556"/>
                  <a:gd name="T7" fmla="*/ 2625 h 2626"/>
                  <a:gd name="T8" fmla="*/ 555 w 556"/>
                  <a:gd name="T9" fmla="*/ 272 h 2626"/>
                  <a:gd name="T10" fmla="*/ 277 w 556"/>
                  <a:gd name="T11" fmla="*/ 0 h 2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6" h="2626">
                    <a:moveTo>
                      <a:pt x="277" y="0"/>
                    </a:moveTo>
                    <a:lnTo>
                      <a:pt x="0" y="272"/>
                    </a:lnTo>
                    <a:lnTo>
                      <a:pt x="0" y="2625"/>
                    </a:lnTo>
                    <a:lnTo>
                      <a:pt x="555" y="2625"/>
                    </a:lnTo>
                    <a:lnTo>
                      <a:pt x="555" y="272"/>
                    </a:lnTo>
                    <a:lnTo>
                      <a:pt x="277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03" name="Freeform 24">
                <a:extLst>
                  <a:ext uri="{FF2B5EF4-FFF2-40B4-BE49-F238E27FC236}">
                    <a16:creationId xmlns:a16="http://schemas.microsoft.com/office/drawing/2014/main" id="{C1399C7A-B1E4-40B5-A7E5-2C32D3DB4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16129" y="8048678"/>
                <a:ext cx="486395" cy="2300725"/>
              </a:xfrm>
              <a:custGeom>
                <a:avLst/>
                <a:gdLst>
                  <a:gd name="T0" fmla="*/ 277 w 556"/>
                  <a:gd name="T1" fmla="*/ 0 h 2626"/>
                  <a:gd name="T2" fmla="*/ 0 w 556"/>
                  <a:gd name="T3" fmla="*/ 272 h 2626"/>
                  <a:gd name="T4" fmla="*/ 0 w 556"/>
                  <a:gd name="T5" fmla="*/ 2625 h 2626"/>
                  <a:gd name="T6" fmla="*/ 555 w 556"/>
                  <a:gd name="T7" fmla="*/ 2625 h 2626"/>
                  <a:gd name="T8" fmla="*/ 555 w 556"/>
                  <a:gd name="T9" fmla="*/ 272 h 2626"/>
                  <a:gd name="T10" fmla="*/ 277 w 556"/>
                  <a:gd name="T11" fmla="*/ 0 h 2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6" h="2626">
                    <a:moveTo>
                      <a:pt x="277" y="0"/>
                    </a:moveTo>
                    <a:lnTo>
                      <a:pt x="0" y="272"/>
                    </a:lnTo>
                    <a:lnTo>
                      <a:pt x="0" y="2625"/>
                    </a:lnTo>
                    <a:lnTo>
                      <a:pt x="555" y="2625"/>
                    </a:lnTo>
                    <a:lnTo>
                      <a:pt x="555" y="272"/>
                    </a:lnTo>
                    <a:lnTo>
                      <a:pt x="277" y="0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04" name="Freeform 25">
                <a:extLst>
                  <a:ext uri="{FF2B5EF4-FFF2-40B4-BE49-F238E27FC236}">
                    <a16:creationId xmlns:a16="http://schemas.microsoft.com/office/drawing/2014/main" id="{CFE597CB-BD6C-4620-97D6-527F622FF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02524" y="8048678"/>
                <a:ext cx="486395" cy="2300725"/>
              </a:xfrm>
              <a:custGeom>
                <a:avLst/>
                <a:gdLst>
                  <a:gd name="T0" fmla="*/ 277 w 556"/>
                  <a:gd name="T1" fmla="*/ 0 h 2626"/>
                  <a:gd name="T2" fmla="*/ 0 w 556"/>
                  <a:gd name="T3" fmla="*/ 272 h 2626"/>
                  <a:gd name="T4" fmla="*/ 0 w 556"/>
                  <a:gd name="T5" fmla="*/ 2625 h 2626"/>
                  <a:gd name="T6" fmla="*/ 555 w 556"/>
                  <a:gd name="T7" fmla="*/ 2625 h 2626"/>
                  <a:gd name="T8" fmla="*/ 555 w 556"/>
                  <a:gd name="T9" fmla="*/ 272 h 2626"/>
                  <a:gd name="T10" fmla="*/ 277 w 556"/>
                  <a:gd name="T11" fmla="*/ 0 h 2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6" h="2626">
                    <a:moveTo>
                      <a:pt x="277" y="0"/>
                    </a:moveTo>
                    <a:lnTo>
                      <a:pt x="0" y="272"/>
                    </a:lnTo>
                    <a:lnTo>
                      <a:pt x="0" y="2625"/>
                    </a:lnTo>
                    <a:lnTo>
                      <a:pt x="555" y="2625"/>
                    </a:lnTo>
                    <a:lnTo>
                      <a:pt x="555" y="272"/>
                    </a:lnTo>
                    <a:lnTo>
                      <a:pt x="277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05" name="Freeform 26">
                <a:extLst>
                  <a:ext uri="{FF2B5EF4-FFF2-40B4-BE49-F238E27FC236}">
                    <a16:creationId xmlns:a16="http://schemas.microsoft.com/office/drawing/2014/main" id="{F5053108-ABCF-4DE2-8B38-FD526A307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8919" y="8048678"/>
                <a:ext cx="486395" cy="2300725"/>
              </a:xfrm>
              <a:custGeom>
                <a:avLst/>
                <a:gdLst>
                  <a:gd name="T0" fmla="*/ 276 w 555"/>
                  <a:gd name="T1" fmla="*/ 0 h 2626"/>
                  <a:gd name="T2" fmla="*/ 0 w 555"/>
                  <a:gd name="T3" fmla="*/ 272 h 2626"/>
                  <a:gd name="T4" fmla="*/ 0 w 555"/>
                  <a:gd name="T5" fmla="*/ 2625 h 2626"/>
                  <a:gd name="T6" fmla="*/ 554 w 555"/>
                  <a:gd name="T7" fmla="*/ 2625 h 2626"/>
                  <a:gd name="T8" fmla="*/ 554 w 555"/>
                  <a:gd name="T9" fmla="*/ 272 h 2626"/>
                  <a:gd name="T10" fmla="*/ 276 w 555"/>
                  <a:gd name="T11" fmla="*/ 0 h 2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5" h="2626">
                    <a:moveTo>
                      <a:pt x="276" y="0"/>
                    </a:moveTo>
                    <a:lnTo>
                      <a:pt x="0" y="272"/>
                    </a:lnTo>
                    <a:lnTo>
                      <a:pt x="0" y="2625"/>
                    </a:lnTo>
                    <a:lnTo>
                      <a:pt x="554" y="2625"/>
                    </a:lnTo>
                    <a:lnTo>
                      <a:pt x="554" y="272"/>
                    </a:lnTo>
                    <a:lnTo>
                      <a:pt x="276" y="0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06" name="Freeform 27">
                <a:extLst>
                  <a:ext uri="{FF2B5EF4-FFF2-40B4-BE49-F238E27FC236}">
                    <a16:creationId xmlns:a16="http://schemas.microsoft.com/office/drawing/2014/main" id="{76E287A9-0F43-4B2B-B4CE-4D19B997F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8365" y="8048678"/>
                <a:ext cx="486395" cy="2300725"/>
              </a:xfrm>
              <a:custGeom>
                <a:avLst/>
                <a:gdLst>
                  <a:gd name="T0" fmla="*/ 277 w 556"/>
                  <a:gd name="T1" fmla="*/ 0 h 2626"/>
                  <a:gd name="T2" fmla="*/ 555 w 556"/>
                  <a:gd name="T3" fmla="*/ 272 h 2626"/>
                  <a:gd name="T4" fmla="*/ 555 w 556"/>
                  <a:gd name="T5" fmla="*/ 2625 h 2626"/>
                  <a:gd name="T6" fmla="*/ 0 w 556"/>
                  <a:gd name="T7" fmla="*/ 2625 h 2626"/>
                  <a:gd name="T8" fmla="*/ 0 w 556"/>
                  <a:gd name="T9" fmla="*/ 272 h 2626"/>
                  <a:gd name="T10" fmla="*/ 277 w 556"/>
                  <a:gd name="T11" fmla="*/ 0 h 2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6" h="2626">
                    <a:moveTo>
                      <a:pt x="277" y="0"/>
                    </a:moveTo>
                    <a:lnTo>
                      <a:pt x="555" y="272"/>
                    </a:lnTo>
                    <a:lnTo>
                      <a:pt x="555" y="2625"/>
                    </a:lnTo>
                    <a:lnTo>
                      <a:pt x="0" y="2625"/>
                    </a:lnTo>
                    <a:lnTo>
                      <a:pt x="0" y="272"/>
                    </a:lnTo>
                    <a:lnTo>
                      <a:pt x="277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07" name="Freeform 28">
                <a:extLst>
                  <a:ext uri="{FF2B5EF4-FFF2-40B4-BE49-F238E27FC236}">
                    <a16:creationId xmlns:a16="http://schemas.microsoft.com/office/drawing/2014/main" id="{0E21BA45-1D5B-4423-96C2-4A54579C4B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1970" y="8048678"/>
                <a:ext cx="486395" cy="2300725"/>
              </a:xfrm>
              <a:custGeom>
                <a:avLst/>
                <a:gdLst>
                  <a:gd name="T0" fmla="*/ 278 w 556"/>
                  <a:gd name="T1" fmla="*/ 0 h 2626"/>
                  <a:gd name="T2" fmla="*/ 555 w 556"/>
                  <a:gd name="T3" fmla="*/ 272 h 2626"/>
                  <a:gd name="T4" fmla="*/ 555 w 556"/>
                  <a:gd name="T5" fmla="*/ 2625 h 2626"/>
                  <a:gd name="T6" fmla="*/ 0 w 556"/>
                  <a:gd name="T7" fmla="*/ 2625 h 2626"/>
                  <a:gd name="T8" fmla="*/ 0 w 556"/>
                  <a:gd name="T9" fmla="*/ 272 h 2626"/>
                  <a:gd name="T10" fmla="*/ 278 w 556"/>
                  <a:gd name="T11" fmla="*/ 0 h 2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6" h="2626">
                    <a:moveTo>
                      <a:pt x="278" y="0"/>
                    </a:moveTo>
                    <a:lnTo>
                      <a:pt x="555" y="272"/>
                    </a:lnTo>
                    <a:lnTo>
                      <a:pt x="555" y="2625"/>
                    </a:lnTo>
                    <a:lnTo>
                      <a:pt x="0" y="2625"/>
                    </a:lnTo>
                    <a:lnTo>
                      <a:pt x="0" y="272"/>
                    </a:lnTo>
                    <a:lnTo>
                      <a:pt x="278" y="0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08" name="Freeform 29">
                <a:extLst>
                  <a:ext uri="{FF2B5EF4-FFF2-40B4-BE49-F238E27FC236}">
                    <a16:creationId xmlns:a16="http://schemas.microsoft.com/office/drawing/2014/main" id="{42862763-711F-4CA4-A0D6-B7EE1DA96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9436" y="8048678"/>
                <a:ext cx="486395" cy="2300725"/>
              </a:xfrm>
              <a:custGeom>
                <a:avLst/>
                <a:gdLst>
                  <a:gd name="T0" fmla="*/ 276 w 555"/>
                  <a:gd name="T1" fmla="*/ 0 h 2626"/>
                  <a:gd name="T2" fmla="*/ 554 w 555"/>
                  <a:gd name="T3" fmla="*/ 272 h 2626"/>
                  <a:gd name="T4" fmla="*/ 554 w 555"/>
                  <a:gd name="T5" fmla="*/ 2625 h 2626"/>
                  <a:gd name="T6" fmla="*/ 0 w 555"/>
                  <a:gd name="T7" fmla="*/ 2625 h 2626"/>
                  <a:gd name="T8" fmla="*/ 0 w 555"/>
                  <a:gd name="T9" fmla="*/ 272 h 2626"/>
                  <a:gd name="T10" fmla="*/ 276 w 555"/>
                  <a:gd name="T11" fmla="*/ 0 h 2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5" h="2626">
                    <a:moveTo>
                      <a:pt x="276" y="0"/>
                    </a:moveTo>
                    <a:lnTo>
                      <a:pt x="554" y="272"/>
                    </a:lnTo>
                    <a:lnTo>
                      <a:pt x="554" y="2625"/>
                    </a:lnTo>
                    <a:lnTo>
                      <a:pt x="0" y="2625"/>
                    </a:lnTo>
                    <a:lnTo>
                      <a:pt x="0" y="272"/>
                    </a:lnTo>
                    <a:lnTo>
                      <a:pt x="276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09" name="Freeform 30">
                <a:extLst>
                  <a:ext uri="{FF2B5EF4-FFF2-40B4-BE49-F238E27FC236}">
                    <a16:creationId xmlns:a16="http://schemas.microsoft.com/office/drawing/2014/main" id="{04AA2D98-3257-49EB-8D0F-B402A5AC6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3041" y="8048678"/>
                <a:ext cx="486395" cy="2300725"/>
              </a:xfrm>
              <a:custGeom>
                <a:avLst/>
                <a:gdLst>
                  <a:gd name="T0" fmla="*/ 278 w 556"/>
                  <a:gd name="T1" fmla="*/ 0 h 2626"/>
                  <a:gd name="T2" fmla="*/ 555 w 556"/>
                  <a:gd name="T3" fmla="*/ 272 h 2626"/>
                  <a:gd name="T4" fmla="*/ 555 w 556"/>
                  <a:gd name="T5" fmla="*/ 2625 h 2626"/>
                  <a:gd name="T6" fmla="*/ 0 w 556"/>
                  <a:gd name="T7" fmla="*/ 2625 h 2626"/>
                  <a:gd name="T8" fmla="*/ 0 w 556"/>
                  <a:gd name="T9" fmla="*/ 272 h 2626"/>
                  <a:gd name="T10" fmla="*/ 278 w 556"/>
                  <a:gd name="T11" fmla="*/ 0 h 2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6" h="2626">
                    <a:moveTo>
                      <a:pt x="278" y="0"/>
                    </a:moveTo>
                    <a:lnTo>
                      <a:pt x="555" y="272"/>
                    </a:lnTo>
                    <a:lnTo>
                      <a:pt x="555" y="2625"/>
                    </a:lnTo>
                    <a:lnTo>
                      <a:pt x="0" y="2625"/>
                    </a:lnTo>
                    <a:lnTo>
                      <a:pt x="0" y="272"/>
                    </a:lnTo>
                    <a:lnTo>
                      <a:pt x="278" y="0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10" name="Freeform 31">
                <a:extLst>
                  <a:ext uri="{FF2B5EF4-FFF2-40B4-BE49-F238E27FC236}">
                    <a16:creationId xmlns:a16="http://schemas.microsoft.com/office/drawing/2014/main" id="{A56CDE1E-D554-480D-8A0A-191DED1C9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6647" y="8048678"/>
                <a:ext cx="486395" cy="2300725"/>
              </a:xfrm>
              <a:custGeom>
                <a:avLst/>
                <a:gdLst>
                  <a:gd name="T0" fmla="*/ 278 w 556"/>
                  <a:gd name="T1" fmla="*/ 0 h 2626"/>
                  <a:gd name="T2" fmla="*/ 555 w 556"/>
                  <a:gd name="T3" fmla="*/ 272 h 2626"/>
                  <a:gd name="T4" fmla="*/ 555 w 556"/>
                  <a:gd name="T5" fmla="*/ 2625 h 2626"/>
                  <a:gd name="T6" fmla="*/ 0 w 556"/>
                  <a:gd name="T7" fmla="*/ 2625 h 2626"/>
                  <a:gd name="T8" fmla="*/ 0 w 556"/>
                  <a:gd name="T9" fmla="*/ 272 h 2626"/>
                  <a:gd name="T10" fmla="*/ 278 w 556"/>
                  <a:gd name="T11" fmla="*/ 0 h 2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6" h="2626">
                    <a:moveTo>
                      <a:pt x="278" y="0"/>
                    </a:moveTo>
                    <a:lnTo>
                      <a:pt x="555" y="272"/>
                    </a:lnTo>
                    <a:lnTo>
                      <a:pt x="555" y="2625"/>
                    </a:lnTo>
                    <a:lnTo>
                      <a:pt x="0" y="2625"/>
                    </a:lnTo>
                    <a:lnTo>
                      <a:pt x="0" y="272"/>
                    </a:lnTo>
                    <a:lnTo>
                      <a:pt x="278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11" name="Freeform 32">
                <a:extLst>
                  <a:ext uri="{FF2B5EF4-FFF2-40B4-BE49-F238E27FC236}">
                    <a16:creationId xmlns:a16="http://schemas.microsoft.com/office/drawing/2014/main" id="{63F270C1-26B6-4A52-9FC3-887D71DB3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0252" y="8048678"/>
                <a:ext cx="486395" cy="2300725"/>
              </a:xfrm>
              <a:custGeom>
                <a:avLst/>
                <a:gdLst>
                  <a:gd name="T0" fmla="*/ 278 w 555"/>
                  <a:gd name="T1" fmla="*/ 0 h 2626"/>
                  <a:gd name="T2" fmla="*/ 554 w 555"/>
                  <a:gd name="T3" fmla="*/ 272 h 2626"/>
                  <a:gd name="T4" fmla="*/ 554 w 555"/>
                  <a:gd name="T5" fmla="*/ 2625 h 2626"/>
                  <a:gd name="T6" fmla="*/ 0 w 555"/>
                  <a:gd name="T7" fmla="*/ 2625 h 2626"/>
                  <a:gd name="T8" fmla="*/ 0 w 555"/>
                  <a:gd name="T9" fmla="*/ 272 h 2626"/>
                  <a:gd name="T10" fmla="*/ 278 w 555"/>
                  <a:gd name="T11" fmla="*/ 0 h 2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5" h="2626">
                    <a:moveTo>
                      <a:pt x="278" y="0"/>
                    </a:moveTo>
                    <a:lnTo>
                      <a:pt x="554" y="272"/>
                    </a:lnTo>
                    <a:lnTo>
                      <a:pt x="554" y="2625"/>
                    </a:lnTo>
                    <a:lnTo>
                      <a:pt x="0" y="2625"/>
                    </a:lnTo>
                    <a:lnTo>
                      <a:pt x="0" y="272"/>
                    </a:lnTo>
                    <a:lnTo>
                      <a:pt x="278" y="0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12" name="Freeform 33">
                <a:extLst>
                  <a:ext uri="{FF2B5EF4-FFF2-40B4-BE49-F238E27FC236}">
                    <a16:creationId xmlns:a16="http://schemas.microsoft.com/office/drawing/2014/main" id="{B01AD546-6F99-4AF2-8711-C4214C1B3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4760" y="8407682"/>
                <a:ext cx="3466529" cy="1941720"/>
              </a:xfrm>
              <a:custGeom>
                <a:avLst/>
                <a:gdLst>
                  <a:gd name="T0" fmla="*/ 3958 w 3959"/>
                  <a:gd name="T1" fmla="*/ 2216 h 2217"/>
                  <a:gd name="T2" fmla="*/ 0 w 3959"/>
                  <a:gd name="T3" fmla="*/ 2216 h 2217"/>
                  <a:gd name="T4" fmla="*/ 0 w 3959"/>
                  <a:gd name="T5" fmla="*/ 0 h 2217"/>
                  <a:gd name="T6" fmla="*/ 3958 w 3959"/>
                  <a:gd name="T7" fmla="*/ 0 h 2217"/>
                  <a:gd name="T8" fmla="*/ 3958 w 3959"/>
                  <a:gd name="T9" fmla="*/ 2216 h 2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59" h="2217">
                    <a:moveTo>
                      <a:pt x="3958" y="2216"/>
                    </a:moveTo>
                    <a:lnTo>
                      <a:pt x="0" y="2216"/>
                    </a:lnTo>
                    <a:lnTo>
                      <a:pt x="0" y="0"/>
                    </a:lnTo>
                    <a:lnTo>
                      <a:pt x="3958" y="0"/>
                    </a:lnTo>
                    <a:lnTo>
                      <a:pt x="3958" y="2216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13" name="Freeform 34">
                <a:extLst>
                  <a:ext uri="{FF2B5EF4-FFF2-40B4-BE49-F238E27FC236}">
                    <a16:creationId xmlns:a16="http://schemas.microsoft.com/office/drawing/2014/main" id="{9B833C39-8A92-4788-8B37-5A648B944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7335" y="7508239"/>
                <a:ext cx="4157519" cy="899443"/>
              </a:xfrm>
              <a:custGeom>
                <a:avLst/>
                <a:gdLst>
                  <a:gd name="T0" fmla="*/ 4748 w 4749"/>
                  <a:gd name="T1" fmla="*/ 1027 h 1028"/>
                  <a:gd name="T2" fmla="*/ 0 w 4749"/>
                  <a:gd name="T3" fmla="*/ 1027 h 1028"/>
                  <a:gd name="T4" fmla="*/ 390 w 4749"/>
                  <a:gd name="T5" fmla="*/ 0 h 1028"/>
                  <a:gd name="T6" fmla="*/ 4335 w 4749"/>
                  <a:gd name="T7" fmla="*/ 0 h 1028"/>
                  <a:gd name="T8" fmla="*/ 4748 w 4749"/>
                  <a:gd name="T9" fmla="*/ 1027 h 1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49" h="1028">
                    <a:moveTo>
                      <a:pt x="4748" y="1027"/>
                    </a:moveTo>
                    <a:lnTo>
                      <a:pt x="0" y="1027"/>
                    </a:lnTo>
                    <a:lnTo>
                      <a:pt x="390" y="0"/>
                    </a:lnTo>
                    <a:lnTo>
                      <a:pt x="4335" y="0"/>
                    </a:lnTo>
                    <a:lnTo>
                      <a:pt x="4748" y="1027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14" name="Freeform 35">
                <a:extLst>
                  <a:ext uri="{FF2B5EF4-FFF2-40B4-BE49-F238E27FC236}">
                    <a16:creationId xmlns:a16="http://schemas.microsoft.com/office/drawing/2014/main" id="{E027AADE-087F-4D06-9BB6-8E82D0250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1741" y="6230486"/>
                <a:ext cx="2277563" cy="1273891"/>
              </a:xfrm>
              <a:custGeom>
                <a:avLst/>
                <a:gdLst>
                  <a:gd name="T0" fmla="*/ 2600 w 2601"/>
                  <a:gd name="T1" fmla="*/ 1455 h 1456"/>
                  <a:gd name="T2" fmla="*/ 0 w 2601"/>
                  <a:gd name="T3" fmla="*/ 1455 h 1456"/>
                  <a:gd name="T4" fmla="*/ 0 w 2601"/>
                  <a:gd name="T5" fmla="*/ 0 h 1456"/>
                  <a:gd name="T6" fmla="*/ 2600 w 2601"/>
                  <a:gd name="T7" fmla="*/ 0 h 1456"/>
                  <a:gd name="T8" fmla="*/ 2600 w 2601"/>
                  <a:gd name="T9" fmla="*/ 1455 h 1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1" h="1456">
                    <a:moveTo>
                      <a:pt x="2600" y="1455"/>
                    </a:moveTo>
                    <a:lnTo>
                      <a:pt x="0" y="1455"/>
                    </a:lnTo>
                    <a:lnTo>
                      <a:pt x="0" y="0"/>
                    </a:lnTo>
                    <a:lnTo>
                      <a:pt x="2600" y="0"/>
                    </a:lnTo>
                    <a:lnTo>
                      <a:pt x="2600" y="1455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15" name="Freeform 36">
                <a:extLst>
                  <a:ext uri="{FF2B5EF4-FFF2-40B4-BE49-F238E27FC236}">
                    <a16:creationId xmlns:a16="http://schemas.microsoft.com/office/drawing/2014/main" id="{0BCAB67C-0234-4124-8F85-5313493E4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3986" y="5639865"/>
                <a:ext cx="2733076" cy="590621"/>
              </a:xfrm>
              <a:custGeom>
                <a:avLst/>
                <a:gdLst>
                  <a:gd name="T0" fmla="*/ 3119 w 3120"/>
                  <a:gd name="T1" fmla="*/ 675 h 676"/>
                  <a:gd name="T2" fmla="*/ 0 w 3120"/>
                  <a:gd name="T3" fmla="*/ 675 h 676"/>
                  <a:gd name="T4" fmla="*/ 257 w 3120"/>
                  <a:gd name="T5" fmla="*/ 0 h 676"/>
                  <a:gd name="T6" fmla="*/ 2847 w 3120"/>
                  <a:gd name="T7" fmla="*/ 0 h 676"/>
                  <a:gd name="T8" fmla="*/ 3119 w 3120"/>
                  <a:gd name="T9" fmla="*/ 675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20" h="676">
                    <a:moveTo>
                      <a:pt x="3119" y="675"/>
                    </a:moveTo>
                    <a:lnTo>
                      <a:pt x="0" y="675"/>
                    </a:lnTo>
                    <a:lnTo>
                      <a:pt x="257" y="0"/>
                    </a:lnTo>
                    <a:lnTo>
                      <a:pt x="2847" y="0"/>
                    </a:lnTo>
                    <a:lnTo>
                      <a:pt x="3119" y="675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16" name="Freeform 37">
                <a:extLst>
                  <a:ext uri="{FF2B5EF4-FFF2-40B4-BE49-F238E27FC236}">
                    <a16:creationId xmlns:a16="http://schemas.microsoft.com/office/drawing/2014/main" id="{0C146280-82FF-4675-901E-7FC303D7BA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1741" y="6230486"/>
                <a:ext cx="2277563" cy="1273891"/>
              </a:xfrm>
              <a:custGeom>
                <a:avLst/>
                <a:gdLst>
                  <a:gd name="T0" fmla="*/ 2600 w 2601"/>
                  <a:gd name="T1" fmla="*/ 1455 h 1456"/>
                  <a:gd name="T2" fmla="*/ 0 w 2601"/>
                  <a:gd name="T3" fmla="*/ 1455 h 1456"/>
                  <a:gd name="T4" fmla="*/ 0 w 2601"/>
                  <a:gd name="T5" fmla="*/ 0 h 1456"/>
                  <a:gd name="T6" fmla="*/ 2600 w 2601"/>
                  <a:gd name="T7" fmla="*/ 0 h 1456"/>
                  <a:gd name="T8" fmla="*/ 2600 w 2601"/>
                  <a:gd name="T9" fmla="*/ 1455 h 1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1" h="1456">
                    <a:moveTo>
                      <a:pt x="2600" y="1455"/>
                    </a:moveTo>
                    <a:lnTo>
                      <a:pt x="0" y="1455"/>
                    </a:lnTo>
                    <a:lnTo>
                      <a:pt x="0" y="0"/>
                    </a:lnTo>
                    <a:lnTo>
                      <a:pt x="2600" y="0"/>
                    </a:lnTo>
                    <a:lnTo>
                      <a:pt x="2600" y="1455"/>
                    </a:lnTo>
                  </a:path>
                </a:pathLst>
              </a:custGeom>
              <a:solidFill>
                <a:schemeClr val="bg1">
                  <a:alpha val="6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17" name="Freeform 38">
                <a:extLst>
                  <a:ext uri="{FF2B5EF4-FFF2-40B4-BE49-F238E27FC236}">
                    <a16:creationId xmlns:a16="http://schemas.microsoft.com/office/drawing/2014/main" id="{ABB21790-913C-4DFE-A55E-CBF843985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7688" y="5493175"/>
                <a:ext cx="1903118" cy="4856228"/>
              </a:xfrm>
              <a:custGeom>
                <a:avLst/>
                <a:gdLst>
                  <a:gd name="T0" fmla="*/ 0 w 2175"/>
                  <a:gd name="T1" fmla="*/ 1407 h 5546"/>
                  <a:gd name="T2" fmla="*/ 0 w 2175"/>
                  <a:gd name="T3" fmla="*/ 5545 h 5546"/>
                  <a:gd name="T4" fmla="*/ 2174 w 2175"/>
                  <a:gd name="T5" fmla="*/ 5545 h 5546"/>
                  <a:gd name="T6" fmla="*/ 2174 w 2175"/>
                  <a:gd name="T7" fmla="*/ 1407 h 5546"/>
                  <a:gd name="T8" fmla="*/ 1087 w 2175"/>
                  <a:gd name="T9" fmla="*/ 0 h 5546"/>
                  <a:gd name="T10" fmla="*/ 0 w 2175"/>
                  <a:gd name="T11" fmla="*/ 1407 h 5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75" h="5546">
                    <a:moveTo>
                      <a:pt x="0" y="1407"/>
                    </a:moveTo>
                    <a:lnTo>
                      <a:pt x="0" y="5545"/>
                    </a:lnTo>
                    <a:lnTo>
                      <a:pt x="2174" y="5545"/>
                    </a:lnTo>
                    <a:lnTo>
                      <a:pt x="2174" y="1407"/>
                    </a:lnTo>
                    <a:lnTo>
                      <a:pt x="1087" y="0"/>
                    </a:lnTo>
                    <a:lnTo>
                      <a:pt x="0" y="1407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18" name="Freeform 39">
                <a:extLst>
                  <a:ext uri="{FF2B5EF4-FFF2-40B4-BE49-F238E27FC236}">
                    <a16:creationId xmlns:a16="http://schemas.microsoft.com/office/drawing/2014/main" id="{B13EC7C0-A560-46D1-A80A-CAB44F242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65041" y="5192073"/>
                <a:ext cx="2088411" cy="1648337"/>
              </a:xfrm>
              <a:custGeom>
                <a:avLst/>
                <a:gdLst>
                  <a:gd name="T0" fmla="*/ 2381 w 2384"/>
                  <a:gd name="T1" fmla="*/ 1540 h 1885"/>
                  <a:gd name="T2" fmla="*/ 1192 w 2384"/>
                  <a:gd name="T3" fmla="*/ 0 h 1885"/>
                  <a:gd name="T4" fmla="*/ 3 w 2384"/>
                  <a:gd name="T5" fmla="*/ 1540 h 1885"/>
                  <a:gd name="T6" fmla="*/ 0 w 2384"/>
                  <a:gd name="T7" fmla="*/ 1540 h 1885"/>
                  <a:gd name="T8" fmla="*/ 0 w 2384"/>
                  <a:gd name="T9" fmla="*/ 1884 h 1885"/>
                  <a:gd name="T10" fmla="*/ 3 w 2384"/>
                  <a:gd name="T11" fmla="*/ 1884 h 1885"/>
                  <a:gd name="T12" fmla="*/ 105 w 2384"/>
                  <a:gd name="T13" fmla="*/ 1752 h 1885"/>
                  <a:gd name="T14" fmla="*/ 1192 w 2384"/>
                  <a:gd name="T15" fmla="*/ 345 h 1885"/>
                  <a:gd name="T16" fmla="*/ 2279 w 2384"/>
                  <a:gd name="T17" fmla="*/ 1752 h 1885"/>
                  <a:gd name="T18" fmla="*/ 2381 w 2384"/>
                  <a:gd name="T19" fmla="*/ 1884 h 1885"/>
                  <a:gd name="T20" fmla="*/ 2383 w 2384"/>
                  <a:gd name="T21" fmla="*/ 1884 h 1885"/>
                  <a:gd name="T22" fmla="*/ 2383 w 2384"/>
                  <a:gd name="T23" fmla="*/ 1540 h 1885"/>
                  <a:gd name="T24" fmla="*/ 2381 w 2384"/>
                  <a:gd name="T25" fmla="*/ 1540 h 1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84" h="1885">
                    <a:moveTo>
                      <a:pt x="2381" y="1540"/>
                    </a:moveTo>
                    <a:lnTo>
                      <a:pt x="1192" y="0"/>
                    </a:lnTo>
                    <a:lnTo>
                      <a:pt x="3" y="1540"/>
                    </a:lnTo>
                    <a:lnTo>
                      <a:pt x="0" y="1540"/>
                    </a:lnTo>
                    <a:lnTo>
                      <a:pt x="0" y="1884"/>
                    </a:lnTo>
                    <a:lnTo>
                      <a:pt x="3" y="1884"/>
                    </a:lnTo>
                    <a:lnTo>
                      <a:pt x="105" y="1752"/>
                    </a:lnTo>
                    <a:lnTo>
                      <a:pt x="1192" y="345"/>
                    </a:lnTo>
                    <a:lnTo>
                      <a:pt x="2279" y="1752"/>
                    </a:lnTo>
                    <a:lnTo>
                      <a:pt x="2381" y="1884"/>
                    </a:lnTo>
                    <a:lnTo>
                      <a:pt x="2383" y="1884"/>
                    </a:lnTo>
                    <a:lnTo>
                      <a:pt x="2383" y="1540"/>
                    </a:lnTo>
                    <a:lnTo>
                      <a:pt x="2381" y="1540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19" name="Freeform 40">
                <a:extLst>
                  <a:ext uri="{FF2B5EF4-FFF2-40B4-BE49-F238E27FC236}">
                    <a16:creationId xmlns:a16="http://schemas.microsoft.com/office/drawing/2014/main" id="{98731516-0945-4592-9747-97AA5F92C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7688" y="5493175"/>
                <a:ext cx="1903118" cy="4856228"/>
              </a:xfrm>
              <a:custGeom>
                <a:avLst/>
                <a:gdLst>
                  <a:gd name="T0" fmla="*/ 0 w 2175"/>
                  <a:gd name="T1" fmla="*/ 1407 h 5546"/>
                  <a:gd name="T2" fmla="*/ 0 w 2175"/>
                  <a:gd name="T3" fmla="*/ 5545 h 5546"/>
                  <a:gd name="T4" fmla="*/ 2174 w 2175"/>
                  <a:gd name="T5" fmla="*/ 5545 h 5546"/>
                  <a:gd name="T6" fmla="*/ 2174 w 2175"/>
                  <a:gd name="T7" fmla="*/ 1407 h 5546"/>
                  <a:gd name="T8" fmla="*/ 1087 w 2175"/>
                  <a:gd name="T9" fmla="*/ 0 h 5546"/>
                  <a:gd name="T10" fmla="*/ 0 w 2175"/>
                  <a:gd name="T11" fmla="*/ 1407 h 5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75" h="5546">
                    <a:moveTo>
                      <a:pt x="0" y="1407"/>
                    </a:moveTo>
                    <a:lnTo>
                      <a:pt x="0" y="5545"/>
                    </a:lnTo>
                    <a:lnTo>
                      <a:pt x="2174" y="5545"/>
                    </a:lnTo>
                    <a:lnTo>
                      <a:pt x="2174" y="1407"/>
                    </a:lnTo>
                    <a:lnTo>
                      <a:pt x="1087" y="0"/>
                    </a:lnTo>
                    <a:lnTo>
                      <a:pt x="0" y="1407"/>
                    </a:lnTo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20" name="Freeform 41">
                <a:extLst>
                  <a:ext uri="{FF2B5EF4-FFF2-40B4-BE49-F238E27FC236}">
                    <a16:creationId xmlns:a16="http://schemas.microsoft.com/office/drawing/2014/main" id="{D684554F-C113-40F9-A07A-F367458231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478" y="9029188"/>
                <a:ext cx="1810471" cy="324263"/>
              </a:xfrm>
              <a:custGeom>
                <a:avLst/>
                <a:gdLst>
                  <a:gd name="T0" fmla="*/ 2067 w 2068"/>
                  <a:gd name="T1" fmla="*/ 0 h 371"/>
                  <a:gd name="T2" fmla="*/ 0 w 2068"/>
                  <a:gd name="T3" fmla="*/ 0 h 371"/>
                  <a:gd name="T4" fmla="*/ 0 w 2068"/>
                  <a:gd name="T5" fmla="*/ 370 h 371"/>
                  <a:gd name="T6" fmla="*/ 2067 w 2068"/>
                  <a:gd name="T7" fmla="*/ 370 h 371"/>
                  <a:gd name="T8" fmla="*/ 2067 w 2068"/>
                  <a:gd name="T9" fmla="*/ 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8" h="371">
                    <a:moveTo>
                      <a:pt x="2067" y="0"/>
                    </a:moveTo>
                    <a:lnTo>
                      <a:pt x="0" y="0"/>
                    </a:lnTo>
                    <a:lnTo>
                      <a:pt x="0" y="370"/>
                    </a:lnTo>
                    <a:lnTo>
                      <a:pt x="2067" y="370"/>
                    </a:lnTo>
                    <a:lnTo>
                      <a:pt x="2067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21" name="Freeform 42">
                <a:extLst>
                  <a:ext uri="{FF2B5EF4-FFF2-40B4-BE49-F238E27FC236}">
                    <a16:creationId xmlns:a16="http://schemas.microsoft.com/office/drawing/2014/main" id="{9A9BCD16-CEC3-494A-A403-BD20C95417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478" y="9361172"/>
                <a:ext cx="1810471" cy="324263"/>
              </a:xfrm>
              <a:custGeom>
                <a:avLst/>
                <a:gdLst>
                  <a:gd name="T0" fmla="*/ 2067 w 2068"/>
                  <a:gd name="T1" fmla="*/ 0 h 371"/>
                  <a:gd name="T2" fmla="*/ 0 w 2068"/>
                  <a:gd name="T3" fmla="*/ 0 h 371"/>
                  <a:gd name="T4" fmla="*/ 0 w 2068"/>
                  <a:gd name="T5" fmla="*/ 370 h 371"/>
                  <a:gd name="T6" fmla="*/ 2067 w 2068"/>
                  <a:gd name="T7" fmla="*/ 370 h 371"/>
                  <a:gd name="T8" fmla="*/ 2067 w 2068"/>
                  <a:gd name="T9" fmla="*/ 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8" h="371">
                    <a:moveTo>
                      <a:pt x="2067" y="0"/>
                    </a:moveTo>
                    <a:lnTo>
                      <a:pt x="0" y="0"/>
                    </a:lnTo>
                    <a:lnTo>
                      <a:pt x="0" y="370"/>
                    </a:lnTo>
                    <a:lnTo>
                      <a:pt x="2067" y="370"/>
                    </a:lnTo>
                    <a:lnTo>
                      <a:pt x="2067" y="0"/>
                    </a:lnTo>
                  </a:path>
                </a:pathLst>
              </a:custGeom>
              <a:solidFill>
                <a:schemeClr val="accent4">
                  <a:alpha val="7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22" name="Freeform 43">
                <a:extLst>
                  <a:ext uri="{FF2B5EF4-FFF2-40B4-BE49-F238E27FC236}">
                    <a16:creationId xmlns:a16="http://schemas.microsoft.com/office/drawing/2014/main" id="{71D5533A-4DD9-4BC3-A61D-674A3AE49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478" y="9693156"/>
                <a:ext cx="1810471" cy="324263"/>
              </a:xfrm>
              <a:custGeom>
                <a:avLst/>
                <a:gdLst>
                  <a:gd name="T0" fmla="*/ 2067 w 2068"/>
                  <a:gd name="T1" fmla="*/ 0 h 371"/>
                  <a:gd name="T2" fmla="*/ 0 w 2068"/>
                  <a:gd name="T3" fmla="*/ 0 h 371"/>
                  <a:gd name="T4" fmla="*/ 0 w 2068"/>
                  <a:gd name="T5" fmla="*/ 370 h 371"/>
                  <a:gd name="T6" fmla="*/ 2067 w 2068"/>
                  <a:gd name="T7" fmla="*/ 370 h 371"/>
                  <a:gd name="T8" fmla="*/ 2067 w 2068"/>
                  <a:gd name="T9" fmla="*/ 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8" h="371">
                    <a:moveTo>
                      <a:pt x="2067" y="0"/>
                    </a:moveTo>
                    <a:lnTo>
                      <a:pt x="0" y="0"/>
                    </a:lnTo>
                    <a:lnTo>
                      <a:pt x="0" y="370"/>
                    </a:lnTo>
                    <a:lnTo>
                      <a:pt x="2067" y="370"/>
                    </a:lnTo>
                    <a:lnTo>
                      <a:pt x="2067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23" name="Freeform 44">
                <a:extLst>
                  <a:ext uri="{FF2B5EF4-FFF2-40B4-BE49-F238E27FC236}">
                    <a16:creationId xmlns:a16="http://schemas.microsoft.com/office/drawing/2014/main" id="{39EA2249-7350-41A3-AE0A-36C6284B2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478" y="10025140"/>
                <a:ext cx="1810471" cy="324263"/>
              </a:xfrm>
              <a:custGeom>
                <a:avLst/>
                <a:gdLst>
                  <a:gd name="T0" fmla="*/ 2067 w 2068"/>
                  <a:gd name="T1" fmla="*/ 0 h 371"/>
                  <a:gd name="T2" fmla="*/ 0 w 2068"/>
                  <a:gd name="T3" fmla="*/ 0 h 371"/>
                  <a:gd name="T4" fmla="*/ 0 w 2068"/>
                  <a:gd name="T5" fmla="*/ 370 h 371"/>
                  <a:gd name="T6" fmla="*/ 2067 w 2068"/>
                  <a:gd name="T7" fmla="*/ 370 h 371"/>
                  <a:gd name="T8" fmla="*/ 2067 w 2068"/>
                  <a:gd name="T9" fmla="*/ 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8" h="371">
                    <a:moveTo>
                      <a:pt x="2067" y="0"/>
                    </a:moveTo>
                    <a:lnTo>
                      <a:pt x="0" y="0"/>
                    </a:lnTo>
                    <a:lnTo>
                      <a:pt x="0" y="370"/>
                    </a:lnTo>
                    <a:lnTo>
                      <a:pt x="2067" y="370"/>
                    </a:lnTo>
                    <a:lnTo>
                      <a:pt x="2067" y="0"/>
                    </a:lnTo>
                  </a:path>
                </a:pathLst>
              </a:custGeom>
              <a:solidFill>
                <a:schemeClr val="accent4">
                  <a:alpha val="7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24" name="Freeform 45">
                <a:extLst>
                  <a:ext uri="{FF2B5EF4-FFF2-40B4-BE49-F238E27FC236}">
                    <a16:creationId xmlns:a16="http://schemas.microsoft.com/office/drawing/2014/main" id="{2441F02E-E0D5-42E9-B3A3-4896535A6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0224" y="8592976"/>
                <a:ext cx="941908" cy="1756427"/>
              </a:xfrm>
              <a:custGeom>
                <a:avLst/>
                <a:gdLst>
                  <a:gd name="T0" fmla="*/ 1077 w 1078"/>
                  <a:gd name="T1" fmla="*/ 2007 h 2008"/>
                  <a:gd name="T2" fmla="*/ 0 w 1078"/>
                  <a:gd name="T3" fmla="*/ 2007 h 2008"/>
                  <a:gd name="T4" fmla="*/ 0 w 1078"/>
                  <a:gd name="T5" fmla="*/ 538 h 2008"/>
                  <a:gd name="T6" fmla="*/ 0 w 1078"/>
                  <a:gd name="T7" fmla="*/ 538 h 2008"/>
                  <a:gd name="T8" fmla="*/ 539 w 1078"/>
                  <a:gd name="T9" fmla="*/ 0 h 2008"/>
                  <a:gd name="T10" fmla="*/ 539 w 1078"/>
                  <a:gd name="T11" fmla="*/ 0 h 2008"/>
                  <a:gd name="T12" fmla="*/ 539 w 1078"/>
                  <a:gd name="T13" fmla="*/ 0 h 2008"/>
                  <a:gd name="T14" fmla="*/ 1077 w 1078"/>
                  <a:gd name="T15" fmla="*/ 538 h 2008"/>
                  <a:gd name="T16" fmla="*/ 1077 w 1078"/>
                  <a:gd name="T17" fmla="*/ 2007 h 2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8" h="2008">
                    <a:moveTo>
                      <a:pt x="1077" y="2007"/>
                    </a:moveTo>
                    <a:lnTo>
                      <a:pt x="0" y="2007"/>
                    </a:lnTo>
                    <a:lnTo>
                      <a:pt x="0" y="538"/>
                    </a:lnTo>
                    <a:lnTo>
                      <a:pt x="0" y="538"/>
                    </a:lnTo>
                    <a:cubicBezTo>
                      <a:pt x="0" y="241"/>
                      <a:pt x="241" y="0"/>
                      <a:pt x="539" y="0"/>
                    </a:cubicBezTo>
                    <a:lnTo>
                      <a:pt x="539" y="0"/>
                    </a:lnTo>
                    <a:lnTo>
                      <a:pt x="539" y="0"/>
                    </a:lnTo>
                    <a:cubicBezTo>
                      <a:pt x="836" y="0"/>
                      <a:pt x="1077" y="241"/>
                      <a:pt x="1077" y="538"/>
                    </a:cubicBezTo>
                    <a:lnTo>
                      <a:pt x="1077" y="2007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25" name="Freeform 46">
                <a:extLst>
                  <a:ext uri="{FF2B5EF4-FFF2-40B4-BE49-F238E27FC236}">
                    <a16:creationId xmlns:a16="http://schemas.microsoft.com/office/drawing/2014/main" id="{321F6477-92CB-4D61-A175-CDB3AD037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6704" y="6469824"/>
                <a:ext cx="1513229" cy="667829"/>
              </a:xfrm>
              <a:custGeom>
                <a:avLst/>
                <a:gdLst>
                  <a:gd name="T0" fmla="*/ 1728 w 1729"/>
                  <a:gd name="T1" fmla="*/ 762 h 763"/>
                  <a:gd name="T2" fmla="*/ 0 w 1729"/>
                  <a:gd name="T3" fmla="*/ 762 h 763"/>
                  <a:gd name="T4" fmla="*/ 0 w 1729"/>
                  <a:gd name="T5" fmla="*/ 0 h 763"/>
                  <a:gd name="T6" fmla="*/ 1728 w 1729"/>
                  <a:gd name="T7" fmla="*/ 0 h 763"/>
                  <a:gd name="T8" fmla="*/ 1728 w 1729"/>
                  <a:gd name="T9" fmla="*/ 762 h 7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29" h="763">
                    <a:moveTo>
                      <a:pt x="1728" y="762"/>
                    </a:moveTo>
                    <a:lnTo>
                      <a:pt x="0" y="762"/>
                    </a:lnTo>
                    <a:lnTo>
                      <a:pt x="0" y="0"/>
                    </a:lnTo>
                    <a:lnTo>
                      <a:pt x="1728" y="0"/>
                    </a:lnTo>
                    <a:lnTo>
                      <a:pt x="1728" y="762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26" name="Freeform 47">
                <a:extLst>
                  <a:ext uri="{FF2B5EF4-FFF2-40B4-BE49-F238E27FC236}">
                    <a16:creationId xmlns:a16="http://schemas.microsoft.com/office/drawing/2014/main" id="{BAE36A81-2AD3-40E4-9AA4-1ABDBFAA26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40591" y="6720743"/>
                <a:ext cx="702570" cy="1281612"/>
              </a:xfrm>
              <a:custGeom>
                <a:avLst/>
                <a:gdLst>
                  <a:gd name="T0" fmla="*/ 802 w 803"/>
                  <a:gd name="T1" fmla="*/ 1464 h 1465"/>
                  <a:gd name="T2" fmla="*/ 0 w 803"/>
                  <a:gd name="T3" fmla="*/ 1464 h 1465"/>
                  <a:gd name="T4" fmla="*/ 0 w 803"/>
                  <a:gd name="T5" fmla="*/ 400 h 1465"/>
                  <a:gd name="T6" fmla="*/ 0 w 803"/>
                  <a:gd name="T7" fmla="*/ 400 h 1465"/>
                  <a:gd name="T8" fmla="*/ 400 w 803"/>
                  <a:gd name="T9" fmla="*/ 0 h 1465"/>
                  <a:gd name="T10" fmla="*/ 400 w 803"/>
                  <a:gd name="T11" fmla="*/ 0 h 1465"/>
                  <a:gd name="T12" fmla="*/ 400 w 803"/>
                  <a:gd name="T13" fmla="*/ 0 h 1465"/>
                  <a:gd name="T14" fmla="*/ 802 w 803"/>
                  <a:gd name="T15" fmla="*/ 400 h 1465"/>
                  <a:gd name="T16" fmla="*/ 802 w 803"/>
                  <a:gd name="T17" fmla="*/ 1464 h 1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3" h="1465">
                    <a:moveTo>
                      <a:pt x="802" y="1464"/>
                    </a:moveTo>
                    <a:lnTo>
                      <a:pt x="0" y="1464"/>
                    </a:lnTo>
                    <a:lnTo>
                      <a:pt x="0" y="400"/>
                    </a:lnTo>
                    <a:lnTo>
                      <a:pt x="0" y="400"/>
                    </a:lnTo>
                    <a:cubicBezTo>
                      <a:pt x="0" y="179"/>
                      <a:pt x="179" y="0"/>
                      <a:pt x="400" y="0"/>
                    </a:cubicBezTo>
                    <a:lnTo>
                      <a:pt x="400" y="0"/>
                    </a:lnTo>
                    <a:lnTo>
                      <a:pt x="400" y="0"/>
                    </a:lnTo>
                    <a:cubicBezTo>
                      <a:pt x="622" y="0"/>
                      <a:pt x="802" y="179"/>
                      <a:pt x="802" y="400"/>
                    </a:cubicBezTo>
                    <a:lnTo>
                      <a:pt x="802" y="1464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ACE47432-198B-43F6-95EE-B64769BE3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4644" y="6431221"/>
                <a:ext cx="952716" cy="744158"/>
              </a:xfrm>
              <a:custGeom>
                <a:avLst/>
                <a:gdLst>
                  <a:gd name="connsiteX0" fmla="*/ 947312 w 952716"/>
                  <a:gd name="connsiteY0" fmla="*/ 0 h 744158"/>
                  <a:gd name="connsiteX1" fmla="*/ 952716 w 952716"/>
                  <a:gd name="connsiteY1" fmla="*/ 6143 h 744158"/>
                  <a:gd name="connsiteX2" fmla="*/ 952716 w 952716"/>
                  <a:gd name="connsiteY2" fmla="*/ 737137 h 744158"/>
                  <a:gd name="connsiteX3" fmla="*/ 947312 w 952716"/>
                  <a:gd name="connsiteY3" fmla="*/ 744158 h 744158"/>
                  <a:gd name="connsiteX4" fmla="*/ 941908 w 952716"/>
                  <a:gd name="connsiteY4" fmla="*/ 737137 h 744158"/>
                  <a:gd name="connsiteX5" fmla="*/ 941908 w 952716"/>
                  <a:gd name="connsiteY5" fmla="*/ 6143 h 744158"/>
                  <a:gd name="connsiteX6" fmla="*/ 947312 w 952716"/>
                  <a:gd name="connsiteY6" fmla="*/ 0 h 744158"/>
                  <a:gd name="connsiteX7" fmla="*/ 634629 w 952716"/>
                  <a:gd name="connsiteY7" fmla="*/ 0 h 744158"/>
                  <a:gd name="connsiteX8" fmla="*/ 640034 w 952716"/>
                  <a:gd name="connsiteY8" fmla="*/ 6143 h 744158"/>
                  <a:gd name="connsiteX9" fmla="*/ 640034 w 952716"/>
                  <a:gd name="connsiteY9" fmla="*/ 737137 h 744158"/>
                  <a:gd name="connsiteX10" fmla="*/ 634629 w 952716"/>
                  <a:gd name="connsiteY10" fmla="*/ 744158 h 744158"/>
                  <a:gd name="connsiteX11" fmla="*/ 629224 w 952716"/>
                  <a:gd name="connsiteY11" fmla="*/ 737137 h 744158"/>
                  <a:gd name="connsiteX12" fmla="*/ 629224 w 952716"/>
                  <a:gd name="connsiteY12" fmla="*/ 6143 h 744158"/>
                  <a:gd name="connsiteX13" fmla="*/ 634629 w 952716"/>
                  <a:gd name="connsiteY13" fmla="*/ 0 h 744158"/>
                  <a:gd name="connsiteX14" fmla="*/ 321947 w 952716"/>
                  <a:gd name="connsiteY14" fmla="*/ 0 h 744158"/>
                  <a:gd name="connsiteX15" fmla="*/ 327351 w 952716"/>
                  <a:gd name="connsiteY15" fmla="*/ 6143 h 744158"/>
                  <a:gd name="connsiteX16" fmla="*/ 327351 w 952716"/>
                  <a:gd name="connsiteY16" fmla="*/ 737137 h 744158"/>
                  <a:gd name="connsiteX17" fmla="*/ 321947 w 952716"/>
                  <a:gd name="connsiteY17" fmla="*/ 744158 h 744158"/>
                  <a:gd name="connsiteX18" fmla="*/ 316543 w 952716"/>
                  <a:gd name="connsiteY18" fmla="*/ 737137 h 744158"/>
                  <a:gd name="connsiteX19" fmla="*/ 316543 w 952716"/>
                  <a:gd name="connsiteY19" fmla="*/ 6143 h 744158"/>
                  <a:gd name="connsiteX20" fmla="*/ 321947 w 952716"/>
                  <a:gd name="connsiteY20" fmla="*/ 0 h 744158"/>
                  <a:gd name="connsiteX21" fmla="*/ 5404 w 952716"/>
                  <a:gd name="connsiteY21" fmla="*/ 0 h 744158"/>
                  <a:gd name="connsiteX22" fmla="*/ 10808 w 952716"/>
                  <a:gd name="connsiteY22" fmla="*/ 6143 h 744158"/>
                  <a:gd name="connsiteX23" fmla="*/ 10808 w 952716"/>
                  <a:gd name="connsiteY23" fmla="*/ 737137 h 744158"/>
                  <a:gd name="connsiteX24" fmla="*/ 5404 w 952716"/>
                  <a:gd name="connsiteY24" fmla="*/ 744158 h 744158"/>
                  <a:gd name="connsiteX25" fmla="*/ 0 w 952716"/>
                  <a:gd name="connsiteY25" fmla="*/ 737137 h 744158"/>
                  <a:gd name="connsiteX26" fmla="*/ 0 w 952716"/>
                  <a:gd name="connsiteY26" fmla="*/ 6143 h 744158"/>
                  <a:gd name="connsiteX27" fmla="*/ 5404 w 952716"/>
                  <a:gd name="connsiteY27" fmla="*/ 0 h 744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52716" h="744158">
                    <a:moveTo>
                      <a:pt x="947312" y="0"/>
                    </a:moveTo>
                    <a:cubicBezTo>
                      <a:pt x="949628" y="0"/>
                      <a:pt x="952716" y="1755"/>
                      <a:pt x="952716" y="6143"/>
                    </a:cubicBezTo>
                    <a:lnTo>
                      <a:pt x="952716" y="737137"/>
                    </a:lnTo>
                    <a:cubicBezTo>
                      <a:pt x="952716" y="741525"/>
                      <a:pt x="949628" y="744158"/>
                      <a:pt x="947312" y="744158"/>
                    </a:cubicBezTo>
                    <a:cubicBezTo>
                      <a:pt x="944224" y="744158"/>
                      <a:pt x="941908" y="741525"/>
                      <a:pt x="941908" y="737137"/>
                    </a:cubicBezTo>
                    <a:lnTo>
                      <a:pt x="941908" y="6143"/>
                    </a:lnTo>
                    <a:cubicBezTo>
                      <a:pt x="941908" y="1755"/>
                      <a:pt x="944224" y="0"/>
                      <a:pt x="947312" y="0"/>
                    </a:cubicBezTo>
                    <a:close/>
                    <a:moveTo>
                      <a:pt x="634629" y="0"/>
                    </a:moveTo>
                    <a:cubicBezTo>
                      <a:pt x="637718" y="0"/>
                      <a:pt x="640034" y="1755"/>
                      <a:pt x="640034" y="6143"/>
                    </a:cubicBezTo>
                    <a:lnTo>
                      <a:pt x="640034" y="737137"/>
                    </a:lnTo>
                    <a:cubicBezTo>
                      <a:pt x="640034" y="741525"/>
                      <a:pt x="637718" y="744158"/>
                      <a:pt x="634629" y="744158"/>
                    </a:cubicBezTo>
                    <a:cubicBezTo>
                      <a:pt x="631541" y="744158"/>
                      <a:pt x="629224" y="741525"/>
                      <a:pt x="629224" y="737137"/>
                    </a:cubicBezTo>
                    <a:lnTo>
                      <a:pt x="629224" y="6143"/>
                    </a:lnTo>
                    <a:cubicBezTo>
                      <a:pt x="629224" y="1755"/>
                      <a:pt x="631541" y="0"/>
                      <a:pt x="634629" y="0"/>
                    </a:cubicBezTo>
                    <a:close/>
                    <a:moveTo>
                      <a:pt x="321947" y="0"/>
                    </a:moveTo>
                    <a:cubicBezTo>
                      <a:pt x="324263" y="0"/>
                      <a:pt x="327351" y="1755"/>
                      <a:pt x="327351" y="6143"/>
                    </a:cubicBezTo>
                    <a:lnTo>
                      <a:pt x="327351" y="737137"/>
                    </a:lnTo>
                    <a:cubicBezTo>
                      <a:pt x="327351" y="741525"/>
                      <a:pt x="324263" y="744158"/>
                      <a:pt x="321947" y="744158"/>
                    </a:cubicBezTo>
                    <a:cubicBezTo>
                      <a:pt x="318087" y="744158"/>
                      <a:pt x="316543" y="741525"/>
                      <a:pt x="316543" y="737137"/>
                    </a:cubicBezTo>
                    <a:lnTo>
                      <a:pt x="316543" y="6143"/>
                    </a:lnTo>
                    <a:cubicBezTo>
                      <a:pt x="316543" y="1755"/>
                      <a:pt x="318087" y="0"/>
                      <a:pt x="321947" y="0"/>
                    </a:cubicBezTo>
                    <a:close/>
                    <a:moveTo>
                      <a:pt x="5404" y="0"/>
                    </a:moveTo>
                    <a:cubicBezTo>
                      <a:pt x="8492" y="0"/>
                      <a:pt x="10808" y="1755"/>
                      <a:pt x="10808" y="6143"/>
                    </a:cubicBezTo>
                    <a:lnTo>
                      <a:pt x="10808" y="737137"/>
                    </a:lnTo>
                    <a:cubicBezTo>
                      <a:pt x="10808" y="741525"/>
                      <a:pt x="8492" y="744158"/>
                      <a:pt x="5404" y="744158"/>
                    </a:cubicBezTo>
                    <a:cubicBezTo>
                      <a:pt x="2316" y="744158"/>
                      <a:pt x="0" y="741525"/>
                      <a:pt x="0" y="737137"/>
                    </a:cubicBezTo>
                    <a:lnTo>
                      <a:pt x="0" y="6143"/>
                    </a:lnTo>
                    <a:cubicBezTo>
                      <a:pt x="0" y="1755"/>
                      <a:pt x="2316" y="0"/>
                      <a:pt x="540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28" name="Freeform 52">
                <a:extLst>
                  <a:ext uri="{FF2B5EF4-FFF2-40B4-BE49-F238E27FC236}">
                    <a16:creationId xmlns:a16="http://schemas.microsoft.com/office/drawing/2014/main" id="{91CD13D8-773E-4431-8362-FCDD10B55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7020" y="9341869"/>
                <a:ext cx="23162" cy="181434"/>
              </a:xfrm>
              <a:custGeom>
                <a:avLst/>
                <a:gdLst>
                  <a:gd name="T0" fmla="*/ 12 w 26"/>
                  <a:gd name="T1" fmla="*/ 208 h 209"/>
                  <a:gd name="T2" fmla="*/ 12 w 26"/>
                  <a:gd name="T3" fmla="*/ 208 h 209"/>
                  <a:gd name="T4" fmla="*/ 12 w 26"/>
                  <a:gd name="T5" fmla="*/ 208 h 209"/>
                  <a:gd name="T6" fmla="*/ 0 w 26"/>
                  <a:gd name="T7" fmla="*/ 195 h 209"/>
                  <a:gd name="T8" fmla="*/ 0 w 26"/>
                  <a:gd name="T9" fmla="*/ 13 h 209"/>
                  <a:gd name="T10" fmla="*/ 0 w 26"/>
                  <a:gd name="T11" fmla="*/ 13 h 209"/>
                  <a:gd name="T12" fmla="*/ 12 w 26"/>
                  <a:gd name="T13" fmla="*/ 0 h 209"/>
                  <a:gd name="T14" fmla="*/ 12 w 26"/>
                  <a:gd name="T15" fmla="*/ 0 h 209"/>
                  <a:gd name="T16" fmla="*/ 25 w 26"/>
                  <a:gd name="T17" fmla="*/ 13 h 209"/>
                  <a:gd name="T18" fmla="*/ 25 w 26"/>
                  <a:gd name="T19" fmla="*/ 195 h 209"/>
                  <a:gd name="T20" fmla="*/ 25 w 26"/>
                  <a:gd name="T21" fmla="*/ 195 h 209"/>
                  <a:gd name="T22" fmla="*/ 12 w 26"/>
                  <a:gd name="T23" fmla="*/ 208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" h="209">
                    <a:moveTo>
                      <a:pt x="12" y="208"/>
                    </a:moveTo>
                    <a:lnTo>
                      <a:pt x="12" y="208"/>
                    </a:lnTo>
                    <a:lnTo>
                      <a:pt x="12" y="208"/>
                    </a:lnTo>
                    <a:cubicBezTo>
                      <a:pt x="5" y="208"/>
                      <a:pt x="0" y="202"/>
                      <a:pt x="0" y="195"/>
                    </a:cubicBezTo>
                    <a:lnTo>
                      <a:pt x="0" y="13"/>
                    </a:lnTo>
                    <a:lnTo>
                      <a:pt x="0" y="13"/>
                    </a:lnTo>
                    <a:cubicBezTo>
                      <a:pt x="0" y="6"/>
                      <a:pt x="5" y="0"/>
                      <a:pt x="12" y="0"/>
                    </a:cubicBezTo>
                    <a:lnTo>
                      <a:pt x="12" y="0"/>
                    </a:lnTo>
                    <a:cubicBezTo>
                      <a:pt x="19" y="0"/>
                      <a:pt x="25" y="6"/>
                      <a:pt x="25" y="13"/>
                    </a:cubicBezTo>
                    <a:lnTo>
                      <a:pt x="25" y="195"/>
                    </a:lnTo>
                    <a:lnTo>
                      <a:pt x="25" y="195"/>
                    </a:lnTo>
                    <a:cubicBezTo>
                      <a:pt x="25" y="202"/>
                      <a:pt x="19" y="208"/>
                      <a:pt x="12" y="208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29" name="Freeform 53">
                <a:extLst>
                  <a:ext uri="{FF2B5EF4-FFF2-40B4-BE49-F238E27FC236}">
                    <a16:creationId xmlns:a16="http://schemas.microsoft.com/office/drawing/2014/main" id="{855A6B17-7451-40D7-83BF-E575DC361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2870" y="6709161"/>
                <a:ext cx="718012" cy="1300914"/>
              </a:xfrm>
              <a:custGeom>
                <a:avLst/>
                <a:gdLst>
                  <a:gd name="T0" fmla="*/ 811 w 820"/>
                  <a:gd name="T1" fmla="*/ 737 h 1488"/>
                  <a:gd name="T2" fmla="*/ 416 w 820"/>
                  <a:gd name="T3" fmla="*/ 737 h 1488"/>
                  <a:gd name="T4" fmla="*/ 416 w 820"/>
                  <a:gd name="T5" fmla="*/ 8 h 1488"/>
                  <a:gd name="T6" fmla="*/ 416 w 820"/>
                  <a:gd name="T7" fmla="*/ 8 h 1488"/>
                  <a:gd name="T8" fmla="*/ 409 w 820"/>
                  <a:gd name="T9" fmla="*/ 0 h 1488"/>
                  <a:gd name="T10" fmla="*/ 409 w 820"/>
                  <a:gd name="T11" fmla="*/ 0 h 1488"/>
                  <a:gd name="T12" fmla="*/ 402 w 820"/>
                  <a:gd name="T13" fmla="*/ 8 h 1488"/>
                  <a:gd name="T14" fmla="*/ 402 w 820"/>
                  <a:gd name="T15" fmla="*/ 737 h 1488"/>
                  <a:gd name="T16" fmla="*/ 7 w 820"/>
                  <a:gd name="T17" fmla="*/ 737 h 1488"/>
                  <a:gd name="T18" fmla="*/ 7 w 820"/>
                  <a:gd name="T19" fmla="*/ 737 h 1488"/>
                  <a:gd name="T20" fmla="*/ 0 w 820"/>
                  <a:gd name="T21" fmla="*/ 744 h 1488"/>
                  <a:gd name="T22" fmla="*/ 0 w 820"/>
                  <a:gd name="T23" fmla="*/ 744 h 1488"/>
                  <a:gd name="T24" fmla="*/ 7 w 820"/>
                  <a:gd name="T25" fmla="*/ 751 h 1488"/>
                  <a:gd name="T26" fmla="*/ 402 w 820"/>
                  <a:gd name="T27" fmla="*/ 751 h 1488"/>
                  <a:gd name="T28" fmla="*/ 402 w 820"/>
                  <a:gd name="T29" fmla="*/ 1480 h 1488"/>
                  <a:gd name="T30" fmla="*/ 402 w 820"/>
                  <a:gd name="T31" fmla="*/ 1480 h 1488"/>
                  <a:gd name="T32" fmla="*/ 409 w 820"/>
                  <a:gd name="T33" fmla="*/ 1487 h 1488"/>
                  <a:gd name="T34" fmla="*/ 409 w 820"/>
                  <a:gd name="T35" fmla="*/ 1487 h 1488"/>
                  <a:gd name="T36" fmla="*/ 416 w 820"/>
                  <a:gd name="T37" fmla="*/ 1480 h 1488"/>
                  <a:gd name="T38" fmla="*/ 416 w 820"/>
                  <a:gd name="T39" fmla="*/ 751 h 1488"/>
                  <a:gd name="T40" fmla="*/ 811 w 820"/>
                  <a:gd name="T41" fmla="*/ 751 h 1488"/>
                  <a:gd name="T42" fmla="*/ 811 w 820"/>
                  <a:gd name="T43" fmla="*/ 751 h 1488"/>
                  <a:gd name="T44" fmla="*/ 819 w 820"/>
                  <a:gd name="T45" fmla="*/ 744 h 1488"/>
                  <a:gd name="T46" fmla="*/ 819 w 820"/>
                  <a:gd name="T47" fmla="*/ 744 h 1488"/>
                  <a:gd name="T48" fmla="*/ 811 w 820"/>
                  <a:gd name="T49" fmla="*/ 737 h 1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20" h="1488">
                    <a:moveTo>
                      <a:pt x="811" y="737"/>
                    </a:moveTo>
                    <a:lnTo>
                      <a:pt x="416" y="737"/>
                    </a:lnTo>
                    <a:lnTo>
                      <a:pt x="416" y="8"/>
                    </a:lnTo>
                    <a:lnTo>
                      <a:pt x="416" y="8"/>
                    </a:lnTo>
                    <a:cubicBezTo>
                      <a:pt x="416" y="4"/>
                      <a:pt x="414" y="0"/>
                      <a:pt x="409" y="0"/>
                    </a:cubicBezTo>
                    <a:lnTo>
                      <a:pt x="409" y="0"/>
                    </a:lnTo>
                    <a:cubicBezTo>
                      <a:pt x="406" y="0"/>
                      <a:pt x="402" y="4"/>
                      <a:pt x="402" y="8"/>
                    </a:cubicBezTo>
                    <a:lnTo>
                      <a:pt x="402" y="737"/>
                    </a:lnTo>
                    <a:lnTo>
                      <a:pt x="7" y="737"/>
                    </a:lnTo>
                    <a:lnTo>
                      <a:pt x="7" y="737"/>
                    </a:lnTo>
                    <a:cubicBezTo>
                      <a:pt x="4" y="737"/>
                      <a:pt x="0" y="740"/>
                      <a:pt x="0" y="744"/>
                    </a:cubicBezTo>
                    <a:lnTo>
                      <a:pt x="0" y="744"/>
                    </a:lnTo>
                    <a:cubicBezTo>
                      <a:pt x="0" y="748"/>
                      <a:pt x="4" y="751"/>
                      <a:pt x="7" y="751"/>
                    </a:cubicBezTo>
                    <a:lnTo>
                      <a:pt x="402" y="751"/>
                    </a:lnTo>
                    <a:lnTo>
                      <a:pt x="402" y="1480"/>
                    </a:lnTo>
                    <a:lnTo>
                      <a:pt x="402" y="1480"/>
                    </a:lnTo>
                    <a:cubicBezTo>
                      <a:pt x="402" y="1485"/>
                      <a:pt x="406" y="1487"/>
                      <a:pt x="409" y="1487"/>
                    </a:cubicBezTo>
                    <a:lnTo>
                      <a:pt x="409" y="1487"/>
                    </a:lnTo>
                    <a:cubicBezTo>
                      <a:pt x="414" y="1487"/>
                      <a:pt x="416" y="1485"/>
                      <a:pt x="416" y="1480"/>
                    </a:cubicBezTo>
                    <a:lnTo>
                      <a:pt x="416" y="751"/>
                    </a:lnTo>
                    <a:lnTo>
                      <a:pt x="811" y="751"/>
                    </a:lnTo>
                    <a:lnTo>
                      <a:pt x="811" y="751"/>
                    </a:lnTo>
                    <a:cubicBezTo>
                      <a:pt x="816" y="751"/>
                      <a:pt x="819" y="748"/>
                      <a:pt x="819" y="744"/>
                    </a:cubicBezTo>
                    <a:lnTo>
                      <a:pt x="819" y="744"/>
                    </a:lnTo>
                    <a:cubicBezTo>
                      <a:pt x="819" y="740"/>
                      <a:pt x="816" y="737"/>
                      <a:pt x="811" y="73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</p:grpSp>
        <p:sp>
          <p:nvSpPr>
            <p:cNvPr id="230" name="Freeform 54">
              <a:extLst>
                <a:ext uri="{FF2B5EF4-FFF2-40B4-BE49-F238E27FC236}">
                  <a16:creationId xmlns:a16="http://schemas.microsoft.com/office/drawing/2014/main" id="{AFBAB1DD-80C5-4529-9B40-90DD12A92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030" y="10349403"/>
              <a:ext cx="9967235" cy="3362300"/>
            </a:xfrm>
            <a:custGeom>
              <a:avLst/>
              <a:gdLst>
                <a:gd name="T0" fmla="*/ 8139 w 11387"/>
                <a:gd name="T1" fmla="*/ 794 h 3842"/>
                <a:gd name="T2" fmla="*/ 8139 w 11387"/>
                <a:gd name="T3" fmla="*/ 794 h 3842"/>
                <a:gd name="T4" fmla="*/ 7492 w 11387"/>
                <a:gd name="T5" fmla="*/ 721 h 3842"/>
                <a:gd name="T6" fmla="*/ 7492 w 11387"/>
                <a:gd name="T7" fmla="*/ 721 h 3842"/>
                <a:gd name="T8" fmla="*/ 7968 w 11387"/>
                <a:gd name="T9" fmla="*/ 6 h 3842"/>
                <a:gd name="T10" fmla="*/ 7968 w 11387"/>
                <a:gd name="T11" fmla="*/ 6 h 3842"/>
                <a:gd name="T12" fmla="*/ 7980 w 11387"/>
                <a:gd name="T13" fmla="*/ 0 h 3842"/>
                <a:gd name="T14" fmla="*/ 6899 w 11387"/>
                <a:gd name="T15" fmla="*/ 0 h 3842"/>
                <a:gd name="T16" fmla="*/ 6899 w 11387"/>
                <a:gd name="T17" fmla="*/ 0 h 3842"/>
                <a:gd name="T18" fmla="*/ 6404 w 11387"/>
                <a:gd name="T19" fmla="*/ 1219 h 3842"/>
                <a:gd name="T20" fmla="*/ 6404 w 11387"/>
                <a:gd name="T21" fmla="*/ 1219 h 3842"/>
                <a:gd name="T22" fmla="*/ 8276 w 11387"/>
                <a:gd name="T23" fmla="*/ 2077 h 3842"/>
                <a:gd name="T24" fmla="*/ 8276 w 11387"/>
                <a:gd name="T25" fmla="*/ 2077 h 3842"/>
                <a:gd name="T26" fmla="*/ 671 w 11387"/>
                <a:gd name="T27" fmla="*/ 2709 h 3842"/>
                <a:gd name="T28" fmla="*/ 671 w 11387"/>
                <a:gd name="T29" fmla="*/ 2709 h 3842"/>
                <a:gd name="T30" fmla="*/ 0 w 11387"/>
                <a:gd name="T31" fmla="*/ 3841 h 3842"/>
                <a:gd name="T32" fmla="*/ 7321 w 11387"/>
                <a:gd name="T33" fmla="*/ 3841 h 3842"/>
                <a:gd name="T34" fmla="*/ 7321 w 11387"/>
                <a:gd name="T35" fmla="*/ 3841 h 3842"/>
                <a:gd name="T36" fmla="*/ 8366 w 11387"/>
                <a:gd name="T37" fmla="*/ 2889 h 3842"/>
                <a:gd name="T38" fmla="*/ 8366 w 11387"/>
                <a:gd name="T39" fmla="*/ 2889 h 3842"/>
                <a:gd name="T40" fmla="*/ 9050 w 11387"/>
                <a:gd name="T41" fmla="*/ 2747 h 3842"/>
                <a:gd name="T42" fmla="*/ 9049 w 11387"/>
                <a:gd name="T43" fmla="*/ 2749 h 3842"/>
                <a:gd name="T44" fmla="*/ 9049 w 11387"/>
                <a:gd name="T45" fmla="*/ 2749 h 3842"/>
                <a:gd name="T46" fmla="*/ 10909 w 11387"/>
                <a:gd name="T47" fmla="*/ 1908 h 3842"/>
                <a:gd name="T48" fmla="*/ 10909 w 11387"/>
                <a:gd name="T49" fmla="*/ 1908 h 3842"/>
                <a:gd name="T50" fmla="*/ 8139 w 11387"/>
                <a:gd name="T51" fmla="*/ 794 h 3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387" h="3842">
                  <a:moveTo>
                    <a:pt x="8139" y="794"/>
                  </a:moveTo>
                  <a:lnTo>
                    <a:pt x="8139" y="794"/>
                  </a:lnTo>
                  <a:cubicBezTo>
                    <a:pt x="7869" y="758"/>
                    <a:pt x="7641" y="733"/>
                    <a:pt x="7492" y="721"/>
                  </a:cubicBezTo>
                  <a:lnTo>
                    <a:pt x="7492" y="721"/>
                  </a:lnTo>
                  <a:cubicBezTo>
                    <a:pt x="6721" y="657"/>
                    <a:pt x="7835" y="74"/>
                    <a:pt x="7968" y="6"/>
                  </a:cubicBezTo>
                  <a:lnTo>
                    <a:pt x="7968" y="6"/>
                  </a:lnTo>
                  <a:cubicBezTo>
                    <a:pt x="7976" y="1"/>
                    <a:pt x="7980" y="0"/>
                    <a:pt x="7980" y="0"/>
                  </a:cubicBezTo>
                  <a:lnTo>
                    <a:pt x="6899" y="0"/>
                  </a:lnTo>
                  <a:lnTo>
                    <a:pt x="6899" y="0"/>
                  </a:lnTo>
                  <a:cubicBezTo>
                    <a:pt x="6899" y="0"/>
                    <a:pt x="5162" y="971"/>
                    <a:pt x="6404" y="1219"/>
                  </a:cubicBezTo>
                  <a:lnTo>
                    <a:pt x="6404" y="1219"/>
                  </a:lnTo>
                  <a:cubicBezTo>
                    <a:pt x="7645" y="1467"/>
                    <a:pt x="10465" y="1716"/>
                    <a:pt x="8276" y="2077"/>
                  </a:cubicBezTo>
                  <a:lnTo>
                    <a:pt x="8276" y="2077"/>
                  </a:lnTo>
                  <a:cubicBezTo>
                    <a:pt x="6087" y="2437"/>
                    <a:pt x="1596" y="1716"/>
                    <a:pt x="671" y="2709"/>
                  </a:cubicBezTo>
                  <a:lnTo>
                    <a:pt x="671" y="2709"/>
                  </a:lnTo>
                  <a:cubicBezTo>
                    <a:pt x="308" y="3099"/>
                    <a:pt x="108" y="3499"/>
                    <a:pt x="0" y="3841"/>
                  </a:cubicBezTo>
                  <a:lnTo>
                    <a:pt x="7321" y="3841"/>
                  </a:lnTo>
                  <a:lnTo>
                    <a:pt x="7321" y="3841"/>
                  </a:lnTo>
                  <a:cubicBezTo>
                    <a:pt x="6868" y="3526"/>
                    <a:pt x="6893" y="3170"/>
                    <a:pt x="8366" y="2889"/>
                  </a:cubicBezTo>
                  <a:lnTo>
                    <a:pt x="8366" y="2889"/>
                  </a:lnTo>
                  <a:cubicBezTo>
                    <a:pt x="8619" y="2841"/>
                    <a:pt x="8846" y="2793"/>
                    <a:pt x="9050" y="2747"/>
                  </a:cubicBezTo>
                  <a:lnTo>
                    <a:pt x="9049" y="2749"/>
                  </a:lnTo>
                  <a:lnTo>
                    <a:pt x="9049" y="2749"/>
                  </a:lnTo>
                  <a:cubicBezTo>
                    <a:pt x="9049" y="2749"/>
                    <a:pt x="10327" y="2592"/>
                    <a:pt x="10909" y="1908"/>
                  </a:cubicBezTo>
                  <a:lnTo>
                    <a:pt x="10909" y="1908"/>
                  </a:lnTo>
                  <a:cubicBezTo>
                    <a:pt x="11386" y="1349"/>
                    <a:pt x="9346" y="956"/>
                    <a:pt x="8139" y="79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4302E045-523A-4BBF-9872-19E9B923F454}"/>
              </a:ext>
            </a:extLst>
          </p:cNvPr>
          <p:cNvSpPr txBox="1"/>
          <p:nvPr/>
        </p:nvSpPr>
        <p:spPr>
          <a:xfrm>
            <a:off x="1520825" y="732771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REAL ESTATE INFOGRAPHIC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B21230D5-9817-468C-AD3D-C22695C4BEA0}"/>
              </a:ext>
            </a:extLst>
          </p:cNvPr>
          <p:cNvSpPr txBox="1"/>
          <p:nvPr/>
        </p:nvSpPr>
        <p:spPr>
          <a:xfrm>
            <a:off x="1520827" y="1868593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68059A3-8FAB-42A3-B451-7DF3447D9BBA}"/>
              </a:ext>
            </a:extLst>
          </p:cNvPr>
          <p:cNvSpPr txBox="1"/>
          <p:nvPr/>
        </p:nvSpPr>
        <p:spPr>
          <a:xfrm>
            <a:off x="16277006" y="3846145"/>
            <a:ext cx="716149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E1C136E-A6AD-426D-9BBF-EE2ED9C19D8A}"/>
              </a:ext>
            </a:extLst>
          </p:cNvPr>
          <p:cNvSpPr txBox="1"/>
          <p:nvPr/>
        </p:nvSpPr>
        <p:spPr>
          <a:xfrm>
            <a:off x="16277007" y="4509707"/>
            <a:ext cx="7161492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5979A071-7965-4D52-AEA0-638F902D6189}"/>
              </a:ext>
            </a:extLst>
          </p:cNvPr>
          <p:cNvSpPr txBox="1"/>
          <p:nvPr/>
        </p:nvSpPr>
        <p:spPr>
          <a:xfrm>
            <a:off x="16277003" y="7001322"/>
            <a:ext cx="716149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2EBBE38-00D2-4F90-9E48-A13E685603B0}"/>
              </a:ext>
            </a:extLst>
          </p:cNvPr>
          <p:cNvSpPr txBox="1"/>
          <p:nvPr/>
        </p:nvSpPr>
        <p:spPr>
          <a:xfrm>
            <a:off x="16277004" y="7664884"/>
            <a:ext cx="7161492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DEA412F-3074-4289-88D0-BF72A4C44622}"/>
              </a:ext>
            </a:extLst>
          </p:cNvPr>
          <p:cNvSpPr txBox="1"/>
          <p:nvPr/>
        </p:nvSpPr>
        <p:spPr>
          <a:xfrm>
            <a:off x="16277005" y="10177072"/>
            <a:ext cx="716149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44EC9026-8EE7-4B46-86E6-A09554EB6287}"/>
              </a:ext>
            </a:extLst>
          </p:cNvPr>
          <p:cNvSpPr txBox="1"/>
          <p:nvPr/>
        </p:nvSpPr>
        <p:spPr>
          <a:xfrm>
            <a:off x="16277006" y="10840634"/>
            <a:ext cx="7161492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32737D02-56E2-42B0-A1A8-44491974CBA8}"/>
              </a:ext>
            </a:extLst>
          </p:cNvPr>
          <p:cNvGrpSpPr/>
          <p:nvPr/>
        </p:nvGrpSpPr>
        <p:grpSpPr>
          <a:xfrm>
            <a:off x="2350266" y="4029589"/>
            <a:ext cx="8867454" cy="8435851"/>
            <a:chOff x="2350266" y="4029589"/>
            <a:chExt cx="8867454" cy="8435851"/>
          </a:xfrm>
        </p:grpSpPr>
        <p:sp>
          <p:nvSpPr>
            <p:cNvPr id="76" name="Freeform 2">
              <a:extLst>
                <a:ext uri="{FF2B5EF4-FFF2-40B4-BE49-F238E27FC236}">
                  <a16:creationId xmlns:a16="http://schemas.microsoft.com/office/drawing/2014/main" id="{50B7DFAB-A1D2-48E4-8B08-447793CC7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1518" y="4029589"/>
              <a:ext cx="3162464" cy="8431930"/>
            </a:xfrm>
            <a:custGeom>
              <a:avLst/>
              <a:gdLst>
                <a:gd name="T0" fmla="*/ 2974 w 3555"/>
                <a:gd name="T1" fmla="*/ 2322 h 9476"/>
                <a:gd name="T2" fmla="*/ 2974 w 3555"/>
                <a:gd name="T3" fmla="*/ 763 h 9476"/>
                <a:gd name="T4" fmla="*/ 2376 w 3555"/>
                <a:gd name="T5" fmla="*/ 763 h 9476"/>
                <a:gd name="T6" fmla="*/ 2376 w 3555"/>
                <a:gd name="T7" fmla="*/ 0 h 9476"/>
                <a:gd name="T8" fmla="*/ 1179 w 3555"/>
                <a:gd name="T9" fmla="*/ 0 h 9476"/>
                <a:gd name="T10" fmla="*/ 1179 w 3555"/>
                <a:gd name="T11" fmla="*/ 763 h 9476"/>
                <a:gd name="T12" fmla="*/ 579 w 3555"/>
                <a:gd name="T13" fmla="*/ 763 h 9476"/>
                <a:gd name="T14" fmla="*/ 579 w 3555"/>
                <a:gd name="T15" fmla="*/ 2322 h 9476"/>
                <a:gd name="T16" fmla="*/ 0 w 3555"/>
                <a:gd name="T17" fmla="*/ 2322 h 9476"/>
                <a:gd name="T18" fmla="*/ 0 w 3555"/>
                <a:gd name="T19" fmla="*/ 9475 h 9476"/>
                <a:gd name="T20" fmla="*/ 3554 w 3555"/>
                <a:gd name="T21" fmla="*/ 9475 h 9476"/>
                <a:gd name="T22" fmla="*/ 3554 w 3555"/>
                <a:gd name="T23" fmla="*/ 2322 h 9476"/>
                <a:gd name="T24" fmla="*/ 2974 w 3555"/>
                <a:gd name="T25" fmla="*/ 2322 h 9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55" h="9476">
                  <a:moveTo>
                    <a:pt x="2974" y="2322"/>
                  </a:moveTo>
                  <a:lnTo>
                    <a:pt x="2974" y="763"/>
                  </a:lnTo>
                  <a:lnTo>
                    <a:pt x="2376" y="763"/>
                  </a:lnTo>
                  <a:lnTo>
                    <a:pt x="2376" y="0"/>
                  </a:lnTo>
                  <a:lnTo>
                    <a:pt x="1179" y="0"/>
                  </a:lnTo>
                  <a:lnTo>
                    <a:pt x="1179" y="763"/>
                  </a:lnTo>
                  <a:lnTo>
                    <a:pt x="579" y="763"/>
                  </a:lnTo>
                  <a:lnTo>
                    <a:pt x="579" y="2322"/>
                  </a:lnTo>
                  <a:lnTo>
                    <a:pt x="0" y="2322"/>
                  </a:lnTo>
                  <a:lnTo>
                    <a:pt x="0" y="9475"/>
                  </a:lnTo>
                  <a:lnTo>
                    <a:pt x="3554" y="9475"/>
                  </a:lnTo>
                  <a:lnTo>
                    <a:pt x="3554" y="2322"/>
                  </a:lnTo>
                  <a:lnTo>
                    <a:pt x="2974" y="2322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7" name="Freeform 3">
              <a:extLst>
                <a:ext uri="{FF2B5EF4-FFF2-40B4-BE49-F238E27FC236}">
                  <a16:creationId xmlns:a16="http://schemas.microsoft.com/office/drawing/2014/main" id="{9E9D204A-92F7-4263-92E1-597F15497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266" y="8031714"/>
              <a:ext cx="3448892" cy="706257"/>
            </a:xfrm>
            <a:custGeom>
              <a:avLst/>
              <a:gdLst>
                <a:gd name="T0" fmla="*/ 3876 w 3877"/>
                <a:gd name="T1" fmla="*/ 791 h 792"/>
                <a:gd name="T2" fmla="*/ 0 w 3877"/>
                <a:gd name="T3" fmla="*/ 791 h 792"/>
                <a:gd name="T4" fmla="*/ 0 w 3877"/>
                <a:gd name="T5" fmla="*/ 0 h 792"/>
                <a:gd name="T6" fmla="*/ 3876 w 3877"/>
                <a:gd name="T7" fmla="*/ 0 h 792"/>
                <a:gd name="T8" fmla="*/ 3876 w 3877"/>
                <a:gd name="T9" fmla="*/ 791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7" h="792">
                  <a:moveTo>
                    <a:pt x="3876" y="791"/>
                  </a:moveTo>
                  <a:lnTo>
                    <a:pt x="0" y="791"/>
                  </a:lnTo>
                  <a:lnTo>
                    <a:pt x="0" y="0"/>
                  </a:lnTo>
                  <a:lnTo>
                    <a:pt x="3876" y="0"/>
                  </a:lnTo>
                  <a:lnTo>
                    <a:pt x="3876" y="791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8" name="Freeform 4">
              <a:extLst>
                <a:ext uri="{FF2B5EF4-FFF2-40B4-BE49-F238E27FC236}">
                  <a16:creationId xmlns:a16="http://schemas.microsoft.com/office/drawing/2014/main" id="{7ED5E7A3-77C3-41EE-B564-4A3861D1E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266" y="8032857"/>
              <a:ext cx="3448892" cy="706257"/>
            </a:xfrm>
            <a:custGeom>
              <a:avLst/>
              <a:gdLst>
                <a:gd name="T0" fmla="*/ 3876 w 3877"/>
                <a:gd name="T1" fmla="*/ 791 h 792"/>
                <a:gd name="T2" fmla="*/ 0 w 3877"/>
                <a:gd name="T3" fmla="*/ 791 h 792"/>
                <a:gd name="T4" fmla="*/ 0 w 3877"/>
                <a:gd name="T5" fmla="*/ 0 h 792"/>
                <a:gd name="T6" fmla="*/ 3876 w 3877"/>
                <a:gd name="T7" fmla="*/ 0 h 792"/>
                <a:gd name="T8" fmla="*/ 3876 w 3877"/>
                <a:gd name="T9" fmla="*/ 791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7" h="792">
                  <a:moveTo>
                    <a:pt x="3876" y="791"/>
                  </a:moveTo>
                  <a:lnTo>
                    <a:pt x="0" y="791"/>
                  </a:lnTo>
                  <a:lnTo>
                    <a:pt x="0" y="0"/>
                  </a:lnTo>
                  <a:lnTo>
                    <a:pt x="3876" y="0"/>
                  </a:lnTo>
                  <a:lnTo>
                    <a:pt x="3876" y="791"/>
                  </a:lnTo>
                </a:path>
              </a:pathLst>
            </a:custGeom>
            <a:solidFill>
              <a:srgbClr val="11134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CB6767C6-D432-4263-8EC5-5D41FCE8B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7425" y="6470100"/>
              <a:ext cx="364901" cy="1349736"/>
            </a:xfrm>
            <a:custGeom>
              <a:avLst/>
              <a:gdLst>
                <a:gd name="T0" fmla="*/ 409 w 410"/>
                <a:gd name="T1" fmla="*/ 1514 h 1515"/>
                <a:gd name="T2" fmla="*/ 0 w 410"/>
                <a:gd name="T3" fmla="*/ 1514 h 1515"/>
                <a:gd name="T4" fmla="*/ 0 w 410"/>
                <a:gd name="T5" fmla="*/ 0 h 1515"/>
                <a:gd name="T6" fmla="*/ 409 w 410"/>
                <a:gd name="T7" fmla="*/ 0 h 1515"/>
                <a:gd name="T8" fmla="*/ 409 w 410"/>
                <a:gd name="T9" fmla="*/ 1514 h 1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0" h="1515">
                  <a:moveTo>
                    <a:pt x="409" y="1514"/>
                  </a:moveTo>
                  <a:lnTo>
                    <a:pt x="0" y="1514"/>
                  </a:lnTo>
                  <a:lnTo>
                    <a:pt x="0" y="0"/>
                  </a:lnTo>
                  <a:lnTo>
                    <a:pt x="409" y="0"/>
                  </a:lnTo>
                  <a:lnTo>
                    <a:pt x="409" y="151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0C55D0EF-624C-4F5B-9774-03DFDFA4A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676" y="6470100"/>
              <a:ext cx="364898" cy="1349736"/>
            </a:xfrm>
            <a:custGeom>
              <a:avLst/>
              <a:gdLst>
                <a:gd name="T0" fmla="*/ 410 w 411"/>
                <a:gd name="T1" fmla="*/ 1514 h 1515"/>
                <a:gd name="T2" fmla="*/ 0 w 411"/>
                <a:gd name="T3" fmla="*/ 1514 h 1515"/>
                <a:gd name="T4" fmla="*/ 0 w 411"/>
                <a:gd name="T5" fmla="*/ 0 h 1515"/>
                <a:gd name="T6" fmla="*/ 410 w 411"/>
                <a:gd name="T7" fmla="*/ 0 h 1515"/>
                <a:gd name="T8" fmla="*/ 410 w 411"/>
                <a:gd name="T9" fmla="*/ 1514 h 1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1515">
                  <a:moveTo>
                    <a:pt x="410" y="1514"/>
                  </a:moveTo>
                  <a:lnTo>
                    <a:pt x="0" y="1514"/>
                  </a:lnTo>
                  <a:lnTo>
                    <a:pt x="0" y="0"/>
                  </a:lnTo>
                  <a:lnTo>
                    <a:pt x="410" y="0"/>
                  </a:lnTo>
                  <a:lnTo>
                    <a:pt x="410" y="151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2B4644F9-0655-481C-9E69-58528CD59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925" y="6470100"/>
              <a:ext cx="364901" cy="1349736"/>
            </a:xfrm>
            <a:custGeom>
              <a:avLst/>
              <a:gdLst>
                <a:gd name="T0" fmla="*/ 409 w 410"/>
                <a:gd name="T1" fmla="*/ 1514 h 1515"/>
                <a:gd name="T2" fmla="*/ 0 w 410"/>
                <a:gd name="T3" fmla="*/ 1514 h 1515"/>
                <a:gd name="T4" fmla="*/ 0 w 410"/>
                <a:gd name="T5" fmla="*/ 0 h 1515"/>
                <a:gd name="T6" fmla="*/ 409 w 410"/>
                <a:gd name="T7" fmla="*/ 0 h 1515"/>
                <a:gd name="T8" fmla="*/ 409 w 410"/>
                <a:gd name="T9" fmla="*/ 1514 h 1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0" h="1515">
                  <a:moveTo>
                    <a:pt x="409" y="1514"/>
                  </a:moveTo>
                  <a:lnTo>
                    <a:pt x="0" y="1514"/>
                  </a:lnTo>
                  <a:lnTo>
                    <a:pt x="0" y="0"/>
                  </a:lnTo>
                  <a:lnTo>
                    <a:pt x="409" y="0"/>
                  </a:lnTo>
                  <a:lnTo>
                    <a:pt x="409" y="151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id="{57F0C70F-5C1D-416C-98DF-52216DB09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3176" y="6470100"/>
              <a:ext cx="364898" cy="1349736"/>
            </a:xfrm>
            <a:custGeom>
              <a:avLst/>
              <a:gdLst>
                <a:gd name="T0" fmla="*/ 409 w 410"/>
                <a:gd name="T1" fmla="*/ 1514 h 1515"/>
                <a:gd name="T2" fmla="*/ 0 w 410"/>
                <a:gd name="T3" fmla="*/ 1514 h 1515"/>
                <a:gd name="T4" fmla="*/ 0 w 410"/>
                <a:gd name="T5" fmla="*/ 0 h 1515"/>
                <a:gd name="T6" fmla="*/ 409 w 410"/>
                <a:gd name="T7" fmla="*/ 0 h 1515"/>
                <a:gd name="T8" fmla="*/ 409 w 410"/>
                <a:gd name="T9" fmla="*/ 1514 h 1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0" h="1515">
                  <a:moveTo>
                    <a:pt x="409" y="1514"/>
                  </a:moveTo>
                  <a:lnTo>
                    <a:pt x="0" y="1514"/>
                  </a:lnTo>
                  <a:lnTo>
                    <a:pt x="0" y="0"/>
                  </a:lnTo>
                  <a:lnTo>
                    <a:pt x="409" y="0"/>
                  </a:lnTo>
                  <a:lnTo>
                    <a:pt x="409" y="151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D3730CD6-FCF6-4EAE-B847-29D9EBD45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7425" y="9020474"/>
              <a:ext cx="364901" cy="1043691"/>
            </a:xfrm>
            <a:custGeom>
              <a:avLst/>
              <a:gdLst>
                <a:gd name="T0" fmla="*/ 409 w 410"/>
                <a:gd name="T1" fmla="*/ 1173 h 1174"/>
                <a:gd name="T2" fmla="*/ 0 w 410"/>
                <a:gd name="T3" fmla="*/ 1173 h 1174"/>
                <a:gd name="T4" fmla="*/ 0 w 410"/>
                <a:gd name="T5" fmla="*/ 0 h 1174"/>
                <a:gd name="T6" fmla="*/ 409 w 410"/>
                <a:gd name="T7" fmla="*/ 0 h 1174"/>
                <a:gd name="T8" fmla="*/ 409 w 410"/>
                <a:gd name="T9" fmla="*/ 1173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0" h="1174">
                  <a:moveTo>
                    <a:pt x="409" y="1173"/>
                  </a:moveTo>
                  <a:lnTo>
                    <a:pt x="0" y="1173"/>
                  </a:lnTo>
                  <a:lnTo>
                    <a:pt x="0" y="0"/>
                  </a:lnTo>
                  <a:lnTo>
                    <a:pt x="409" y="0"/>
                  </a:lnTo>
                  <a:lnTo>
                    <a:pt x="409" y="117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E7EE2E66-02FD-4DC8-876E-89276966E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676" y="9020474"/>
              <a:ext cx="364898" cy="1043691"/>
            </a:xfrm>
            <a:custGeom>
              <a:avLst/>
              <a:gdLst>
                <a:gd name="T0" fmla="*/ 410 w 411"/>
                <a:gd name="T1" fmla="*/ 1173 h 1174"/>
                <a:gd name="T2" fmla="*/ 0 w 411"/>
                <a:gd name="T3" fmla="*/ 1173 h 1174"/>
                <a:gd name="T4" fmla="*/ 0 w 411"/>
                <a:gd name="T5" fmla="*/ 0 h 1174"/>
                <a:gd name="T6" fmla="*/ 410 w 411"/>
                <a:gd name="T7" fmla="*/ 0 h 1174"/>
                <a:gd name="T8" fmla="*/ 410 w 411"/>
                <a:gd name="T9" fmla="*/ 1173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1174">
                  <a:moveTo>
                    <a:pt x="410" y="1173"/>
                  </a:moveTo>
                  <a:lnTo>
                    <a:pt x="0" y="1173"/>
                  </a:lnTo>
                  <a:lnTo>
                    <a:pt x="0" y="0"/>
                  </a:lnTo>
                  <a:lnTo>
                    <a:pt x="410" y="0"/>
                  </a:lnTo>
                  <a:lnTo>
                    <a:pt x="410" y="117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6B892044-B155-4A80-9ABC-0CE1148C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925" y="9020474"/>
              <a:ext cx="364901" cy="1043691"/>
            </a:xfrm>
            <a:custGeom>
              <a:avLst/>
              <a:gdLst>
                <a:gd name="T0" fmla="*/ 409 w 410"/>
                <a:gd name="T1" fmla="*/ 1173 h 1174"/>
                <a:gd name="T2" fmla="*/ 0 w 410"/>
                <a:gd name="T3" fmla="*/ 1173 h 1174"/>
                <a:gd name="T4" fmla="*/ 0 w 410"/>
                <a:gd name="T5" fmla="*/ 0 h 1174"/>
                <a:gd name="T6" fmla="*/ 409 w 410"/>
                <a:gd name="T7" fmla="*/ 0 h 1174"/>
                <a:gd name="T8" fmla="*/ 409 w 410"/>
                <a:gd name="T9" fmla="*/ 1173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0" h="1174">
                  <a:moveTo>
                    <a:pt x="409" y="1173"/>
                  </a:moveTo>
                  <a:lnTo>
                    <a:pt x="0" y="1173"/>
                  </a:lnTo>
                  <a:lnTo>
                    <a:pt x="0" y="0"/>
                  </a:lnTo>
                  <a:lnTo>
                    <a:pt x="409" y="0"/>
                  </a:lnTo>
                  <a:lnTo>
                    <a:pt x="409" y="117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F27EE648-7709-47D2-AD87-D5618C402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3176" y="9020474"/>
              <a:ext cx="364898" cy="1043691"/>
            </a:xfrm>
            <a:custGeom>
              <a:avLst/>
              <a:gdLst>
                <a:gd name="T0" fmla="*/ 409 w 410"/>
                <a:gd name="T1" fmla="*/ 1173 h 1174"/>
                <a:gd name="T2" fmla="*/ 0 w 410"/>
                <a:gd name="T3" fmla="*/ 1173 h 1174"/>
                <a:gd name="T4" fmla="*/ 0 w 410"/>
                <a:gd name="T5" fmla="*/ 0 h 1174"/>
                <a:gd name="T6" fmla="*/ 409 w 410"/>
                <a:gd name="T7" fmla="*/ 0 h 1174"/>
                <a:gd name="T8" fmla="*/ 409 w 410"/>
                <a:gd name="T9" fmla="*/ 1173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0" h="1174">
                  <a:moveTo>
                    <a:pt x="409" y="1173"/>
                  </a:moveTo>
                  <a:lnTo>
                    <a:pt x="0" y="1173"/>
                  </a:lnTo>
                  <a:lnTo>
                    <a:pt x="0" y="0"/>
                  </a:lnTo>
                  <a:lnTo>
                    <a:pt x="409" y="0"/>
                  </a:lnTo>
                  <a:lnTo>
                    <a:pt x="409" y="117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3F032F92-D849-44DB-8E6E-B0AD34126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7425" y="10279968"/>
              <a:ext cx="364901" cy="1043691"/>
            </a:xfrm>
            <a:custGeom>
              <a:avLst/>
              <a:gdLst>
                <a:gd name="T0" fmla="*/ 409 w 410"/>
                <a:gd name="T1" fmla="*/ 1173 h 1174"/>
                <a:gd name="T2" fmla="*/ 0 w 410"/>
                <a:gd name="T3" fmla="*/ 1173 h 1174"/>
                <a:gd name="T4" fmla="*/ 0 w 410"/>
                <a:gd name="T5" fmla="*/ 0 h 1174"/>
                <a:gd name="T6" fmla="*/ 409 w 410"/>
                <a:gd name="T7" fmla="*/ 0 h 1174"/>
                <a:gd name="T8" fmla="*/ 409 w 410"/>
                <a:gd name="T9" fmla="*/ 1173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0" h="1174">
                  <a:moveTo>
                    <a:pt x="409" y="1173"/>
                  </a:moveTo>
                  <a:lnTo>
                    <a:pt x="0" y="1173"/>
                  </a:lnTo>
                  <a:lnTo>
                    <a:pt x="0" y="0"/>
                  </a:lnTo>
                  <a:lnTo>
                    <a:pt x="409" y="0"/>
                  </a:lnTo>
                  <a:lnTo>
                    <a:pt x="409" y="117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FDD50C34-099B-4641-B7AC-5A1B305B9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676" y="10279968"/>
              <a:ext cx="364898" cy="1043691"/>
            </a:xfrm>
            <a:custGeom>
              <a:avLst/>
              <a:gdLst>
                <a:gd name="T0" fmla="*/ 410 w 411"/>
                <a:gd name="T1" fmla="*/ 1173 h 1174"/>
                <a:gd name="T2" fmla="*/ 0 w 411"/>
                <a:gd name="T3" fmla="*/ 1173 h 1174"/>
                <a:gd name="T4" fmla="*/ 0 w 411"/>
                <a:gd name="T5" fmla="*/ 0 h 1174"/>
                <a:gd name="T6" fmla="*/ 410 w 411"/>
                <a:gd name="T7" fmla="*/ 0 h 1174"/>
                <a:gd name="T8" fmla="*/ 410 w 411"/>
                <a:gd name="T9" fmla="*/ 1173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1174">
                  <a:moveTo>
                    <a:pt x="410" y="1173"/>
                  </a:moveTo>
                  <a:lnTo>
                    <a:pt x="0" y="1173"/>
                  </a:lnTo>
                  <a:lnTo>
                    <a:pt x="0" y="0"/>
                  </a:lnTo>
                  <a:lnTo>
                    <a:pt x="410" y="0"/>
                  </a:lnTo>
                  <a:lnTo>
                    <a:pt x="410" y="117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9" name="Freeform 15">
              <a:extLst>
                <a:ext uri="{FF2B5EF4-FFF2-40B4-BE49-F238E27FC236}">
                  <a16:creationId xmlns:a16="http://schemas.microsoft.com/office/drawing/2014/main" id="{6A90331C-017A-44B8-A1C3-F5340EE05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925" y="10279968"/>
              <a:ext cx="364901" cy="1043691"/>
            </a:xfrm>
            <a:custGeom>
              <a:avLst/>
              <a:gdLst>
                <a:gd name="T0" fmla="*/ 409 w 410"/>
                <a:gd name="T1" fmla="*/ 1173 h 1174"/>
                <a:gd name="T2" fmla="*/ 0 w 410"/>
                <a:gd name="T3" fmla="*/ 1173 h 1174"/>
                <a:gd name="T4" fmla="*/ 0 w 410"/>
                <a:gd name="T5" fmla="*/ 0 h 1174"/>
                <a:gd name="T6" fmla="*/ 409 w 410"/>
                <a:gd name="T7" fmla="*/ 0 h 1174"/>
                <a:gd name="T8" fmla="*/ 409 w 410"/>
                <a:gd name="T9" fmla="*/ 1173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0" h="1174">
                  <a:moveTo>
                    <a:pt x="409" y="1173"/>
                  </a:moveTo>
                  <a:lnTo>
                    <a:pt x="0" y="1173"/>
                  </a:lnTo>
                  <a:lnTo>
                    <a:pt x="0" y="0"/>
                  </a:lnTo>
                  <a:lnTo>
                    <a:pt x="409" y="0"/>
                  </a:lnTo>
                  <a:lnTo>
                    <a:pt x="409" y="117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0" name="Freeform 16">
              <a:extLst>
                <a:ext uri="{FF2B5EF4-FFF2-40B4-BE49-F238E27FC236}">
                  <a16:creationId xmlns:a16="http://schemas.microsoft.com/office/drawing/2014/main" id="{BDDC6B83-B072-4A4F-AEF6-AA31AFA86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3176" y="10279968"/>
              <a:ext cx="364898" cy="1043691"/>
            </a:xfrm>
            <a:custGeom>
              <a:avLst/>
              <a:gdLst>
                <a:gd name="T0" fmla="*/ 409 w 410"/>
                <a:gd name="T1" fmla="*/ 1173 h 1174"/>
                <a:gd name="T2" fmla="*/ 0 w 410"/>
                <a:gd name="T3" fmla="*/ 1173 h 1174"/>
                <a:gd name="T4" fmla="*/ 0 w 410"/>
                <a:gd name="T5" fmla="*/ 0 h 1174"/>
                <a:gd name="T6" fmla="*/ 409 w 410"/>
                <a:gd name="T7" fmla="*/ 0 h 1174"/>
                <a:gd name="T8" fmla="*/ 409 w 410"/>
                <a:gd name="T9" fmla="*/ 1173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0" h="1174">
                  <a:moveTo>
                    <a:pt x="409" y="1173"/>
                  </a:moveTo>
                  <a:lnTo>
                    <a:pt x="0" y="1173"/>
                  </a:lnTo>
                  <a:lnTo>
                    <a:pt x="0" y="0"/>
                  </a:lnTo>
                  <a:lnTo>
                    <a:pt x="409" y="0"/>
                  </a:lnTo>
                  <a:lnTo>
                    <a:pt x="409" y="117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47D0D9CC-D89E-4E7F-B3DA-346515D80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538" y="11716024"/>
              <a:ext cx="392365" cy="745494"/>
            </a:xfrm>
            <a:custGeom>
              <a:avLst/>
              <a:gdLst>
                <a:gd name="T0" fmla="*/ 440 w 441"/>
                <a:gd name="T1" fmla="*/ 836 h 837"/>
                <a:gd name="T2" fmla="*/ 0 w 441"/>
                <a:gd name="T3" fmla="*/ 836 h 837"/>
                <a:gd name="T4" fmla="*/ 0 w 441"/>
                <a:gd name="T5" fmla="*/ 0 h 837"/>
                <a:gd name="T6" fmla="*/ 440 w 441"/>
                <a:gd name="T7" fmla="*/ 0 h 837"/>
                <a:gd name="T8" fmla="*/ 440 w 441"/>
                <a:gd name="T9" fmla="*/ 836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37">
                  <a:moveTo>
                    <a:pt x="440" y="836"/>
                  </a:moveTo>
                  <a:lnTo>
                    <a:pt x="0" y="836"/>
                  </a:lnTo>
                  <a:lnTo>
                    <a:pt x="0" y="0"/>
                  </a:lnTo>
                  <a:lnTo>
                    <a:pt x="440" y="0"/>
                  </a:lnTo>
                  <a:lnTo>
                    <a:pt x="440" y="836"/>
                  </a:lnTo>
                </a:path>
              </a:pathLst>
            </a:custGeom>
            <a:solidFill>
              <a:schemeClr val="tx2"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8B03BBD2-0F17-4CBD-9462-9223A14F2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598" y="11716024"/>
              <a:ext cx="392365" cy="745494"/>
            </a:xfrm>
            <a:custGeom>
              <a:avLst/>
              <a:gdLst>
                <a:gd name="T0" fmla="*/ 440 w 441"/>
                <a:gd name="T1" fmla="*/ 836 h 837"/>
                <a:gd name="T2" fmla="*/ 0 w 441"/>
                <a:gd name="T3" fmla="*/ 836 h 837"/>
                <a:gd name="T4" fmla="*/ 0 w 441"/>
                <a:gd name="T5" fmla="*/ 0 h 837"/>
                <a:gd name="T6" fmla="*/ 440 w 441"/>
                <a:gd name="T7" fmla="*/ 0 h 837"/>
                <a:gd name="T8" fmla="*/ 440 w 441"/>
                <a:gd name="T9" fmla="*/ 836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37">
                  <a:moveTo>
                    <a:pt x="440" y="836"/>
                  </a:moveTo>
                  <a:lnTo>
                    <a:pt x="0" y="836"/>
                  </a:lnTo>
                  <a:lnTo>
                    <a:pt x="0" y="0"/>
                  </a:lnTo>
                  <a:lnTo>
                    <a:pt x="440" y="0"/>
                  </a:lnTo>
                  <a:lnTo>
                    <a:pt x="440" y="836"/>
                  </a:lnTo>
                </a:path>
              </a:pathLst>
            </a:custGeom>
            <a:solidFill>
              <a:schemeClr val="tx2"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3" name="Freeform 19">
              <a:extLst>
                <a:ext uri="{FF2B5EF4-FFF2-40B4-BE49-F238E27FC236}">
                  <a16:creationId xmlns:a16="http://schemas.microsoft.com/office/drawing/2014/main" id="{9DDFA139-22E4-4554-9A07-EA90C2F10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359" y="8114112"/>
              <a:ext cx="3276248" cy="545386"/>
            </a:xfrm>
            <a:custGeom>
              <a:avLst/>
              <a:gdLst>
                <a:gd name="T0" fmla="*/ 3681 w 3682"/>
                <a:gd name="T1" fmla="*/ 614 h 615"/>
                <a:gd name="T2" fmla="*/ 0 w 3682"/>
                <a:gd name="T3" fmla="*/ 614 h 615"/>
                <a:gd name="T4" fmla="*/ 0 w 3682"/>
                <a:gd name="T5" fmla="*/ 0 h 615"/>
                <a:gd name="T6" fmla="*/ 3681 w 3682"/>
                <a:gd name="T7" fmla="*/ 0 h 615"/>
                <a:gd name="T8" fmla="*/ 3681 w 3682"/>
                <a:gd name="T9" fmla="*/ 614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2" h="615">
                  <a:moveTo>
                    <a:pt x="3681" y="614"/>
                  </a:moveTo>
                  <a:lnTo>
                    <a:pt x="0" y="614"/>
                  </a:lnTo>
                  <a:lnTo>
                    <a:pt x="0" y="0"/>
                  </a:lnTo>
                  <a:lnTo>
                    <a:pt x="3681" y="0"/>
                  </a:lnTo>
                  <a:lnTo>
                    <a:pt x="3681" y="61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8EE0E08B-44E2-4E1D-98E2-52E74F4F1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359" y="8114112"/>
              <a:ext cx="3276248" cy="545386"/>
            </a:xfrm>
            <a:custGeom>
              <a:avLst/>
              <a:gdLst>
                <a:gd name="T0" fmla="*/ 0 w 3682"/>
                <a:gd name="T1" fmla="*/ 614 h 615"/>
                <a:gd name="T2" fmla="*/ 0 w 3682"/>
                <a:gd name="T3" fmla="*/ 0 h 615"/>
                <a:gd name="T4" fmla="*/ 3681 w 3682"/>
                <a:gd name="T5" fmla="*/ 0 h 615"/>
                <a:gd name="T6" fmla="*/ 0 w 3682"/>
                <a:gd name="T7" fmla="*/ 614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82" h="615">
                  <a:moveTo>
                    <a:pt x="0" y="614"/>
                  </a:moveTo>
                  <a:lnTo>
                    <a:pt x="0" y="0"/>
                  </a:lnTo>
                  <a:lnTo>
                    <a:pt x="3681" y="0"/>
                  </a:lnTo>
                  <a:lnTo>
                    <a:pt x="0" y="614"/>
                  </a:lnTo>
                </a:path>
              </a:pathLst>
            </a:custGeom>
            <a:solidFill>
              <a:srgbClr val="11134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59BFC369-C4BC-4668-A6E9-D7EECB8E1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0083" y="4029589"/>
              <a:ext cx="3162464" cy="8431930"/>
            </a:xfrm>
            <a:custGeom>
              <a:avLst/>
              <a:gdLst>
                <a:gd name="T0" fmla="*/ 2973 w 3554"/>
                <a:gd name="T1" fmla="*/ 2322 h 9476"/>
                <a:gd name="T2" fmla="*/ 2973 w 3554"/>
                <a:gd name="T3" fmla="*/ 763 h 9476"/>
                <a:gd name="T4" fmla="*/ 2375 w 3554"/>
                <a:gd name="T5" fmla="*/ 763 h 9476"/>
                <a:gd name="T6" fmla="*/ 2375 w 3554"/>
                <a:gd name="T7" fmla="*/ 0 h 9476"/>
                <a:gd name="T8" fmla="*/ 1178 w 3554"/>
                <a:gd name="T9" fmla="*/ 0 h 9476"/>
                <a:gd name="T10" fmla="*/ 1178 w 3554"/>
                <a:gd name="T11" fmla="*/ 763 h 9476"/>
                <a:gd name="T12" fmla="*/ 579 w 3554"/>
                <a:gd name="T13" fmla="*/ 763 h 9476"/>
                <a:gd name="T14" fmla="*/ 579 w 3554"/>
                <a:gd name="T15" fmla="*/ 2322 h 9476"/>
                <a:gd name="T16" fmla="*/ 0 w 3554"/>
                <a:gd name="T17" fmla="*/ 2322 h 9476"/>
                <a:gd name="T18" fmla="*/ 0 w 3554"/>
                <a:gd name="T19" fmla="*/ 9475 h 9476"/>
                <a:gd name="T20" fmla="*/ 3553 w 3554"/>
                <a:gd name="T21" fmla="*/ 9475 h 9476"/>
                <a:gd name="T22" fmla="*/ 3553 w 3554"/>
                <a:gd name="T23" fmla="*/ 2322 h 9476"/>
                <a:gd name="T24" fmla="*/ 2973 w 3554"/>
                <a:gd name="T25" fmla="*/ 2322 h 9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54" h="9476">
                  <a:moveTo>
                    <a:pt x="2973" y="2322"/>
                  </a:moveTo>
                  <a:lnTo>
                    <a:pt x="2973" y="763"/>
                  </a:lnTo>
                  <a:lnTo>
                    <a:pt x="2375" y="763"/>
                  </a:lnTo>
                  <a:lnTo>
                    <a:pt x="2375" y="0"/>
                  </a:lnTo>
                  <a:lnTo>
                    <a:pt x="1178" y="0"/>
                  </a:lnTo>
                  <a:lnTo>
                    <a:pt x="1178" y="763"/>
                  </a:lnTo>
                  <a:lnTo>
                    <a:pt x="579" y="763"/>
                  </a:lnTo>
                  <a:lnTo>
                    <a:pt x="579" y="2322"/>
                  </a:lnTo>
                  <a:lnTo>
                    <a:pt x="0" y="2322"/>
                  </a:lnTo>
                  <a:lnTo>
                    <a:pt x="0" y="9475"/>
                  </a:lnTo>
                  <a:lnTo>
                    <a:pt x="3553" y="9475"/>
                  </a:lnTo>
                  <a:lnTo>
                    <a:pt x="3553" y="2322"/>
                  </a:lnTo>
                  <a:lnTo>
                    <a:pt x="2973" y="2322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1F154B69-D091-4325-8CB0-1E0A5BF29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8831" y="8031714"/>
              <a:ext cx="3448889" cy="706257"/>
            </a:xfrm>
            <a:custGeom>
              <a:avLst/>
              <a:gdLst>
                <a:gd name="T0" fmla="*/ 3876 w 3877"/>
                <a:gd name="T1" fmla="*/ 791 h 792"/>
                <a:gd name="T2" fmla="*/ 0 w 3877"/>
                <a:gd name="T3" fmla="*/ 791 h 792"/>
                <a:gd name="T4" fmla="*/ 0 w 3877"/>
                <a:gd name="T5" fmla="*/ 0 h 792"/>
                <a:gd name="T6" fmla="*/ 3876 w 3877"/>
                <a:gd name="T7" fmla="*/ 0 h 792"/>
                <a:gd name="T8" fmla="*/ 3876 w 3877"/>
                <a:gd name="T9" fmla="*/ 791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7" h="792">
                  <a:moveTo>
                    <a:pt x="3876" y="791"/>
                  </a:moveTo>
                  <a:lnTo>
                    <a:pt x="0" y="791"/>
                  </a:lnTo>
                  <a:lnTo>
                    <a:pt x="0" y="0"/>
                  </a:lnTo>
                  <a:lnTo>
                    <a:pt x="3876" y="0"/>
                  </a:lnTo>
                  <a:lnTo>
                    <a:pt x="3876" y="791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7" name="Freeform 23">
              <a:extLst>
                <a:ext uri="{FF2B5EF4-FFF2-40B4-BE49-F238E27FC236}">
                  <a16:creationId xmlns:a16="http://schemas.microsoft.com/office/drawing/2014/main" id="{7596AC9D-282E-4D2A-B7BE-EBE1A2045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8831" y="8032857"/>
              <a:ext cx="3448889" cy="706257"/>
            </a:xfrm>
            <a:custGeom>
              <a:avLst/>
              <a:gdLst>
                <a:gd name="T0" fmla="*/ 3876 w 3877"/>
                <a:gd name="T1" fmla="*/ 791 h 792"/>
                <a:gd name="T2" fmla="*/ 0 w 3877"/>
                <a:gd name="T3" fmla="*/ 791 h 792"/>
                <a:gd name="T4" fmla="*/ 0 w 3877"/>
                <a:gd name="T5" fmla="*/ 0 h 792"/>
                <a:gd name="T6" fmla="*/ 3876 w 3877"/>
                <a:gd name="T7" fmla="*/ 0 h 792"/>
                <a:gd name="T8" fmla="*/ 3876 w 3877"/>
                <a:gd name="T9" fmla="*/ 791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7" h="792">
                  <a:moveTo>
                    <a:pt x="3876" y="791"/>
                  </a:moveTo>
                  <a:lnTo>
                    <a:pt x="0" y="791"/>
                  </a:lnTo>
                  <a:lnTo>
                    <a:pt x="0" y="0"/>
                  </a:lnTo>
                  <a:lnTo>
                    <a:pt x="3876" y="0"/>
                  </a:lnTo>
                  <a:lnTo>
                    <a:pt x="3876" y="791"/>
                  </a:lnTo>
                </a:path>
              </a:pathLst>
            </a:custGeom>
            <a:solidFill>
              <a:srgbClr val="11134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8" name="Freeform 24">
              <a:extLst>
                <a:ext uri="{FF2B5EF4-FFF2-40B4-BE49-F238E27FC236}">
                  <a16:creationId xmlns:a16="http://schemas.microsoft.com/office/drawing/2014/main" id="{98208931-4766-4682-ACBD-97C78FF99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5990" y="6470100"/>
              <a:ext cx="364898" cy="1349736"/>
            </a:xfrm>
            <a:custGeom>
              <a:avLst/>
              <a:gdLst>
                <a:gd name="T0" fmla="*/ 409 w 410"/>
                <a:gd name="T1" fmla="*/ 1514 h 1515"/>
                <a:gd name="T2" fmla="*/ 0 w 410"/>
                <a:gd name="T3" fmla="*/ 1514 h 1515"/>
                <a:gd name="T4" fmla="*/ 0 w 410"/>
                <a:gd name="T5" fmla="*/ 0 h 1515"/>
                <a:gd name="T6" fmla="*/ 409 w 410"/>
                <a:gd name="T7" fmla="*/ 0 h 1515"/>
                <a:gd name="T8" fmla="*/ 409 w 410"/>
                <a:gd name="T9" fmla="*/ 1514 h 1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0" h="1515">
                  <a:moveTo>
                    <a:pt x="409" y="1514"/>
                  </a:moveTo>
                  <a:lnTo>
                    <a:pt x="0" y="1514"/>
                  </a:lnTo>
                  <a:lnTo>
                    <a:pt x="0" y="0"/>
                  </a:lnTo>
                  <a:lnTo>
                    <a:pt x="409" y="0"/>
                  </a:lnTo>
                  <a:lnTo>
                    <a:pt x="409" y="151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9" name="Freeform 25">
              <a:extLst>
                <a:ext uri="{FF2B5EF4-FFF2-40B4-BE49-F238E27FC236}">
                  <a16:creationId xmlns:a16="http://schemas.microsoft.com/office/drawing/2014/main" id="{825B0D40-9A49-48A1-9343-19CDD02D5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1239" y="6470100"/>
              <a:ext cx="364901" cy="1349736"/>
            </a:xfrm>
            <a:custGeom>
              <a:avLst/>
              <a:gdLst>
                <a:gd name="T0" fmla="*/ 408 w 409"/>
                <a:gd name="T1" fmla="*/ 1514 h 1515"/>
                <a:gd name="T2" fmla="*/ 0 w 409"/>
                <a:gd name="T3" fmla="*/ 1514 h 1515"/>
                <a:gd name="T4" fmla="*/ 0 w 409"/>
                <a:gd name="T5" fmla="*/ 0 h 1515"/>
                <a:gd name="T6" fmla="*/ 408 w 409"/>
                <a:gd name="T7" fmla="*/ 0 h 1515"/>
                <a:gd name="T8" fmla="*/ 408 w 409"/>
                <a:gd name="T9" fmla="*/ 1514 h 1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9" h="1515">
                  <a:moveTo>
                    <a:pt x="408" y="1514"/>
                  </a:moveTo>
                  <a:lnTo>
                    <a:pt x="0" y="1514"/>
                  </a:lnTo>
                  <a:lnTo>
                    <a:pt x="0" y="0"/>
                  </a:lnTo>
                  <a:lnTo>
                    <a:pt x="408" y="0"/>
                  </a:lnTo>
                  <a:lnTo>
                    <a:pt x="408" y="151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0" name="Freeform 26">
              <a:extLst>
                <a:ext uri="{FF2B5EF4-FFF2-40B4-BE49-F238E27FC236}">
                  <a16:creationId xmlns:a16="http://schemas.microsoft.com/office/drawing/2014/main" id="{07469651-4EEC-497B-8FE3-C40D5FE2D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490" y="6470100"/>
              <a:ext cx="364898" cy="1349736"/>
            </a:xfrm>
            <a:custGeom>
              <a:avLst/>
              <a:gdLst>
                <a:gd name="T0" fmla="*/ 409 w 410"/>
                <a:gd name="T1" fmla="*/ 1514 h 1515"/>
                <a:gd name="T2" fmla="*/ 0 w 410"/>
                <a:gd name="T3" fmla="*/ 1514 h 1515"/>
                <a:gd name="T4" fmla="*/ 0 w 410"/>
                <a:gd name="T5" fmla="*/ 0 h 1515"/>
                <a:gd name="T6" fmla="*/ 409 w 410"/>
                <a:gd name="T7" fmla="*/ 0 h 1515"/>
                <a:gd name="T8" fmla="*/ 409 w 410"/>
                <a:gd name="T9" fmla="*/ 1514 h 1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0" h="1515">
                  <a:moveTo>
                    <a:pt x="409" y="1514"/>
                  </a:moveTo>
                  <a:lnTo>
                    <a:pt x="0" y="1514"/>
                  </a:lnTo>
                  <a:lnTo>
                    <a:pt x="0" y="0"/>
                  </a:lnTo>
                  <a:lnTo>
                    <a:pt x="409" y="0"/>
                  </a:lnTo>
                  <a:lnTo>
                    <a:pt x="409" y="151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1" name="Freeform 27">
              <a:extLst>
                <a:ext uri="{FF2B5EF4-FFF2-40B4-BE49-F238E27FC236}">
                  <a16:creationId xmlns:a16="http://schemas.microsoft.com/office/drawing/2014/main" id="{D5E7A2BC-8718-4105-B808-164C6423E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39" y="6470100"/>
              <a:ext cx="364901" cy="1349736"/>
            </a:xfrm>
            <a:custGeom>
              <a:avLst/>
              <a:gdLst>
                <a:gd name="T0" fmla="*/ 409 w 410"/>
                <a:gd name="T1" fmla="*/ 1514 h 1515"/>
                <a:gd name="T2" fmla="*/ 0 w 410"/>
                <a:gd name="T3" fmla="*/ 1514 h 1515"/>
                <a:gd name="T4" fmla="*/ 0 w 410"/>
                <a:gd name="T5" fmla="*/ 0 h 1515"/>
                <a:gd name="T6" fmla="*/ 409 w 410"/>
                <a:gd name="T7" fmla="*/ 0 h 1515"/>
                <a:gd name="T8" fmla="*/ 409 w 410"/>
                <a:gd name="T9" fmla="*/ 1514 h 1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0" h="1515">
                  <a:moveTo>
                    <a:pt x="409" y="1514"/>
                  </a:moveTo>
                  <a:lnTo>
                    <a:pt x="0" y="1514"/>
                  </a:lnTo>
                  <a:lnTo>
                    <a:pt x="0" y="0"/>
                  </a:lnTo>
                  <a:lnTo>
                    <a:pt x="409" y="0"/>
                  </a:lnTo>
                  <a:lnTo>
                    <a:pt x="409" y="151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2" name="Freeform 28">
              <a:extLst>
                <a:ext uri="{FF2B5EF4-FFF2-40B4-BE49-F238E27FC236}">
                  <a16:creationId xmlns:a16="http://schemas.microsoft.com/office/drawing/2014/main" id="{804F3B35-1A33-4210-A963-7A746229A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5990" y="9020474"/>
              <a:ext cx="364898" cy="1043691"/>
            </a:xfrm>
            <a:custGeom>
              <a:avLst/>
              <a:gdLst>
                <a:gd name="T0" fmla="*/ 409 w 410"/>
                <a:gd name="T1" fmla="*/ 1173 h 1174"/>
                <a:gd name="T2" fmla="*/ 0 w 410"/>
                <a:gd name="T3" fmla="*/ 1173 h 1174"/>
                <a:gd name="T4" fmla="*/ 0 w 410"/>
                <a:gd name="T5" fmla="*/ 0 h 1174"/>
                <a:gd name="T6" fmla="*/ 409 w 410"/>
                <a:gd name="T7" fmla="*/ 0 h 1174"/>
                <a:gd name="T8" fmla="*/ 409 w 410"/>
                <a:gd name="T9" fmla="*/ 1173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0" h="1174">
                  <a:moveTo>
                    <a:pt x="409" y="1173"/>
                  </a:moveTo>
                  <a:lnTo>
                    <a:pt x="0" y="1173"/>
                  </a:lnTo>
                  <a:lnTo>
                    <a:pt x="0" y="0"/>
                  </a:lnTo>
                  <a:lnTo>
                    <a:pt x="409" y="0"/>
                  </a:lnTo>
                  <a:lnTo>
                    <a:pt x="409" y="117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D2E1E56A-1917-4F9C-8970-E0E984423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1239" y="9020474"/>
              <a:ext cx="364901" cy="1043691"/>
            </a:xfrm>
            <a:custGeom>
              <a:avLst/>
              <a:gdLst>
                <a:gd name="T0" fmla="*/ 408 w 409"/>
                <a:gd name="T1" fmla="*/ 1173 h 1174"/>
                <a:gd name="T2" fmla="*/ 0 w 409"/>
                <a:gd name="T3" fmla="*/ 1173 h 1174"/>
                <a:gd name="T4" fmla="*/ 0 w 409"/>
                <a:gd name="T5" fmla="*/ 0 h 1174"/>
                <a:gd name="T6" fmla="*/ 408 w 409"/>
                <a:gd name="T7" fmla="*/ 0 h 1174"/>
                <a:gd name="T8" fmla="*/ 408 w 409"/>
                <a:gd name="T9" fmla="*/ 1173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9" h="1174">
                  <a:moveTo>
                    <a:pt x="408" y="1173"/>
                  </a:moveTo>
                  <a:lnTo>
                    <a:pt x="0" y="1173"/>
                  </a:lnTo>
                  <a:lnTo>
                    <a:pt x="0" y="0"/>
                  </a:lnTo>
                  <a:lnTo>
                    <a:pt x="408" y="0"/>
                  </a:lnTo>
                  <a:lnTo>
                    <a:pt x="408" y="117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C80431AC-4D0E-4AB2-983F-32FCEE65F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490" y="9020474"/>
              <a:ext cx="364898" cy="1043691"/>
            </a:xfrm>
            <a:custGeom>
              <a:avLst/>
              <a:gdLst>
                <a:gd name="T0" fmla="*/ 409 w 410"/>
                <a:gd name="T1" fmla="*/ 1173 h 1174"/>
                <a:gd name="T2" fmla="*/ 0 w 410"/>
                <a:gd name="T3" fmla="*/ 1173 h 1174"/>
                <a:gd name="T4" fmla="*/ 0 w 410"/>
                <a:gd name="T5" fmla="*/ 0 h 1174"/>
                <a:gd name="T6" fmla="*/ 409 w 410"/>
                <a:gd name="T7" fmla="*/ 0 h 1174"/>
                <a:gd name="T8" fmla="*/ 409 w 410"/>
                <a:gd name="T9" fmla="*/ 1173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0" h="1174">
                  <a:moveTo>
                    <a:pt x="409" y="1173"/>
                  </a:moveTo>
                  <a:lnTo>
                    <a:pt x="0" y="1173"/>
                  </a:lnTo>
                  <a:lnTo>
                    <a:pt x="0" y="0"/>
                  </a:lnTo>
                  <a:lnTo>
                    <a:pt x="409" y="0"/>
                  </a:lnTo>
                  <a:lnTo>
                    <a:pt x="409" y="117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4E754EA7-2C71-46F9-B8FC-8A7B5CC43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39" y="9020474"/>
              <a:ext cx="364901" cy="1043691"/>
            </a:xfrm>
            <a:custGeom>
              <a:avLst/>
              <a:gdLst>
                <a:gd name="T0" fmla="*/ 409 w 410"/>
                <a:gd name="T1" fmla="*/ 1173 h 1174"/>
                <a:gd name="T2" fmla="*/ 0 w 410"/>
                <a:gd name="T3" fmla="*/ 1173 h 1174"/>
                <a:gd name="T4" fmla="*/ 0 w 410"/>
                <a:gd name="T5" fmla="*/ 0 h 1174"/>
                <a:gd name="T6" fmla="*/ 409 w 410"/>
                <a:gd name="T7" fmla="*/ 0 h 1174"/>
                <a:gd name="T8" fmla="*/ 409 w 410"/>
                <a:gd name="T9" fmla="*/ 1173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0" h="1174">
                  <a:moveTo>
                    <a:pt x="409" y="1173"/>
                  </a:moveTo>
                  <a:lnTo>
                    <a:pt x="0" y="1173"/>
                  </a:lnTo>
                  <a:lnTo>
                    <a:pt x="0" y="0"/>
                  </a:lnTo>
                  <a:lnTo>
                    <a:pt x="409" y="0"/>
                  </a:lnTo>
                  <a:lnTo>
                    <a:pt x="409" y="117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1A369053-B8C8-4E84-9F98-FB3390D3A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5990" y="10279968"/>
              <a:ext cx="364898" cy="1043691"/>
            </a:xfrm>
            <a:custGeom>
              <a:avLst/>
              <a:gdLst>
                <a:gd name="T0" fmla="*/ 409 w 410"/>
                <a:gd name="T1" fmla="*/ 1173 h 1174"/>
                <a:gd name="T2" fmla="*/ 0 w 410"/>
                <a:gd name="T3" fmla="*/ 1173 h 1174"/>
                <a:gd name="T4" fmla="*/ 0 w 410"/>
                <a:gd name="T5" fmla="*/ 0 h 1174"/>
                <a:gd name="T6" fmla="*/ 409 w 410"/>
                <a:gd name="T7" fmla="*/ 0 h 1174"/>
                <a:gd name="T8" fmla="*/ 409 w 410"/>
                <a:gd name="T9" fmla="*/ 1173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0" h="1174">
                  <a:moveTo>
                    <a:pt x="409" y="1173"/>
                  </a:moveTo>
                  <a:lnTo>
                    <a:pt x="0" y="1173"/>
                  </a:lnTo>
                  <a:lnTo>
                    <a:pt x="0" y="0"/>
                  </a:lnTo>
                  <a:lnTo>
                    <a:pt x="409" y="0"/>
                  </a:lnTo>
                  <a:lnTo>
                    <a:pt x="409" y="117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7" name="Freeform 33">
              <a:extLst>
                <a:ext uri="{FF2B5EF4-FFF2-40B4-BE49-F238E27FC236}">
                  <a16:creationId xmlns:a16="http://schemas.microsoft.com/office/drawing/2014/main" id="{EC319064-A338-4C34-94AD-2B72CF3DB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1239" y="10279968"/>
              <a:ext cx="364901" cy="1043691"/>
            </a:xfrm>
            <a:custGeom>
              <a:avLst/>
              <a:gdLst>
                <a:gd name="T0" fmla="*/ 408 w 409"/>
                <a:gd name="T1" fmla="*/ 1173 h 1174"/>
                <a:gd name="T2" fmla="*/ 0 w 409"/>
                <a:gd name="T3" fmla="*/ 1173 h 1174"/>
                <a:gd name="T4" fmla="*/ 0 w 409"/>
                <a:gd name="T5" fmla="*/ 0 h 1174"/>
                <a:gd name="T6" fmla="*/ 408 w 409"/>
                <a:gd name="T7" fmla="*/ 0 h 1174"/>
                <a:gd name="T8" fmla="*/ 408 w 409"/>
                <a:gd name="T9" fmla="*/ 1173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9" h="1174">
                  <a:moveTo>
                    <a:pt x="408" y="1173"/>
                  </a:moveTo>
                  <a:lnTo>
                    <a:pt x="0" y="1173"/>
                  </a:lnTo>
                  <a:lnTo>
                    <a:pt x="0" y="0"/>
                  </a:lnTo>
                  <a:lnTo>
                    <a:pt x="408" y="0"/>
                  </a:lnTo>
                  <a:lnTo>
                    <a:pt x="408" y="117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8" name="Freeform 34">
              <a:extLst>
                <a:ext uri="{FF2B5EF4-FFF2-40B4-BE49-F238E27FC236}">
                  <a16:creationId xmlns:a16="http://schemas.microsoft.com/office/drawing/2014/main" id="{CC734DC7-295A-4673-956B-7F83E57A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490" y="10279968"/>
              <a:ext cx="364898" cy="1043691"/>
            </a:xfrm>
            <a:custGeom>
              <a:avLst/>
              <a:gdLst>
                <a:gd name="T0" fmla="*/ 409 w 410"/>
                <a:gd name="T1" fmla="*/ 1173 h 1174"/>
                <a:gd name="T2" fmla="*/ 0 w 410"/>
                <a:gd name="T3" fmla="*/ 1173 h 1174"/>
                <a:gd name="T4" fmla="*/ 0 w 410"/>
                <a:gd name="T5" fmla="*/ 0 h 1174"/>
                <a:gd name="T6" fmla="*/ 409 w 410"/>
                <a:gd name="T7" fmla="*/ 0 h 1174"/>
                <a:gd name="T8" fmla="*/ 409 w 410"/>
                <a:gd name="T9" fmla="*/ 1173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0" h="1174">
                  <a:moveTo>
                    <a:pt x="409" y="1173"/>
                  </a:moveTo>
                  <a:lnTo>
                    <a:pt x="0" y="1173"/>
                  </a:lnTo>
                  <a:lnTo>
                    <a:pt x="0" y="0"/>
                  </a:lnTo>
                  <a:lnTo>
                    <a:pt x="409" y="0"/>
                  </a:lnTo>
                  <a:lnTo>
                    <a:pt x="409" y="117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9" name="Freeform 35">
              <a:extLst>
                <a:ext uri="{FF2B5EF4-FFF2-40B4-BE49-F238E27FC236}">
                  <a16:creationId xmlns:a16="http://schemas.microsoft.com/office/drawing/2014/main" id="{F739DF70-6240-4952-A127-727AA8F4E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39" y="10279968"/>
              <a:ext cx="364901" cy="1043691"/>
            </a:xfrm>
            <a:custGeom>
              <a:avLst/>
              <a:gdLst>
                <a:gd name="T0" fmla="*/ 409 w 410"/>
                <a:gd name="T1" fmla="*/ 1173 h 1174"/>
                <a:gd name="T2" fmla="*/ 0 w 410"/>
                <a:gd name="T3" fmla="*/ 1173 h 1174"/>
                <a:gd name="T4" fmla="*/ 0 w 410"/>
                <a:gd name="T5" fmla="*/ 0 h 1174"/>
                <a:gd name="T6" fmla="*/ 409 w 410"/>
                <a:gd name="T7" fmla="*/ 0 h 1174"/>
                <a:gd name="T8" fmla="*/ 409 w 410"/>
                <a:gd name="T9" fmla="*/ 1173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0" h="1174">
                  <a:moveTo>
                    <a:pt x="409" y="1173"/>
                  </a:moveTo>
                  <a:lnTo>
                    <a:pt x="0" y="1173"/>
                  </a:lnTo>
                  <a:lnTo>
                    <a:pt x="0" y="0"/>
                  </a:lnTo>
                  <a:lnTo>
                    <a:pt x="409" y="0"/>
                  </a:lnTo>
                  <a:lnTo>
                    <a:pt x="409" y="117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0" name="Freeform 36">
              <a:extLst>
                <a:ext uri="{FF2B5EF4-FFF2-40B4-BE49-F238E27FC236}">
                  <a16:creationId xmlns:a16="http://schemas.microsoft.com/office/drawing/2014/main" id="{D122E4D4-0D33-4F2E-B8A5-19C2E371D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1101" y="11716024"/>
              <a:ext cx="392365" cy="745494"/>
            </a:xfrm>
            <a:custGeom>
              <a:avLst/>
              <a:gdLst>
                <a:gd name="T0" fmla="*/ 440 w 441"/>
                <a:gd name="T1" fmla="*/ 836 h 837"/>
                <a:gd name="T2" fmla="*/ 0 w 441"/>
                <a:gd name="T3" fmla="*/ 836 h 837"/>
                <a:gd name="T4" fmla="*/ 0 w 441"/>
                <a:gd name="T5" fmla="*/ 0 h 837"/>
                <a:gd name="T6" fmla="*/ 440 w 441"/>
                <a:gd name="T7" fmla="*/ 0 h 837"/>
                <a:gd name="T8" fmla="*/ 440 w 441"/>
                <a:gd name="T9" fmla="*/ 836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37">
                  <a:moveTo>
                    <a:pt x="440" y="836"/>
                  </a:moveTo>
                  <a:lnTo>
                    <a:pt x="0" y="836"/>
                  </a:lnTo>
                  <a:lnTo>
                    <a:pt x="0" y="0"/>
                  </a:lnTo>
                  <a:lnTo>
                    <a:pt x="440" y="0"/>
                  </a:lnTo>
                  <a:lnTo>
                    <a:pt x="440" y="836"/>
                  </a:lnTo>
                </a:path>
              </a:pathLst>
            </a:custGeom>
            <a:solidFill>
              <a:schemeClr val="tx2"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1" name="Freeform 37">
              <a:extLst>
                <a:ext uri="{FF2B5EF4-FFF2-40B4-BE49-F238E27FC236}">
                  <a16:creationId xmlns:a16="http://schemas.microsoft.com/office/drawing/2014/main" id="{71BB279A-FE66-4C80-9C88-4482ACC15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9161" y="11716024"/>
              <a:ext cx="392365" cy="745494"/>
            </a:xfrm>
            <a:custGeom>
              <a:avLst/>
              <a:gdLst>
                <a:gd name="T0" fmla="*/ 440 w 441"/>
                <a:gd name="T1" fmla="*/ 836 h 837"/>
                <a:gd name="T2" fmla="*/ 0 w 441"/>
                <a:gd name="T3" fmla="*/ 836 h 837"/>
                <a:gd name="T4" fmla="*/ 0 w 441"/>
                <a:gd name="T5" fmla="*/ 0 h 837"/>
                <a:gd name="T6" fmla="*/ 440 w 441"/>
                <a:gd name="T7" fmla="*/ 0 h 837"/>
                <a:gd name="T8" fmla="*/ 440 w 441"/>
                <a:gd name="T9" fmla="*/ 836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37">
                  <a:moveTo>
                    <a:pt x="440" y="836"/>
                  </a:moveTo>
                  <a:lnTo>
                    <a:pt x="0" y="836"/>
                  </a:lnTo>
                  <a:lnTo>
                    <a:pt x="0" y="0"/>
                  </a:lnTo>
                  <a:lnTo>
                    <a:pt x="440" y="0"/>
                  </a:lnTo>
                  <a:lnTo>
                    <a:pt x="440" y="836"/>
                  </a:lnTo>
                </a:path>
              </a:pathLst>
            </a:custGeom>
            <a:solidFill>
              <a:schemeClr val="tx2"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2" name="Freeform 38">
              <a:extLst>
                <a:ext uri="{FF2B5EF4-FFF2-40B4-BE49-F238E27FC236}">
                  <a16:creationId xmlns:a16="http://schemas.microsoft.com/office/drawing/2014/main" id="{9C0AF245-92F3-4E25-853E-DBB0A0B54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6921" y="8114112"/>
              <a:ext cx="3276251" cy="545386"/>
            </a:xfrm>
            <a:custGeom>
              <a:avLst/>
              <a:gdLst>
                <a:gd name="T0" fmla="*/ 3681 w 3682"/>
                <a:gd name="T1" fmla="*/ 614 h 615"/>
                <a:gd name="T2" fmla="*/ 0 w 3682"/>
                <a:gd name="T3" fmla="*/ 614 h 615"/>
                <a:gd name="T4" fmla="*/ 0 w 3682"/>
                <a:gd name="T5" fmla="*/ 0 h 615"/>
                <a:gd name="T6" fmla="*/ 3681 w 3682"/>
                <a:gd name="T7" fmla="*/ 0 h 615"/>
                <a:gd name="T8" fmla="*/ 3681 w 3682"/>
                <a:gd name="T9" fmla="*/ 614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2" h="615">
                  <a:moveTo>
                    <a:pt x="3681" y="614"/>
                  </a:moveTo>
                  <a:lnTo>
                    <a:pt x="0" y="614"/>
                  </a:lnTo>
                  <a:lnTo>
                    <a:pt x="0" y="0"/>
                  </a:lnTo>
                  <a:lnTo>
                    <a:pt x="3681" y="0"/>
                  </a:lnTo>
                  <a:lnTo>
                    <a:pt x="3681" y="61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3" name="Freeform 39">
              <a:extLst>
                <a:ext uri="{FF2B5EF4-FFF2-40B4-BE49-F238E27FC236}">
                  <a16:creationId xmlns:a16="http://schemas.microsoft.com/office/drawing/2014/main" id="{CD06B8ED-FCCA-4F8B-845C-0E92A4A0C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6921" y="8114112"/>
              <a:ext cx="3276251" cy="545386"/>
            </a:xfrm>
            <a:custGeom>
              <a:avLst/>
              <a:gdLst>
                <a:gd name="T0" fmla="*/ 0 w 3682"/>
                <a:gd name="T1" fmla="*/ 614 h 615"/>
                <a:gd name="T2" fmla="*/ 0 w 3682"/>
                <a:gd name="T3" fmla="*/ 0 h 615"/>
                <a:gd name="T4" fmla="*/ 3681 w 3682"/>
                <a:gd name="T5" fmla="*/ 0 h 615"/>
                <a:gd name="T6" fmla="*/ 0 w 3682"/>
                <a:gd name="T7" fmla="*/ 614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82" h="615">
                  <a:moveTo>
                    <a:pt x="0" y="614"/>
                  </a:moveTo>
                  <a:lnTo>
                    <a:pt x="0" y="0"/>
                  </a:lnTo>
                  <a:lnTo>
                    <a:pt x="3681" y="0"/>
                  </a:lnTo>
                  <a:lnTo>
                    <a:pt x="0" y="614"/>
                  </a:lnTo>
                </a:path>
              </a:pathLst>
            </a:custGeom>
            <a:solidFill>
              <a:srgbClr val="11134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4" name="Freeform 40">
              <a:extLst>
                <a:ext uri="{FF2B5EF4-FFF2-40B4-BE49-F238E27FC236}">
                  <a16:creationId xmlns:a16="http://schemas.microsoft.com/office/drawing/2014/main" id="{86D14351-8D79-412A-8300-EC14D2028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1553" y="9212734"/>
              <a:ext cx="1785263" cy="3252706"/>
            </a:xfrm>
            <a:custGeom>
              <a:avLst/>
              <a:gdLst>
                <a:gd name="T0" fmla="*/ 2004 w 2005"/>
                <a:gd name="T1" fmla="*/ 3653 h 3654"/>
                <a:gd name="T2" fmla="*/ 0 w 2005"/>
                <a:gd name="T3" fmla="*/ 3653 h 3654"/>
                <a:gd name="T4" fmla="*/ 0 w 2005"/>
                <a:gd name="T5" fmla="*/ 0 h 3654"/>
                <a:gd name="T6" fmla="*/ 2004 w 2005"/>
                <a:gd name="T7" fmla="*/ 0 h 3654"/>
                <a:gd name="T8" fmla="*/ 2004 w 2005"/>
                <a:gd name="T9" fmla="*/ 3653 h 3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5" h="3654">
                  <a:moveTo>
                    <a:pt x="2004" y="3653"/>
                  </a:moveTo>
                  <a:lnTo>
                    <a:pt x="0" y="3653"/>
                  </a:lnTo>
                  <a:lnTo>
                    <a:pt x="0" y="0"/>
                  </a:lnTo>
                  <a:lnTo>
                    <a:pt x="2004" y="0"/>
                  </a:lnTo>
                  <a:lnTo>
                    <a:pt x="2004" y="365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5" name="Freeform 41">
              <a:extLst>
                <a:ext uri="{FF2B5EF4-FFF2-40B4-BE49-F238E27FC236}">
                  <a16:creationId xmlns:a16="http://schemas.microsoft.com/office/drawing/2014/main" id="{D43D57BC-BF84-4CB5-8483-BD66424B6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8469" y="11716024"/>
              <a:ext cx="392365" cy="745494"/>
            </a:xfrm>
            <a:custGeom>
              <a:avLst/>
              <a:gdLst>
                <a:gd name="T0" fmla="*/ 441 w 442"/>
                <a:gd name="T1" fmla="*/ 836 h 837"/>
                <a:gd name="T2" fmla="*/ 0 w 442"/>
                <a:gd name="T3" fmla="*/ 836 h 837"/>
                <a:gd name="T4" fmla="*/ 0 w 442"/>
                <a:gd name="T5" fmla="*/ 0 h 837"/>
                <a:gd name="T6" fmla="*/ 441 w 442"/>
                <a:gd name="T7" fmla="*/ 0 h 837"/>
                <a:gd name="T8" fmla="*/ 441 w 442"/>
                <a:gd name="T9" fmla="*/ 836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837">
                  <a:moveTo>
                    <a:pt x="441" y="836"/>
                  </a:moveTo>
                  <a:lnTo>
                    <a:pt x="0" y="836"/>
                  </a:lnTo>
                  <a:lnTo>
                    <a:pt x="0" y="0"/>
                  </a:lnTo>
                  <a:lnTo>
                    <a:pt x="441" y="0"/>
                  </a:lnTo>
                  <a:lnTo>
                    <a:pt x="441" y="836"/>
                  </a:lnTo>
                </a:path>
              </a:pathLst>
            </a:custGeom>
            <a:solidFill>
              <a:schemeClr val="tx2"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6" name="Freeform 42">
              <a:extLst>
                <a:ext uri="{FF2B5EF4-FFF2-40B4-BE49-F238E27FC236}">
                  <a16:creationId xmlns:a16="http://schemas.microsoft.com/office/drawing/2014/main" id="{45EE978D-C711-40F6-B268-277552BBC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6529" y="11716024"/>
              <a:ext cx="392365" cy="745494"/>
            </a:xfrm>
            <a:custGeom>
              <a:avLst/>
              <a:gdLst>
                <a:gd name="T0" fmla="*/ 440 w 441"/>
                <a:gd name="T1" fmla="*/ 836 h 837"/>
                <a:gd name="T2" fmla="*/ 0 w 441"/>
                <a:gd name="T3" fmla="*/ 836 h 837"/>
                <a:gd name="T4" fmla="*/ 0 w 441"/>
                <a:gd name="T5" fmla="*/ 0 h 837"/>
                <a:gd name="T6" fmla="*/ 440 w 441"/>
                <a:gd name="T7" fmla="*/ 0 h 837"/>
                <a:gd name="T8" fmla="*/ 440 w 441"/>
                <a:gd name="T9" fmla="*/ 836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837">
                  <a:moveTo>
                    <a:pt x="440" y="836"/>
                  </a:moveTo>
                  <a:lnTo>
                    <a:pt x="0" y="836"/>
                  </a:lnTo>
                  <a:lnTo>
                    <a:pt x="0" y="0"/>
                  </a:lnTo>
                  <a:lnTo>
                    <a:pt x="440" y="0"/>
                  </a:lnTo>
                  <a:lnTo>
                    <a:pt x="440" y="836"/>
                  </a:lnTo>
                </a:path>
              </a:pathLst>
            </a:custGeom>
            <a:solidFill>
              <a:schemeClr val="tx2"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7" name="Freeform 43">
              <a:extLst>
                <a:ext uri="{FF2B5EF4-FFF2-40B4-BE49-F238E27FC236}">
                  <a16:creationId xmlns:a16="http://schemas.microsoft.com/office/drawing/2014/main" id="{390FDFC2-4FFE-4A11-AEA7-317F4C6F9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0377" y="10640944"/>
              <a:ext cx="364901" cy="772958"/>
            </a:xfrm>
            <a:custGeom>
              <a:avLst/>
              <a:gdLst>
                <a:gd name="T0" fmla="*/ 409 w 410"/>
                <a:gd name="T1" fmla="*/ 867 h 868"/>
                <a:gd name="T2" fmla="*/ 0 w 410"/>
                <a:gd name="T3" fmla="*/ 867 h 868"/>
                <a:gd name="T4" fmla="*/ 0 w 410"/>
                <a:gd name="T5" fmla="*/ 0 h 868"/>
                <a:gd name="T6" fmla="*/ 409 w 410"/>
                <a:gd name="T7" fmla="*/ 0 h 868"/>
                <a:gd name="T8" fmla="*/ 409 w 410"/>
                <a:gd name="T9" fmla="*/ 867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0" h="868">
                  <a:moveTo>
                    <a:pt x="409" y="867"/>
                  </a:moveTo>
                  <a:lnTo>
                    <a:pt x="0" y="867"/>
                  </a:lnTo>
                  <a:lnTo>
                    <a:pt x="0" y="0"/>
                  </a:lnTo>
                  <a:lnTo>
                    <a:pt x="409" y="0"/>
                  </a:lnTo>
                  <a:lnTo>
                    <a:pt x="409" y="8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8" name="Freeform 44">
              <a:extLst>
                <a:ext uri="{FF2B5EF4-FFF2-40B4-BE49-F238E27FC236}">
                  <a16:creationId xmlns:a16="http://schemas.microsoft.com/office/drawing/2014/main" id="{519D3259-4304-4A67-AC5A-A83ED072F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5628" y="10640944"/>
              <a:ext cx="364898" cy="772958"/>
            </a:xfrm>
            <a:custGeom>
              <a:avLst/>
              <a:gdLst>
                <a:gd name="T0" fmla="*/ 410 w 411"/>
                <a:gd name="T1" fmla="*/ 867 h 868"/>
                <a:gd name="T2" fmla="*/ 0 w 411"/>
                <a:gd name="T3" fmla="*/ 867 h 868"/>
                <a:gd name="T4" fmla="*/ 0 w 411"/>
                <a:gd name="T5" fmla="*/ 0 h 868"/>
                <a:gd name="T6" fmla="*/ 410 w 411"/>
                <a:gd name="T7" fmla="*/ 0 h 868"/>
                <a:gd name="T8" fmla="*/ 410 w 411"/>
                <a:gd name="T9" fmla="*/ 867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868">
                  <a:moveTo>
                    <a:pt x="410" y="867"/>
                  </a:moveTo>
                  <a:lnTo>
                    <a:pt x="0" y="867"/>
                  </a:lnTo>
                  <a:lnTo>
                    <a:pt x="0" y="0"/>
                  </a:lnTo>
                  <a:lnTo>
                    <a:pt x="410" y="0"/>
                  </a:lnTo>
                  <a:lnTo>
                    <a:pt x="410" y="8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9" name="Freeform 45">
              <a:extLst>
                <a:ext uri="{FF2B5EF4-FFF2-40B4-BE49-F238E27FC236}">
                  <a16:creationId xmlns:a16="http://schemas.microsoft.com/office/drawing/2014/main" id="{0BC70120-AB34-4ADB-9F3C-0F4F5197B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0377" y="9597252"/>
              <a:ext cx="364901" cy="772958"/>
            </a:xfrm>
            <a:custGeom>
              <a:avLst/>
              <a:gdLst>
                <a:gd name="T0" fmla="*/ 409 w 410"/>
                <a:gd name="T1" fmla="*/ 867 h 868"/>
                <a:gd name="T2" fmla="*/ 0 w 410"/>
                <a:gd name="T3" fmla="*/ 867 h 868"/>
                <a:gd name="T4" fmla="*/ 0 w 410"/>
                <a:gd name="T5" fmla="*/ 0 h 868"/>
                <a:gd name="T6" fmla="*/ 409 w 410"/>
                <a:gd name="T7" fmla="*/ 0 h 868"/>
                <a:gd name="T8" fmla="*/ 409 w 410"/>
                <a:gd name="T9" fmla="*/ 867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0" h="868">
                  <a:moveTo>
                    <a:pt x="409" y="867"/>
                  </a:moveTo>
                  <a:lnTo>
                    <a:pt x="0" y="867"/>
                  </a:lnTo>
                  <a:lnTo>
                    <a:pt x="0" y="0"/>
                  </a:lnTo>
                  <a:lnTo>
                    <a:pt x="409" y="0"/>
                  </a:lnTo>
                  <a:lnTo>
                    <a:pt x="409" y="8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0" name="Freeform 46">
              <a:extLst>
                <a:ext uri="{FF2B5EF4-FFF2-40B4-BE49-F238E27FC236}">
                  <a16:creationId xmlns:a16="http://schemas.microsoft.com/office/drawing/2014/main" id="{A77BB98B-DB59-4341-916A-053DB0B84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5628" y="9597252"/>
              <a:ext cx="364898" cy="772958"/>
            </a:xfrm>
            <a:custGeom>
              <a:avLst/>
              <a:gdLst>
                <a:gd name="T0" fmla="*/ 410 w 411"/>
                <a:gd name="T1" fmla="*/ 867 h 868"/>
                <a:gd name="T2" fmla="*/ 0 w 411"/>
                <a:gd name="T3" fmla="*/ 867 h 868"/>
                <a:gd name="T4" fmla="*/ 0 w 411"/>
                <a:gd name="T5" fmla="*/ 0 h 868"/>
                <a:gd name="T6" fmla="*/ 410 w 411"/>
                <a:gd name="T7" fmla="*/ 0 h 868"/>
                <a:gd name="T8" fmla="*/ 410 w 411"/>
                <a:gd name="T9" fmla="*/ 867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868">
                  <a:moveTo>
                    <a:pt x="410" y="867"/>
                  </a:moveTo>
                  <a:lnTo>
                    <a:pt x="0" y="867"/>
                  </a:lnTo>
                  <a:lnTo>
                    <a:pt x="0" y="0"/>
                  </a:lnTo>
                  <a:lnTo>
                    <a:pt x="410" y="0"/>
                  </a:lnTo>
                  <a:lnTo>
                    <a:pt x="410" y="86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121" name="Freeform 47">
            <a:extLst>
              <a:ext uri="{FF2B5EF4-FFF2-40B4-BE49-F238E27FC236}">
                <a16:creationId xmlns:a16="http://schemas.microsoft.com/office/drawing/2014/main" id="{A63D0938-1466-4178-B4A8-924A5954B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7364" y="4574977"/>
            <a:ext cx="1698940" cy="1377201"/>
          </a:xfrm>
          <a:custGeom>
            <a:avLst/>
            <a:gdLst>
              <a:gd name="T0" fmla="*/ 1908 w 1909"/>
              <a:gd name="T1" fmla="*/ 772 h 1546"/>
              <a:gd name="T2" fmla="*/ 1511 w 1909"/>
              <a:gd name="T3" fmla="*/ 542 h 1546"/>
              <a:gd name="T4" fmla="*/ 1511 w 1909"/>
              <a:gd name="T5" fmla="*/ 542 h 1546"/>
              <a:gd name="T6" fmla="*/ 773 w 1909"/>
              <a:gd name="T7" fmla="*/ 0 h 1546"/>
              <a:gd name="T8" fmla="*/ 773 w 1909"/>
              <a:gd name="T9" fmla="*/ 0 h 1546"/>
              <a:gd name="T10" fmla="*/ 0 w 1909"/>
              <a:gd name="T11" fmla="*/ 772 h 1546"/>
              <a:gd name="T12" fmla="*/ 0 w 1909"/>
              <a:gd name="T13" fmla="*/ 772 h 1546"/>
              <a:gd name="T14" fmla="*/ 773 w 1909"/>
              <a:gd name="T15" fmla="*/ 1545 h 1546"/>
              <a:gd name="T16" fmla="*/ 773 w 1909"/>
              <a:gd name="T17" fmla="*/ 1545 h 1546"/>
              <a:gd name="T18" fmla="*/ 1511 w 1909"/>
              <a:gd name="T19" fmla="*/ 1001 h 1546"/>
              <a:gd name="T20" fmla="*/ 1908 w 1909"/>
              <a:gd name="T21" fmla="*/ 772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09" h="1546">
                <a:moveTo>
                  <a:pt x="1908" y="772"/>
                </a:moveTo>
                <a:lnTo>
                  <a:pt x="1511" y="542"/>
                </a:lnTo>
                <a:lnTo>
                  <a:pt x="1511" y="542"/>
                </a:lnTo>
                <a:cubicBezTo>
                  <a:pt x="1413" y="228"/>
                  <a:pt x="1119" y="0"/>
                  <a:pt x="773" y="0"/>
                </a:cubicBezTo>
                <a:lnTo>
                  <a:pt x="773" y="0"/>
                </a:lnTo>
                <a:cubicBezTo>
                  <a:pt x="345" y="0"/>
                  <a:pt x="0" y="345"/>
                  <a:pt x="0" y="772"/>
                </a:cubicBezTo>
                <a:lnTo>
                  <a:pt x="0" y="772"/>
                </a:lnTo>
                <a:cubicBezTo>
                  <a:pt x="0" y="1199"/>
                  <a:pt x="345" y="1545"/>
                  <a:pt x="773" y="1545"/>
                </a:cubicBezTo>
                <a:lnTo>
                  <a:pt x="773" y="1545"/>
                </a:lnTo>
                <a:cubicBezTo>
                  <a:pt x="1119" y="1545"/>
                  <a:pt x="1413" y="1316"/>
                  <a:pt x="1511" y="1001"/>
                </a:cubicBezTo>
                <a:lnTo>
                  <a:pt x="1908" y="77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2" name="Freeform 48">
            <a:extLst>
              <a:ext uri="{FF2B5EF4-FFF2-40B4-BE49-F238E27FC236}">
                <a16:creationId xmlns:a16="http://schemas.microsoft.com/office/drawing/2014/main" id="{720D92A6-A4CF-4884-AFE4-1ABFA7358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7364" y="7313687"/>
            <a:ext cx="1698940" cy="1377201"/>
          </a:xfrm>
          <a:custGeom>
            <a:avLst/>
            <a:gdLst>
              <a:gd name="T0" fmla="*/ 1908 w 1909"/>
              <a:gd name="T1" fmla="*/ 773 h 1547"/>
              <a:gd name="T2" fmla="*/ 1511 w 1909"/>
              <a:gd name="T3" fmla="*/ 543 h 1547"/>
              <a:gd name="T4" fmla="*/ 1511 w 1909"/>
              <a:gd name="T5" fmla="*/ 543 h 1547"/>
              <a:gd name="T6" fmla="*/ 773 w 1909"/>
              <a:gd name="T7" fmla="*/ 0 h 1547"/>
              <a:gd name="T8" fmla="*/ 773 w 1909"/>
              <a:gd name="T9" fmla="*/ 0 h 1547"/>
              <a:gd name="T10" fmla="*/ 0 w 1909"/>
              <a:gd name="T11" fmla="*/ 773 h 1547"/>
              <a:gd name="T12" fmla="*/ 0 w 1909"/>
              <a:gd name="T13" fmla="*/ 773 h 1547"/>
              <a:gd name="T14" fmla="*/ 773 w 1909"/>
              <a:gd name="T15" fmla="*/ 1546 h 1547"/>
              <a:gd name="T16" fmla="*/ 773 w 1909"/>
              <a:gd name="T17" fmla="*/ 1546 h 1547"/>
              <a:gd name="T18" fmla="*/ 1511 w 1909"/>
              <a:gd name="T19" fmla="*/ 1002 h 1547"/>
              <a:gd name="T20" fmla="*/ 1908 w 1909"/>
              <a:gd name="T21" fmla="*/ 773 h 1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09" h="1547">
                <a:moveTo>
                  <a:pt x="1908" y="773"/>
                </a:moveTo>
                <a:lnTo>
                  <a:pt x="1511" y="543"/>
                </a:lnTo>
                <a:lnTo>
                  <a:pt x="1511" y="543"/>
                </a:lnTo>
                <a:cubicBezTo>
                  <a:pt x="1413" y="229"/>
                  <a:pt x="1119" y="0"/>
                  <a:pt x="773" y="0"/>
                </a:cubicBezTo>
                <a:lnTo>
                  <a:pt x="773" y="0"/>
                </a:lnTo>
                <a:cubicBezTo>
                  <a:pt x="345" y="0"/>
                  <a:pt x="0" y="346"/>
                  <a:pt x="0" y="773"/>
                </a:cubicBezTo>
                <a:lnTo>
                  <a:pt x="0" y="773"/>
                </a:lnTo>
                <a:cubicBezTo>
                  <a:pt x="0" y="1200"/>
                  <a:pt x="345" y="1546"/>
                  <a:pt x="773" y="1546"/>
                </a:cubicBezTo>
                <a:lnTo>
                  <a:pt x="773" y="1546"/>
                </a:lnTo>
                <a:cubicBezTo>
                  <a:pt x="1119" y="1546"/>
                  <a:pt x="1413" y="1317"/>
                  <a:pt x="1511" y="1002"/>
                </a:cubicBezTo>
                <a:lnTo>
                  <a:pt x="1908" y="77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3" name="Freeform 49">
            <a:extLst>
              <a:ext uri="{FF2B5EF4-FFF2-40B4-BE49-F238E27FC236}">
                <a16:creationId xmlns:a16="http://schemas.microsoft.com/office/drawing/2014/main" id="{F37D9614-3E34-4149-BE49-DE5EA1DA6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7364" y="10052396"/>
            <a:ext cx="1698940" cy="1377201"/>
          </a:xfrm>
          <a:custGeom>
            <a:avLst/>
            <a:gdLst>
              <a:gd name="T0" fmla="*/ 1908 w 1909"/>
              <a:gd name="T1" fmla="*/ 772 h 1546"/>
              <a:gd name="T2" fmla="*/ 1511 w 1909"/>
              <a:gd name="T3" fmla="*/ 543 h 1546"/>
              <a:gd name="T4" fmla="*/ 1511 w 1909"/>
              <a:gd name="T5" fmla="*/ 543 h 1546"/>
              <a:gd name="T6" fmla="*/ 773 w 1909"/>
              <a:gd name="T7" fmla="*/ 0 h 1546"/>
              <a:gd name="T8" fmla="*/ 773 w 1909"/>
              <a:gd name="T9" fmla="*/ 0 h 1546"/>
              <a:gd name="T10" fmla="*/ 0 w 1909"/>
              <a:gd name="T11" fmla="*/ 772 h 1546"/>
              <a:gd name="T12" fmla="*/ 0 w 1909"/>
              <a:gd name="T13" fmla="*/ 772 h 1546"/>
              <a:gd name="T14" fmla="*/ 773 w 1909"/>
              <a:gd name="T15" fmla="*/ 1545 h 1546"/>
              <a:gd name="T16" fmla="*/ 773 w 1909"/>
              <a:gd name="T17" fmla="*/ 1545 h 1546"/>
              <a:gd name="T18" fmla="*/ 1511 w 1909"/>
              <a:gd name="T19" fmla="*/ 1002 h 1546"/>
              <a:gd name="T20" fmla="*/ 1908 w 1909"/>
              <a:gd name="T21" fmla="*/ 772 h 1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09" h="1546">
                <a:moveTo>
                  <a:pt x="1908" y="772"/>
                </a:moveTo>
                <a:lnTo>
                  <a:pt x="1511" y="543"/>
                </a:lnTo>
                <a:lnTo>
                  <a:pt x="1511" y="543"/>
                </a:lnTo>
                <a:cubicBezTo>
                  <a:pt x="1413" y="228"/>
                  <a:pt x="1119" y="0"/>
                  <a:pt x="773" y="0"/>
                </a:cubicBezTo>
                <a:lnTo>
                  <a:pt x="773" y="0"/>
                </a:lnTo>
                <a:cubicBezTo>
                  <a:pt x="345" y="0"/>
                  <a:pt x="0" y="346"/>
                  <a:pt x="0" y="772"/>
                </a:cubicBezTo>
                <a:lnTo>
                  <a:pt x="0" y="772"/>
                </a:lnTo>
                <a:cubicBezTo>
                  <a:pt x="0" y="1199"/>
                  <a:pt x="345" y="1545"/>
                  <a:pt x="773" y="1545"/>
                </a:cubicBezTo>
                <a:lnTo>
                  <a:pt x="773" y="1545"/>
                </a:lnTo>
                <a:cubicBezTo>
                  <a:pt x="1119" y="1545"/>
                  <a:pt x="1413" y="1316"/>
                  <a:pt x="1511" y="1002"/>
                </a:cubicBezTo>
                <a:lnTo>
                  <a:pt x="1908" y="77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4" name="Freeform 53">
            <a:extLst>
              <a:ext uri="{FF2B5EF4-FFF2-40B4-BE49-F238E27FC236}">
                <a16:creationId xmlns:a16="http://schemas.microsoft.com/office/drawing/2014/main" id="{55009878-C2D3-43CF-BEA2-300D7A6F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461518"/>
            <a:ext cx="24377650" cy="1251644"/>
          </a:xfrm>
          <a:custGeom>
            <a:avLst/>
            <a:gdLst>
              <a:gd name="T0" fmla="*/ 27397 w 27398"/>
              <a:gd name="T1" fmla="*/ 1404 h 1405"/>
              <a:gd name="T2" fmla="*/ 0 w 27398"/>
              <a:gd name="T3" fmla="*/ 1404 h 1405"/>
              <a:gd name="T4" fmla="*/ 0 w 27398"/>
              <a:gd name="T5" fmla="*/ 0 h 1405"/>
              <a:gd name="T6" fmla="*/ 27397 w 27398"/>
              <a:gd name="T7" fmla="*/ 0 h 1405"/>
              <a:gd name="T8" fmla="*/ 27397 w 27398"/>
              <a:gd name="T9" fmla="*/ 1404 h 1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98" h="1405">
                <a:moveTo>
                  <a:pt x="27397" y="1404"/>
                </a:moveTo>
                <a:lnTo>
                  <a:pt x="0" y="1404"/>
                </a:lnTo>
                <a:lnTo>
                  <a:pt x="0" y="0"/>
                </a:lnTo>
                <a:lnTo>
                  <a:pt x="27397" y="0"/>
                </a:lnTo>
                <a:lnTo>
                  <a:pt x="27397" y="140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4BF9476-E2CA-4AA4-B40A-4CD7DD7CBE0E}"/>
              </a:ext>
            </a:extLst>
          </p:cNvPr>
          <p:cNvSpPr txBox="1"/>
          <p:nvPr/>
        </p:nvSpPr>
        <p:spPr>
          <a:xfrm>
            <a:off x="1520825" y="732771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REAL ESTATE INFOGRAPHIC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3A4EC48-1CDF-44BD-A7E7-72F498FE00C3}"/>
              </a:ext>
            </a:extLst>
          </p:cNvPr>
          <p:cNvSpPr txBox="1"/>
          <p:nvPr/>
        </p:nvSpPr>
        <p:spPr>
          <a:xfrm>
            <a:off x="1520827" y="1868593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05D14DE-AEFF-414F-A4DB-81E87151F858}"/>
              </a:ext>
            </a:extLst>
          </p:cNvPr>
          <p:cNvSpPr txBox="1"/>
          <p:nvPr/>
        </p:nvSpPr>
        <p:spPr>
          <a:xfrm>
            <a:off x="15617172" y="4396772"/>
            <a:ext cx="723965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AA87700-E2EB-4749-8C18-EB681ED995EF}"/>
              </a:ext>
            </a:extLst>
          </p:cNvPr>
          <p:cNvSpPr txBox="1"/>
          <p:nvPr/>
        </p:nvSpPr>
        <p:spPr>
          <a:xfrm>
            <a:off x="15617173" y="5060334"/>
            <a:ext cx="723965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012C465-C6D9-44D1-A817-9015E6197F97}"/>
              </a:ext>
            </a:extLst>
          </p:cNvPr>
          <p:cNvSpPr txBox="1"/>
          <p:nvPr/>
        </p:nvSpPr>
        <p:spPr>
          <a:xfrm>
            <a:off x="15617171" y="7179187"/>
            <a:ext cx="723965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739DBB6-35F5-4988-9253-B8AC1A8EB640}"/>
              </a:ext>
            </a:extLst>
          </p:cNvPr>
          <p:cNvSpPr txBox="1"/>
          <p:nvPr/>
        </p:nvSpPr>
        <p:spPr>
          <a:xfrm>
            <a:off x="15617172" y="7842749"/>
            <a:ext cx="723965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117495A-1B5C-4CD9-836C-2C0BD99D35CC}"/>
              </a:ext>
            </a:extLst>
          </p:cNvPr>
          <p:cNvSpPr txBox="1"/>
          <p:nvPr/>
        </p:nvSpPr>
        <p:spPr>
          <a:xfrm>
            <a:off x="15617172" y="9937218"/>
            <a:ext cx="723965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6DD60B-038F-4D66-A252-3DA983472E7F}"/>
              </a:ext>
            </a:extLst>
          </p:cNvPr>
          <p:cNvSpPr txBox="1"/>
          <p:nvPr/>
        </p:nvSpPr>
        <p:spPr>
          <a:xfrm>
            <a:off x="15617173" y="10600780"/>
            <a:ext cx="723965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BF4AA8-CA5E-41F1-811D-5B8587987E04}"/>
              </a:ext>
            </a:extLst>
          </p:cNvPr>
          <p:cNvSpPr txBox="1"/>
          <p:nvPr/>
        </p:nvSpPr>
        <p:spPr>
          <a:xfrm>
            <a:off x="13582650" y="4668839"/>
            <a:ext cx="1169670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62B79E-A3A6-41B6-98C1-44A49A6C8849}"/>
              </a:ext>
            </a:extLst>
          </p:cNvPr>
          <p:cNvSpPr txBox="1"/>
          <p:nvPr/>
        </p:nvSpPr>
        <p:spPr>
          <a:xfrm>
            <a:off x="13582650" y="7435190"/>
            <a:ext cx="1169670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387353B-E69C-465E-8996-68B7D24A8D49}"/>
              </a:ext>
            </a:extLst>
          </p:cNvPr>
          <p:cNvSpPr txBox="1"/>
          <p:nvPr/>
        </p:nvSpPr>
        <p:spPr>
          <a:xfrm>
            <a:off x="13582650" y="10133944"/>
            <a:ext cx="1169670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9">
            <a:extLst>
              <a:ext uri="{FF2B5EF4-FFF2-40B4-BE49-F238E27FC236}">
                <a16:creationId xmlns:a16="http://schemas.microsoft.com/office/drawing/2014/main" id="{0968A7A5-D330-425C-A1A7-0EDE9D9BE23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4056995" y="4272914"/>
            <a:ext cx="1571627" cy="1857372"/>
          </a:xfrm>
          <a:prstGeom prst="round2SameRect">
            <a:avLst>
              <a:gd name="adj1" fmla="val 48546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543B7FE6-13B7-4DF6-B040-B7A29B10ACA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4056997" y="7206408"/>
            <a:ext cx="1571627" cy="1857372"/>
          </a:xfrm>
          <a:prstGeom prst="round2SameRect">
            <a:avLst>
              <a:gd name="adj1" fmla="val 48546"/>
              <a:gd name="adj2" fmla="val 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DA1F3D72-D9AF-414C-B5B1-DD2DD903A2B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4056999" y="10139901"/>
            <a:ext cx="1571627" cy="1857372"/>
          </a:xfrm>
          <a:prstGeom prst="round2SameRect">
            <a:avLst>
              <a:gd name="adj1" fmla="val 48546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ADDB45A-1BD1-4224-B4EC-A6A1BC949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0097" y="10508254"/>
            <a:ext cx="896123" cy="1110302"/>
          </a:xfrm>
          <a:custGeom>
            <a:avLst/>
            <a:gdLst>
              <a:gd name="connsiteX0" fmla="*/ 493321 w 896123"/>
              <a:gd name="connsiteY0" fmla="*/ 657393 h 1110302"/>
              <a:gd name="connsiteX1" fmla="*/ 497692 w 896123"/>
              <a:gd name="connsiteY1" fmla="*/ 657393 h 1110302"/>
              <a:gd name="connsiteX2" fmla="*/ 516046 w 896123"/>
              <a:gd name="connsiteY2" fmla="*/ 681592 h 1110302"/>
              <a:gd name="connsiteX3" fmla="*/ 516046 w 896123"/>
              <a:gd name="connsiteY3" fmla="*/ 685913 h 1110302"/>
              <a:gd name="connsiteX4" fmla="*/ 497692 w 896123"/>
              <a:gd name="connsiteY4" fmla="*/ 710976 h 1110302"/>
              <a:gd name="connsiteX5" fmla="*/ 493321 w 896123"/>
              <a:gd name="connsiteY5" fmla="*/ 710112 h 1110302"/>
              <a:gd name="connsiteX6" fmla="*/ 474967 w 896123"/>
              <a:gd name="connsiteY6" fmla="*/ 685913 h 1110302"/>
              <a:gd name="connsiteX7" fmla="*/ 475841 w 896123"/>
              <a:gd name="connsiteY7" fmla="*/ 681592 h 1110302"/>
              <a:gd name="connsiteX8" fmla="*/ 493321 w 896123"/>
              <a:gd name="connsiteY8" fmla="*/ 657393 h 1110302"/>
              <a:gd name="connsiteX9" fmla="*/ 412508 w 896123"/>
              <a:gd name="connsiteY9" fmla="*/ 462318 h 1110302"/>
              <a:gd name="connsiteX10" fmla="*/ 417772 w 896123"/>
              <a:gd name="connsiteY10" fmla="*/ 482599 h 1110302"/>
              <a:gd name="connsiteX11" fmla="*/ 337057 w 896123"/>
              <a:gd name="connsiteY11" fmla="*/ 624566 h 1110302"/>
              <a:gd name="connsiteX12" fmla="*/ 323897 w 896123"/>
              <a:gd name="connsiteY12" fmla="*/ 631620 h 1110302"/>
              <a:gd name="connsiteX13" fmla="*/ 316001 w 896123"/>
              <a:gd name="connsiteY13" fmla="*/ 629857 h 1110302"/>
              <a:gd name="connsiteX14" fmla="*/ 310737 w 896123"/>
              <a:gd name="connsiteY14" fmla="*/ 609576 h 1110302"/>
              <a:gd name="connsiteX15" fmla="*/ 392329 w 896123"/>
              <a:gd name="connsiteY15" fmla="*/ 467609 h 1110302"/>
              <a:gd name="connsiteX16" fmla="*/ 412508 w 896123"/>
              <a:gd name="connsiteY16" fmla="*/ 462318 h 1110302"/>
              <a:gd name="connsiteX17" fmla="*/ 568332 w 896123"/>
              <a:gd name="connsiteY17" fmla="*/ 128507 h 1110302"/>
              <a:gd name="connsiteX18" fmla="*/ 511401 w 896123"/>
              <a:gd name="connsiteY18" fmla="*/ 161189 h 1110302"/>
              <a:gd name="connsiteX19" fmla="*/ 534174 w 896123"/>
              <a:gd name="connsiteY19" fmla="*/ 253050 h 1110302"/>
              <a:gd name="connsiteX20" fmla="*/ 584974 w 896123"/>
              <a:gd name="connsiteY20" fmla="*/ 260117 h 1110302"/>
              <a:gd name="connsiteX21" fmla="*/ 625263 w 896123"/>
              <a:gd name="connsiteY21" fmla="*/ 228318 h 1110302"/>
              <a:gd name="connsiteX22" fmla="*/ 600739 w 896123"/>
              <a:gd name="connsiteY22" fmla="*/ 138223 h 1110302"/>
              <a:gd name="connsiteX23" fmla="*/ 568332 w 896123"/>
              <a:gd name="connsiteY23" fmla="*/ 128507 h 1110302"/>
              <a:gd name="connsiteX24" fmla="*/ 580458 w 896123"/>
              <a:gd name="connsiteY24" fmla="*/ 99235 h 1110302"/>
              <a:gd name="connsiteX25" fmla="*/ 616505 w 896123"/>
              <a:gd name="connsiteY25" fmla="*/ 111725 h 1110302"/>
              <a:gd name="connsiteX26" fmla="*/ 651539 w 896123"/>
              <a:gd name="connsiteY26" fmla="*/ 244217 h 1110302"/>
              <a:gd name="connsiteX27" fmla="*/ 592856 w 896123"/>
              <a:gd name="connsiteY27" fmla="*/ 288382 h 1110302"/>
              <a:gd name="connsiteX28" fmla="*/ 568332 w 896123"/>
              <a:gd name="connsiteY28" fmla="*/ 291915 h 1110302"/>
              <a:gd name="connsiteX29" fmla="*/ 520160 w 896123"/>
              <a:gd name="connsiteY29" fmla="*/ 278665 h 1110302"/>
              <a:gd name="connsiteX30" fmla="*/ 475491 w 896123"/>
              <a:gd name="connsiteY30" fmla="*/ 219485 h 1110302"/>
              <a:gd name="connsiteX31" fmla="*/ 485126 w 896123"/>
              <a:gd name="connsiteY31" fmla="*/ 147056 h 1110302"/>
              <a:gd name="connsiteX32" fmla="*/ 543589 w 896123"/>
              <a:gd name="connsiteY32" fmla="*/ 101898 h 1110302"/>
              <a:gd name="connsiteX33" fmla="*/ 580458 w 896123"/>
              <a:gd name="connsiteY33" fmla="*/ 99235 h 1110302"/>
              <a:gd name="connsiteX34" fmla="*/ 856431 w 896123"/>
              <a:gd name="connsiteY34" fmla="*/ 29014 h 1110302"/>
              <a:gd name="connsiteX35" fmla="*/ 863334 w 896123"/>
              <a:gd name="connsiteY35" fmla="*/ 29014 h 1110302"/>
              <a:gd name="connsiteX36" fmla="*/ 893535 w 896123"/>
              <a:gd name="connsiteY36" fmla="*/ 67616 h 1110302"/>
              <a:gd name="connsiteX37" fmla="*/ 893535 w 896123"/>
              <a:gd name="connsiteY37" fmla="*/ 76195 h 1110302"/>
              <a:gd name="connsiteX38" fmla="*/ 863334 w 896123"/>
              <a:gd name="connsiteY38" fmla="*/ 115656 h 1110302"/>
              <a:gd name="connsiteX39" fmla="*/ 856431 w 896123"/>
              <a:gd name="connsiteY39" fmla="*/ 115656 h 1110302"/>
              <a:gd name="connsiteX40" fmla="*/ 827094 w 896123"/>
              <a:gd name="connsiteY40" fmla="*/ 76195 h 1110302"/>
              <a:gd name="connsiteX41" fmla="*/ 827094 w 896123"/>
              <a:gd name="connsiteY41" fmla="*/ 67616 h 1110302"/>
              <a:gd name="connsiteX42" fmla="*/ 856431 w 896123"/>
              <a:gd name="connsiteY42" fmla="*/ 29014 h 1110302"/>
              <a:gd name="connsiteX43" fmla="*/ 505521 w 896123"/>
              <a:gd name="connsiteY43" fmla="*/ 28758 h 1110302"/>
              <a:gd name="connsiteX44" fmla="*/ 317539 w 896123"/>
              <a:gd name="connsiteY44" fmla="*/ 105761 h 1110302"/>
              <a:gd name="connsiteX45" fmla="*/ 286063 w 896123"/>
              <a:gd name="connsiteY45" fmla="*/ 452275 h 1110302"/>
              <a:gd name="connsiteX46" fmla="*/ 288686 w 896123"/>
              <a:gd name="connsiteY46" fmla="*/ 501277 h 1110302"/>
              <a:gd name="connsiteX47" fmla="*/ 31631 w 896123"/>
              <a:gd name="connsiteY47" fmla="*/ 947545 h 1110302"/>
              <a:gd name="connsiteX48" fmla="*/ 29882 w 896123"/>
              <a:gd name="connsiteY48" fmla="*/ 955421 h 1110302"/>
              <a:gd name="connsiteX49" fmla="*/ 48243 w 896123"/>
              <a:gd name="connsiteY49" fmla="*/ 1061300 h 1110302"/>
              <a:gd name="connsiteX50" fmla="*/ 230105 w 896123"/>
              <a:gd name="connsiteY50" fmla="*/ 745412 h 1110302"/>
              <a:gd name="connsiteX51" fmla="*/ 250215 w 896123"/>
              <a:gd name="connsiteY51" fmla="*/ 740162 h 1110302"/>
              <a:gd name="connsiteX52" fmla="*/ 256335 w 896123"/>
              <a:gd name="connsiteY52" fmla="*/ 761163 h 1110302"/>
              <a:gd name="connsiteX53" fmla="*/ 74473 w 896123"/>
              <a:gd name="connsiteY53" fmla="*/ 1075301 h 1110302"/>
              <a:gd name="connsiteX54" fmla="*/ 174148 w 896123"/>
              <a:gd name="connsiteY54" fmla="*/ 1039424 h 1110302"/>
              <a:gd name="connsiteX55" fmla="*/ 180268 w 896123"/>
              <a:gd name="connsiteY55" fmla="*/ 1033299 h 1110302"/>
              <a:gd name="connsiteX56" fmla="*/ 222236 w 896123"/>
              <a:gd name="connsiteY56" fmla="*/ 962421 h 1110302"/>
              <a:gd name="connsiteX57" fmla="*/ 232728 w 896123"/>
              <a:gd name="connsiteY57" fmla="*/ 921294 h 1110302"/>
              <a:gd name="connsiteX58" fmla="*/ 249341 w 896123"/>
              <a:gd name="connsiteY58" fmla="*/ 864417 h 1110302"/>
              <a:gd name="connsiteX59" fmla="*/ 289560 w 896123"/>
              <a:gd name="connsiteY59" fmla="*/ 823290 h 1110302"/>
              <a:gd name="connsiteX60" fmla="*/ 308795 w 896123"/>
              <a:gd name="connsiteY60" fmla="*/ 808415 h 1110302"/>
              <a:gd name="connsiteX61" fmla="*/ 314041 w 896123"/>
              <a:gd name="connsiteY61" fmla="*/ 783914 h 1110302"/>
              <a:gd name="connsiteX62" fmla="*/ 313167 w 896123"/>
              <a:gd name="connsiteY62" fmla="*/ 782164 h 1110302"/>
              <a:gd name="connsiteX63" fmla="*/ 300926 w 896123"/>
              <a:gd name="connsiteY63" fmla="*/ 704285 h 1110302"/>
              <a:gd name="connsiteX64" fmla="*/ 309670 w 896123"/>
              <a:gd name="connsiteY64" fmla="*/ 687660 h 1110302"/>
              <a:gd name="connsiteX65" fmla="*/ 383988 w 896123"/>
              <a:gd name="connsiteY65" fmla="*/ 659659 h 1110302"/>
              <a:gd name="connsiteX66" fmla="*/ 401475 w 896123"/>
              <a:gd name="connsiteY66" fmla="*/ 651783 h 1110302"/>
              <a:gd name="connsiteX67" fmla="*/ 439072 w 896123"/>
              <a:gd name="connsiteY67" fmla="*/ 587906 h 1110302"/>
              <a:gd name="connsiteX68" fmla="*/ 480165 w 896123"/>
              <a:gd name="connsiteY68" fmla="*/ 565155 h 1110302"/>
              <a:gd name="connsiteX69" fmla="*/ 738095 w 896123"/>
              <a:gd name="connsiteY69" fmla="*/ 432149 h 1110302"/>
              <a:gd name="connsiteX70" fmla="*/ 760827 w 896123"/>
              <a:gd name="connsiteY70" fmla="*/ 214266 h 1110302"/>
              <a:gd name="connsiteX71" fmla="*/ 613065 w 896123"/>
              <a:gd name="connsiteY71" fmla="*/ 51509 h 1110302"/>
              <a:gd name="connsiteX72" fmla="*/ 505521 w 896123"/>
              <a:gd name="connsiteY72" fmla="*/ 28758 h 1110302"/>
              <a:gd name="connsiteX73" fmla="*/ 538774 w 896123"/>
              <a:gd name="connsiteY73" fmla="*/ 1714 h 1110302"/>
              <a:gd name="connsiteX74" fmla="*/ 624431 w 896123"/>
              <a:gd name="connsiteY74" fmla="*/ 24383 h 1110302"/>
              <a:gd name="connsiteX75" fmla="*/ 788806 w 896123"/>
              <a:gd name="connsiteY75" fmla="*/ 204640 h 1110302"/>
              <a:gd name="connsiteX76" fmla="*/ 763451 w 896123"/>
              <a:gd name="connsiteY76" fmla="*/ 447025 h 1110302"/>
              <a:gd name="connsiteX77" fmla="*/ 478417 w 896123"/>
              <a:gd name="connsiteY77" fmla="*/ 594906 h 1110302"/>
              <a:gd name="connsiteX78" fmla="*/ 463553 w 896123"/>
              <a:gd name="connsiteY78" fmla="*/ 601906 h 1110302"/>
              <a:gd name="connsiteX79" fmla="*/ 427705 w 896123"/>
              <a:gd name="connsiteY79" fmla="*/ 666659 h 1110302"/>
              <a:gd name="connsiteX80" fmla="*/ 378742 w 896123"/>
              <a:gd name="connsiteY80" fmla="*/ 688535 h 1110302"/>
              <a:gd name="connsiteX81" fmla="*/ 335900 w 896123"/>
              <a:gd name="connsiteY81" fmla="*/ 703411 h 1110302"/>
              <a:gd name="connsiteX82" fmla="*/ 327157 w 896123"/>
              <a:gd name="connsiteY82" fmla="*/ 719161 h 1110302"/>
              <a:gd name="connsiteX83" fmla="*/ 335900 w 896123"/>
              <a:gd name="connsiteY83" fmla="*/ 763788 h 1110302"/>
              <a:gd name="connsiteX84" fmla="*/ 341146 w 896123"/>
              <a:gd name="connsiteY84" fmla="*/ 772538 h 1110302"/>
              <a:gd name="connsiteX85" fmla="*/ 330654 w 896123"/>
              <a:gd name="connsiteY85" fmla="*/ 828541 h 1110302"/>
              <a:gd name="connsiteX86" fmla="*/ 305298 w 896123"/>
              <a:gd name="connsiteY86" fmla="*/ 848666 h 1110302"/>
              <a:gd name="connsiteX87" fmla="*/ 274696 w 896123"/>
              <a:gd name="connsiteY87" fmla="*/ 880168 h 1110302"/>
              <a:gd name="connsiteX88" fmla="*/ 263330 w 896123"/>
              <a:gd name="connsiteY88" fmla="*/ 922169 h 1110302"/>
              <a:gd name="connsiteX89" fmla="*/ 246718 w 896123"/>
              <a:gd name="connsiteY89" fmla="*/ 978172 h 1110302"/>
              <a:gd name="connsiteX90" fmla="*/ 206498 w 896123"/>
              <a:gd name="connsiteY90" fmla="*/ 1049049 h 1110302"/>
              <a:gd name="connsiteX91" fmla="*/ 185514 w 896123"/>
              <a:gd name="connsiteY91" fmla="*/ 1066550 h 1110302"/>
              <a:gd name="connsiteX92" fmla="*/ 75348 w 896123"/>
              <a:gd name="connsiteY92" fmla="*/ 1106802 h 1110302"/>
              <a:gd name="connsiteX93" fmla="*/ 61358 w 896123"/>
              <a:gd name="connsiteY93" fmla="*/ 1110302 h 1110302"/>
              <a:gd name="connsiteX94" fmla="*/ 41248 w 896123"/>
              <a:gd name="connsiteY94" fmla="*/ 1104177 h 1110302"/>
              <a:gd name="connsiteX95" fmla="*/ 21139 w 896123"/>
              <a:gd name="connsiteY95" fmla="*/ 1074425 h 1110302"/>
              <a:gd name="connsiteX96" fmla="*/ 1029 w 896123"/>
              <a:gd name="connsiteY96" fmla="*/ 960671 h 1110302"/>
              <a:gd name="connsiteX97" fmla="*/ 6275 w 896123"/>
              <a:gd name="connsiteY97" fmla="*/ 932670 h 1110302"/>
              <a:gd name="connsiteX98" fmla="*/ 263330 w 896123"/>
              <a:gd name="connsiteY98" fmla="*/ 486402 h 1110302"/>
              <a:gd name="connsiteX99" fmla="*/ 262456 w 896123"/>
              <a:gd name="connsiteY99" fmla="*/ 470651 h 1110302"/>
              <a:gd name="connsiteX100" fmla="*/ 296555 w 896123"/>
              <a:gd name="connsiteY100" fmla="*/ 85635 h 1110302"/>
              <a:gd name="connsiteX101" fmla="*/ 538774 w 896123"/>
              <a:gd name="connsiteY101" fmla="*/ 1714 h 111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896123" h="1110302">
                <a:moveTo>
                  <a:pt x="493321" y="657393"/>
                </a:moveTo>
                <a:cubicBezTo>
                  <a:pt x="494195" y="655664"/>
                  <a:pt x="497692" y="655664"/>
                  <a:pt x="497692" y="657393"/>
                </a:cubicBezTo>
                <a:cubicBezTo>
                  <a:pt x="502062" y="665171"/>
                  <a:pt x="508180" y="677270"/>
                  <a:pt x="516046" y="681592"/>
                </a:cubicBezTo>
                <a:cubicBezTo>
                  <a:pt x="518668" y="682456"/>
                  <a:pt x="518668" y="685049"/>
                  <a:pt x="516046" y="685913"/>
                </a:cubicBezTo>
                <a:cubicBezTo>
                  <a:pt x="508180" y="690234"/>
                  <a:pt x="502062" y="701469"/>
                  <a:pt x="497692" y="710976"/>
                </a:cubicBezTo>
                <a:cubicBezTo>
                  <a:pt x="497692" y="712705"/>
                  <a:pt x="494195" y="712705"/>
                  <a:pt x="493321" y="710112"/>
                </a:cubicBezTo>
                <a:cubicBezTo>
                  <a:pt x="489825" y="701469"/>
                  <a:pt x="484581" y="690234"/>
                  <a:pt x="474967" y="685913"/>
                </a:cubicBezTo>
                <a:cubicBezTo>
                  <a:pt x="473219" y="685049"/>
                  <a:pt x="473219" y="682456"/>
                  <a:pt x="475841" y="681592"/>
                </a:cubicBezTo>
                <a:cubicBezTo>
                  <a:pt x="485455" y="677270"/>
                  <a:pt x="490699" y="666035"/>
                  <a:pt x="493321" y="657393"/>
                </a:cubicBezTo>
                <a:close/>
                <a:moveTo>
                  <a:pt x="412508" y="462318"/>
                </a:moveTo>
                <a:cubicBezTo>
                  <a:pt x="419527" y="466727"/>
                  <a:pt x="422159" y="475545"/>
                  <a:pt x="417772" y="482599"/>
                </a:cubicBezTo>
                <a:lnTo>
                  <a:pt x="337057" y="624566"/>
                </a:lnTo>
                <a:cubicBezTo>
                  <a:pt x="334425" y="628975"/>
                  <a:pt x="329161" y="631620"/>
                  <a:pt x="323897" y="631620"/>
                </a:cubicBezTo>
                <a:cubicBezTo>
                  <a:pt x="322143" y="631620"/>
                  <a:pt x="318633" y="631620"/>
                  <a:pt x="316001" y="629857"/>
                </a:cubicBezTo>
                <a:cubicBezTo>
                  <a:pt x="309860" y="625448"/>
                  <a:pt x="307228" y="616630"/>
                  <a:pt x="310737" y="609576"/>
                </a:cubicBezTo>
                <a:lnTo>
                  <a:pt x="392329" y="467609"/>
                </a:lnTo>
                <a:cubicBezTo>
                  <a:pt x="396716" y="460555"/>
                  <a:pt x="405489" y="458791"/>
                  <a:pt x="412508" y="462318"/>
                </a:cubicBezTo>
                <a:close/>
                <a:moveTo>
                  <a:pt x="568332" y="128507"/>
                </a:moveTo>
                <a:cubicBezTo>
                  <a:pt x="545560" y="128507"/>
                  <a:pt x="523663" y="140873"/>
                  <a:pt x="511401" y="161189"/>
                </a:cubicBezTo>
                <a:cubicBezTo>
                  <a:pt x="493008" y="193870"/>
                  <a:pt x="503519" y="234501"/>
                  <a:pt x="534174" y="253050"/>
                </a:cubicBezTo>
                <a:cubicBezTo>
                  <a:pt x="549939" y="261000"/>
                  <a:pt x="568332" y="264533"/>
                  <a:pt x="584974" y="260117"/>
                </a:cubicBezTo>
                <a:cubicBezTo>
                  <a:pt x="602491" y="254817"/>
                  <a:pt x="616505" y="244217"/>
                  <a:pt x="625263" y="228318"/>
                </a:cubicBezTo>
                <a:cubicBezTo>
                  <a:pt x="643656" y="197403"/>
                  <a:pt x="633146" y="155006"/>
                  <a:pt x="600739" y="138223"/>
                </a:cubicBezTo>
                <a:cubicBezTo>
                  <a:pt x="591105" y="132040"/>
                  <a:pt x="579719" y="128507"/>
                  <a:pt x="568332" y="128507"/>
                </a:cubicBezTo>
                <a:close/>
                <a:moveTo>
                  <a:pt x="580458" y="99235"/>
                </a:moveTo>
                <a:cubicBezTo>
                  <a:pt x="592857" y="100794"/>
                  <a:pt x="605119" y="104880"/>
                  <a:pt x="616505" y="111725"/>
                </a:cubicBezTo>
                <a:cubicBezTo>
                  <a:pt x="662049" y="138223"/>
                  <a:pt x="676939" y="197403"/>
                  <a:pt x="651539" y="244217"/>
                </a:cubicBezTo>
                <a:cubicBezTo>
                  <a:pt x="638401" y="266299"/>
                  <a:pt x="617381" y="282199"/>
                  <a:pt x="592856" y="288382"/>
                </a:cubicBezTo>
                <a:cubicBezTo>
                  <a:pt x="584098" y="291031"/>
                  <a:pt x="576215" y="291915"/>
                  <a:pt x="568332" y="291915"/>
                </a:cubicBezTo>
                <a:cubicBezTo>
                  <a:pt x="551691" y="291915"/>
                  <a:pt x="534174" y="287498"/>
                  <a:pt x="520160" y="278665"/>
                </a:cubicBezTo>
                <a:cubicBezTo>
                  <a:pt x="498263" y="266299"/>
                  <a:pt x="481622" y="245101"/>
                  <a:pt x="475491" y="219485"/>
                </a:cubicBezTo>
                <a:cubicBezTo>
                  <a:pt x="469360" y="195637"/>
                  <a:pt x="471988" y="169138"/>
                  <a:pt x="485126" y="147056"/>
                </a:cubicBezTo>
                <a:cubicBezTo>
                  <a:pt x="498264" y="124091"/>
                  <a:pt x="519722" y="108412"/>
                  <a:pt x="543589" y="101898"/>
                </a:cubicBezTo>
                <a:cubicBezTo>
                  <a:pt x="555523" y="98641"/>
                  <a:pt x="568059" y="97675"/>
                  <a:pt x="580458" y="99235"/>
                </a:cubicBezTo>
                <a:close/>
                <a:moveTo>
                  <a:pt x="856431" y="29014"/>
                </a:moveTo>
                <a:cubicBezTo>
                  <a:pt x="857294" y="26440"/>
                  <a:pt x="862471" y="26440"/>
                  <a:pt x="863334" y="29014"/>
                </a:cubicBezTo>
                <a:cubicBezTo>
                  <a:pt x="869374" y="43597"/>
                  <a:pt x="879729" y="60754"/>
                  <a:pt x="893535" y="67616"/>
                </a:cubicBezTo>
                <a:cubicBezTo>
                  <a:pt x="896986" y="70190"/>
                  <a:pt x="896986" y="73621"/>
                  <a:pt x="893535" y="76195"/>
                </a:cubicBezTo>
                <a:cubicBezTo>
                  <a:pt x="879729" y="83058"/>
                  <a:pt x="869374" y="101072"/>
                  <a:pt x="863334" y="115656"/>
                </a:cubicBezTo>
                <a:cubicBezTo>
                  <a:pt x="862471" y="118229"/>
                  <a:pt x="857294" y="118229"/>
                  <a:pt x="856431" y="115656"/>
                </a:cubicBezTo>
                <a:cubicBezTo>
                  <a:pt x="851254" y="101072"/>
                  <a:pt x="841762" y="83058"/>
                  <a:pt x="827094" y="76195"/>
                </a:cubicBezTo>
                <a:cubicBezTo>
                  <a:pt x="824505" y="73621"/>
                  <a:pt x="824505" y="70190"/>
                  <a:pt x="827094" y="67616"/>
                </a:cubicBezTo>
                <a:cubicBezTo>
                  <a:pt x="842625" y="60754"/>
                  <a:pt x="851254" y="43597"/>
                  <a:pt x="856431" y="29014"/>
                </a:cubicBezTo>
                <a:close/>
                <a:moveTo>
                  <a:pt x="505521" y="28758"/>
                </a:moveTo>
                <a:cubicBezTo>
                  <a:pt x="436449" y="28758"/>
                  <a:pt x="368250" y="55884"/>
                  <a:pt x="317539" y="105761"/>
                </a:cubicBezTo>
                <a:cubicBezTo>
                  <a:pt x="223110" y="200265"/>
                  <a:pt x="209995" y="349021"/>
                  <a:pt x="286063" y="452275"/>
                </a:cubicBezTo>
                <a:cubicBezTo>
                  <a:pt x="296555" y="467151"/>
                  <a:pt x="297429" y="486402"/>
                  <a:pt x="288686" y="501277"/>
                </a:cubicBezTo>
                <a:lnTo>
                  <a:pt x="31631" y="947545"/>
                </a:lnTo>
                <a:cubicBezTo>
                  <a:pt x="29882" y="950171"/>
                  <a:pt x="29008" y="951921"/>
                  <a:pt x="29882" y="955421"/>
                </a:cubicBezTo>
                <a:lnTo>
                  <a:pt x="48243" y="1061300"/>
                </a:lnTo>
                <a:lnTo>
                  <a:pt x="230105" y="745412"/>
                </a:lnTo>
                <a:cubicBezTo>
                  <a:pt x="233603" y="739287"/>
                  <a:pt x="243220" y="736662"/>
                  <a:pt x="250215" y="740162"/>
                </a:cubicBezTo>
                <a:cubicBezTo>
                  <a:pt x="257210" y="745412"/>
                  <a:pt x="259833" y="753287"/>
                  <a:pt x="256335" y="761163"/>
                </a:cubicBezTo>
                <a:lnTo>
                  <a:pt x="74473" y="1075301"/>
                </a:lnTo>
                <a:lnTo>
                  <a:pt x="174148" y="1039424"/>
                </a:lnTo>
                <a:cubicBezTo>
                  <a:pt x="176771" y="1037674"/>
                  <a:pt x="179394" y="1035924"/>
                  <a:pt x="180268" y="1033299"/>
                </a:cubicBezTo>
                <a:lnTo>
                  <a:pt x="222236" y="962421"/>
                </a:lnTo>
                <a:cubicBezTo>
                  <a:pt x="232728" y="944045"/>
                  <a:pt x="232728" y="933545"/>
                  <a:pt x="232728" y="921294"/>
                </a:cubicBezTo>
                <a:cubicBezTo>
                  <a:pt x="233603" y="905544"/>
                  <a:pt x="235351" y="889793"/>
                  <a:pt x="249341" y="864417"/>
                </a:cubicBezTo>
                <a:cubicBezTo>
                  <a:pt x="263330" y="839916"/>
                  <a:pt x="277319" y="832041"/>
                  <a:pt x="289560" y="823290"/>
                </a:cubicBezTo>
                <a:cubicBezTo>
                  <a:pt x="296555" y="818915"/>
                  <a:pt x="302675" y="815415"/>
                  <a:pt x="308795" y="808415"/>
                </a:cubicBezTo>
                <a:cubicBezTo>
                  <a:pt x="314916" y="801414"/>
                  <a:pt x="316665" y="791789"/>
                  <a:pt x="314041" y="783914"/>
                </a:cubicBezTo>
                <a:cubicBezTo>
                  <a:pt x="313167" y="783039"/>
                  <a:pt x="313167" y="782164"/>
                  <a:pt x="313167" y="782164"/>
                </a:cubicBezTo>
                <a:cubicBezTo>
                  <a:pt x="296555" y="762913"/>
                  <a:pt x="286063" y="730537"/>
                  <a:pt x="300926" y="704285"/>
                </a:cubicBezTo>
                <a:lnTo>
                  <a:pt x="309670" y="687660"/>
                </a:lnTo>
                <a:cubicBezTo>
                  <a:pt x="325408" y="662284"/>
                  <a:pt x="358633" y="655283"/>
                  <a:pt x="383988" y="659659"/>
                </a:cubicBezTo>
                <a:cubicBezTo>
                  <a:pt x="390983" y="661409"/>
                  <a:pt x="397978" y="657034"/>
                  <a:pt x="401475" y="651783"/>
                </a:cubicBezTo>
                <a:lnTo>
                  <a:pt x="439072" y="587906"/>
                </a:lnTo>
                <a:cubicBezTo>
                  <a:pt x="446941" y="572155"/>
                  <a:pt x="463553" y="563405"/>
                  <a:pt x="480165" y="565155"/>
                </a:cubicBezTo>
                <a:cubicBezTo>
                  <a:pt x="585086" y="574780"/>
                  <a:pt x="686509" y="523153"/>
                  <a:pt x="738095" y="432149"/>
                </a:cubicBezTo>
                <a:cubicBezTo>
                  <a:pt x="775691" y="365647"/>
                  <a:pt x="784435" y="286894"/>
                  <a:pt x="760827" y="214266"/>
                </a:cubicBezTo>
                <a:cubicBezTo>
                  <a:pt x="736346" y="140763"/>
                  <a:pt x="683886" y="83010"/>
                  <a:pt x="613065" y="51509"/>
                </a:cubicBezTo>
                <a:cubicBezTo>
                  <a:pt x="578965" y="36633"/>
                  <a:pt x="542243" y="28758"/>
                  <a:pt x="505521" y="28758"/>
                </a:cubicBezTo>
                <a:close/>
                <a:moveTo>
                  <a:pt x="538774" y="1714"/>
                </a:moveTo>
                <a:cubicBezTo>
                  <a:pt x="567982" y="4859"/>
                  <a:pt x="596890" y="12351"/>
                  <a:pt x="624431" y="24383"/>
                </a:cubicBezTo>
                <a:cubicBezTo>
                  <a:pt x="703121" y="59384"/>
                  <a:pt x="761702" y="124137"/>
                  <a:pt x="788806" y="204640"/>
                </a:cubicBezTo>
                <a:cubicBezTo>
                  <a:pt x="815911" y="286019"/>
                  <a:pt x="806293" y="373522"/>
                  <a:pt x="763451" y="447025"/>
                </a:cubicBezTo>
                <a:cubicBezTo>
                  <a:pt x="705744" y="546779"/>
                  <a:pt x="593829" y="606282"/>
                  <a:pt x="478417" y="594906"/>
                </a:cubicBezTo>
                <a:cubicBezTo>
                  <a:pt x="472296" y="594031"/>
                  <a:pt x="467050" y="597531"/>
                  <a:pt x="463553" y="601906"/>
                </a:cubicBezTo>
                <a:lnTo>
                  <a:pt x="427705" y="666659"/>
                </a:lnTo>
                <a:cubicBezTo>
                  <a:pt x="417213" y="683285"/>
                  <a:pt x="397978" y="692910"/>
                  <a:pt x="378742" y="688535"/>
                </a:cubicBezTo>
                <a:cubicBezTo>
                  <a:pt x="363004" y="686785"/>
                  <a:pt x="343769" y="690285"/>
                  <a:pt x="335900" y="703411"/>
                </a:cubicBezTo>
                <a:lnTo>
                  <a:pt x="327157" y="719161"/>
                </a:lnTo>
                <a:cubicBezTo>
                  <a:pt x="319287" y="732287"/>
                  <a:pt x="325408" y="751537"/>
                  <a:pt x="335900" y="763788"/>
                </a:cubicBezTo>
                <a:cubicBezTo>
                  <a:pt x="337649" y="765538"/>
                  <a:pt x="340272" y="768163"/>
                  <a:pt x="341146" y="772538"/>
                </a:cubicBezTo>
                <a:cubicBezTo>
                  <a:pt x="349015" y="790914"/>
                  <a:pt x="344643" y="812790"/>
                  <a:pt x="330654" y="828541"/>
                </a:cubicBezTo>
                <a:cubicBezTo>
                  <a:pt x="321911" y="838166"/>
                  <a:pt x="313167" y="843416"/>
                  <a:pt x="305298" y="848666"/>
                </a:cubicBezTo>
                <a:cubicBezTo>
                  <a:pt x="294806" y="855667"/>
                  <a:pt x="285188" y="861792"/>
                  <a:pt x="274696" y="880168"/>
                </a:cubicBezTo>
                <a:cubicBezTo>
                  <a:pt x="264204" y="897668"/>
                  <a:pt x="263330" y="909919"/>
                  <a:pt x="263330" y="922169"/>
                </a:cubicBezTo>
                <a:cubicBezTo>
                  <a:pt x="262456" y="937045"/>
                  <a:pt x="261581" y="953671"/>
                  <a:pt x="246718" y="978172"/>
                </a:cubicBezTo>
                <a:lnTo>
                  <a:pt x="206498" y="1049049"/>
                </a:lnTo>
                <a:cubicBezTo>
                  <a:pt x="202126" y="1056925"/>
                  <a:pt x="193383" y="1063925"/>
                  <a:pt x="185514" y="1066550"/>
                </a:cubicBezTo>
                <a:lnTo>
                  <a:pt x="75348" y="1106802"/>
                </a:lnTo>
                <a:cubicBezTo>
                  <a:pt x="70976" y="1108552"/>
                  <a:pt x="65730" y="1110302"/>
                  <a:pt x="61358" y="1110302"/>
                </a:cubicBezTo>
                <a:cubicBezTo>
                  <a:pt x="54364" y="1110302"/>
                  <a:pt x="46495" y="1107677"/>
                  <a:pt x="41248" y="1104177"/>
                </a:cubicBezTo>
                <a:cubicBezTo>
                  <a:pt x="29882" y="1098051"/>
                  <a:pt x="22887" y="1086676"/>
                  <a:pt x="21139" y="1074425"/>
                </a:cubicBezTo>
                <a:lnTo>
                  <a:pt x="1029" y="960671"/>
                </a:lnTo>
                <a:cubicBezTo>
                  <a:pt x="-1594" y="950171"/>
                  <a:pt x="1029" y="940545"/>
                  <a:pt x="6275" y="932670"/>
                </a:cubicBezTo>
                <a:lnTo>
                  <a:pt x="263330" y="486402"/>
                </a:lnTo>
                <a:cubicBezTo>
                  <a:pt x="265953" y="482027"/>
                  <a:pt x="265079" y="474151"/>
                  <a:pt x="262456" y="470651"/>
                </a:cubicBezTo>
                <a:cubicBezTo>
                  <a:pt x="176771" y="355146"/>
                  <a:pt x="192509" y="189765"/>
                  <a:pt x="296555" y="85635"/>
                </a:cubicBezTo>
                <a:cubicBezTo>
                  <a:pt x="360819" y="21977"/>
                  <a:pt x="451149" y="-7720"/>
                  <a:pt x="538774" y="17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594B2C7-AD24-4AD3-8006-40944FDB4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7435" y="4724978"/>
            <a:ext cx="1138481" cy="944895"/>
          </a:xfrm>
          <a:custGeom>
            <a:avLst/>
            <a:gdLst>
              <a:gd name="connsiteX0" fmla="*/ 874253 w 1138481"/>
              <a:gd name="connsiteY0" fmla="*/ 463484 h 944895"/>
              <a:gd name="connsiteX1" fmla="*/ 754584 w 1138481"/>
              <a:gd name="connsiteY1" fmla="*/ 519472 h 944895"/>
              <a:gd name="connsiteX2" fmla="*/ 756313 w 1138481"/>
              <a:gd name="connsiteY2" fmla="*/ 523066 h 944895"/>
              <a:gd name="connsiteX3" fmla="*/ 812658 w 1138481"/>
              <a:gd name="connsiteY3" fmla="*/ 640195 h 944895"/>
              <a:gd name="connsiteX4" fmla="*/ 932327 w 1138481"/>
              <a:gd name="connsiteY4" fmla="*/ 584208 h 944895"/>
              <a:gd name="connsiteX5" fmla="*/ 923676 w 1138481"/>
              <a:gd name="connsiteY5" fmla="*/ 566223 h 944895"/>
              <a:gd name="connsiteX6" fmla="*/ 883492 w 1138481"/>
              <a:gd name="connsiteY6" fmla="*/ 434288 h 944895"/>
              <a:gd name="connsiteX7" fmla="*/ 899770 w 1138481"/>
              <a:gd name="connsiteY7" fmla="*/ 449488 h 944895"/>
              <a:gd name="connsiteX8" fmla="*/ 959604 w 1138481"/>
              <a:gd name="connsiteY8" fmla="*/ 571960 h 944895"/>
              <a:gd name="connsiteX9" fmla="*/ 959747 w 1138481"/>
              <a:gd name="connsiteY9" fmla="*/ 575525 h 944895"/>
              <a:gd name="connsiteX10" fmla="*/ 960484 w 1138481"/>
              <a:gd name="connsiteY10" fmla="*/ 593831 h 944895"/>
              <a:gd name="connsiteX11" fmla="*/ 945526 w 1138481"/>
              <a:gd name="connsiteY11" fmla="*/ 610452 h 944895"/>
              <a:gd name="connsiteX12" fmla="*/ 824977 w 1138481"/>
              <a:gd name="connsiteY12" fmla="*/ 668189 h 944895"/>
              <a:gd name="connsiteX13" fmla="*/ 812658 w 1138481"/>
              <a:gd name="connsiteY13" fmla="*/ 670813 h 944895"/>
              <a:gd name="connsiteX14" fmla="*/ 802979 w 1138481"/>
              <a:gd name="connsiteY14" fmla="*/ 669064 h 944895"/>
              <a:gd name="connsiteX15" fmla="*/ 786261 w 1138481"/>
              <a:gd name="connsiteY15" fmla="*/ 654192 h 944895"/>
              <a:gd name="connsiteX16" fmla="*/ 727307 w 1138481"/>
              <a:gd name="connsiteY16" fmla="*/ 531719 h 944895"/>
              <a:gd name="connsiteX17" fmla="*/ 725981 w 1138481"/>
              <a:gd name="connsiteY17" fmla="*/ 515245 h 944895"/>
              <a:gd name="connsiteX18" fmla="*/ 725547 w 1138481"/>
              <a:gd name="connsiteY18" fmla="*/ 509849 h 944895"/>
              <a:gd name="connsiteX19" fmla="*/ 740505 w 1138481"/>
              <a:gd name="connsiteY19" fmla="*/ 493228 h 944895"/>
              <a:gd name="connsiteX20" fmla="*/ 861934 w 1138481"/>
              <a:gd name="connsiteY20" fmla="*/ 435491 h 944895"/>
              <a:gd name="connsiteX21" fmla="*/ 883492 w 1138481"/>
              <a:gd name="connsiteY21" fmla="*/ 434288 h 944895"/>
              <a:gd name="connsiteX22" fmla="*/ 255609 w 1138481"/>
              <a:gd name="connsiteY22" fmla="*/ 233711 h 944895"/>
              <a:gd name="connsiteX23" fmla="*/ 215909 w 1138481"/>
              <a:gd name="connsiteY23" fmla="*/ 238628 h 944895"/>
              <a:gd name="connsiteX24" fmla="*/ 157290 w 1138481"/>
              <a:gd name="connsiteY24" fmla="*/ 289325 h 944895"/>
              <a:gd name="connsiteX25" fmla="*/ 131917 w 1138481"/>
              <a:gd name="connsiteY25" fmla="*/ 341771 h 944895"/>
              <a:gd name="connsiteX26" fmla="*/ 177413 w 1138481"/>
              <a:gd name="connsiteY26" fmla="*/ 479003 h 944895"/>
              <a:gd name="connsiteX27" fmla="*/ 192287 w 1138481"/>
              <a:gd name="connsiteY27" fmla="*/ 496485 h 944895"/>
              <a:gd name="connsiteX28" fmla="*/ 190537 w 1138481"/>
              <a:gd name="connsiteY28" fmla="*/ 520086 h 944895"/>
              <a:gd name="connsiteX29" fmla="*/ 137167 w 1138481"/>
              <a:gd name="connsiteY29" fmla="*/ 629347 h 944895"/>
              <a:gd name="connsiteX30" fmla="*/ 124918 w 1138481"/>
              <a:gd name="connsiteY30" fmla="*/ 636340 h 944895"/>
              <a:gd name="connsiteX31" fmla="*/ 96046 w 1138481"/>
              <a:gd name="connsiteY31" fmla="*/ 638962 h 944895"/>
              <a:gd name="connsiteX32" fmla="*/ 95171 w 1138481"/>
              <a:gd name="connsiteY32" fmla="*/ 639837 h 944895"/>
              <a:gd name="connsiteX33" fmla="*/ 95171 w 1138481"/>
              <a:gd name="connsiteY33" fmla="*/ 640711 h 944895"/>
              <a:gd name="connsiteX34" fmla="*/ 110044 w 1138481"/>
              <a:gd name="connsiteY34" fmla="*/ 664311 h 944895"/>
              <a:gd name="connsiteX35" fmla="*/ 110919 w 1138481"/>
              <a:gd name="connsiteY35" fmla="*/ 680045 h 944895"/>
              <a:gd name="connsiteX36" fmla="*/ 103920 w 1138481"/>
              <a:gd name="connsiteY36" fmla="*/ 694030 h 944895"/>
              <a:gd name="connsiteX37" fmla="*/ 91671 w 1138481"/>
              <a:gd name="connsiteY37" fmla="*/ 701897 h 944895"/>
              <a:gd name="connsiteX38" fmla="*/ 63674 w 1138481"/>
              <a:gd name="connsiteY38" fmla="*/ 703645 h 944895"/>
              <a:gd name="connsiteX39" fmla="*/ 62799 w 1138481"/>
              <a:gd name="connsiteY39" fmla="*/ 703645 h 944895"/>
              <a:gd name="connsiteX40" fmla="*/ 62799 w 1138481"/>
              <a:gd name="connsiteY40" fmla="*/ 706268 h 944895"/>
              <a:gd name="connsiteX41" fmla="*/ 78547 w 1138481"/>
              <a:gd name="connsiteY41" fmla="*/ 729868 h 944895"/>
              <a:gd name="connsiteX42" fmla="*/ 79422 w 1138481"/>
              <a:gd name="connsiteY42" fmla="*/ 744728 h 944895"/>
              <a:gd name="connsiteX43" fmla="*/ 72423 w 1138481"/>
              <a:gd name="connsiteY43" fmla="*/ 758713 h 944895"/>
              <a:gd name="connsiteX44" fmla="*/ 60174 w 1138481"/>
              <a:gd name="connsiteY44" fmla="*/ 766580 h 944895"/>
              <a:gd name="connsiteX45" fmla="*/ 32177 w 1138481"/>
              <a:gd name="connsiteY45" fmla="*/ 768328 h 944895"/>
              <a:gd name="connsiteX46" fmla="*/ 30427 w 1138481"/>
              <a:gd name="connsiteY46" fmla="*/ 768328 h 944895"/>
              <a:gd name="connsiteX47" fmla="*/ 30427 w 1138481"/>
              <a:gd name="connsiteY47" fmla="*/ 770951 h 944895"/>
              <a:gd name="connsiteX48" fmla="*/ 45301 w 1138481"/>
              <a:gd name="connsiteY48" fmla="*/ 794551 h 944895"/>
              <a:gd name="connsiteX49" fmla="*/ 46175 w 1138481"/>
              <a:gd name="connsiteY49" fmla="*/ 809411 h 944895"/>
              <a:gd name="connsiteX50" fmla="*/ 33927 w 1138481"/>
              <a:gd name="connsiteY50" fmla="*/ 833011 h 944895"/>
              <a:gd name="connsiteX51" fmla="*/ 51425 w 1138481"/>
              <a:gd name="connsiteY51" fmla="*/ 914302 h 944895"/>
              <a:gd name="connsiteX52" fmla="*/ 127543 w 1138481"/>
              <a:gd name="connsiteY52" fmla="*/ 880212 h 944895"/>
              <a:gd name="connsiteX53" fmla="*/ 283278 w 1138481"/>
              <a:gd name="connsiteY53" fmla="*/ 565539 h 944895"/>
              <a:gd name="connsiteX54" fmla="*/ 300776 w 1138481"/>
              <a:gd name="connsiteY54" fmla="*/ 550679 h 944895"/>
              <a:gd name="connsiteX55" fmla="*/ 324399 w 1138481"/>
              <a:gd name="connsiteY55" fmla="*/ 552427 h 944895"/>
              <a:gd name="connsiteX56" fmla="*/ 461761 w 1138481"/>
              <a:gd name="connsiteY56" fmla="*/ 506100 h 944895"/>
              <a:gd name="connsiteX57" fmla="*/ 487134 w 1138481"/>
              <a:gd name="connsiteY57" fmla="*/ 453655 h 944895"/>
              <a:gd name="connsiteX58" fmla="*/ 441638 w 1138481"/>
              <a:gd name="connsiteY58" fmla="*/ 317296 h 944895"/>
              <a:gd name="connsiteX59" fmla="*/ 337523 w 1138481"/>
              <a:gd name="connsiteY59" fmla="*/ 265725 h 944895"/>
              <a:gd name="connsiteX60" fmla="*/ 349772 w 1138481"/>
              <a:gd name="connsiteY60" fmla="*/ 305059 h 944895"/>
              <a:gd name="connsiteX61" fmla="*/ 351522 w 1138481"/>
              <a:gd name="connsiteY61" fmla="*/ 305933 h 944895"/>
              <a:gd name="connsiteX62" fmla="*/ 360271 w 1138481"/>
              <a:gd name="connsiteY62" fmla="*/ 335652 h 944895"/>
              <a:gd name="connsiteX63" fmla="*/ 332273 w 1138481"/>
              <a:gd name="connsiteY63" fmla="*/ 344393 h 944895"/>
              <a:gd name="connsiteX64" fmla="*/ 321774 w 1138481"/>
              <a:gd name="connsiteY64" fmla="*/ 318170 h 944895"/>
              <a:gd name="connsiteX65" fmla="*/ 306026 w 1138481"/>
              <a:gd name="connsiteY65" fmla="*/ 249991 h 944895"/>
              <a:gd name="connsiteX66" fmla="*/ 294652 w 1138481"/>
              <a:gd name="connsiteY66" fmla="*/ 243872 h 944895"/>
              <a:gd name="connsiteX67" fmla="*/ 255609 w 1138481"/>
              <a:gd name="connsiteY67" fmla="*/ 233711 h 944895"/>
              <a:gd name="connsiteX68" fmla="*/ 860723 w 1138481"/>
              <a:gd name="connsiteY68" fmla="*/ 166952 h 944895"/>
              <a:gd name="connsiteX69" fmla="*/ 821352 w 1138481"/>
              <a:gd name="connsiteY69" fmla="*/ 186182 h 944895"/>
              <a:gd name="connsiteX70" fmla="*/ 858974 w 1138481"/>
              <a:gd name="connsiteY70" fmla="*/ 263102 h 944895"/>
              <a:gd name="connsiteX71" fmla="*/ 857224 w 1138481"/>
              <a:gd name="connsiteY71" fmla="*/ 277962 h 944895"/>
              <a:gd name="connsiteX72" fmla="*/ 843225 w 1138481"/>
              <a:gd name="connsiteY72" fmla="*/ 284081 h 944895"/>
              <a:gd name="connsiteX73" fmla="*/ 711988 w 1138481"/>
              <a:gd name="connsiteY73" fmla="*/ 267473 h 944895"/>
              <a:gd name="connsiteX74" fmla="*/ 696239 w 1138481"/>
              <a:gd name="connsiteY74" fmla="*/ 275340 h 944895"/>
              <a:gd name="connsiteX75" fmla="*/ 615747 w 1138481"/>
              <a:gd name="connsiteY75" fmla="*/ 414320 h 944895"/>
              <a:gd name="connsiteX76" fmla="*/ 705863 w 1138481"/>
              <a:gd name="connsiteY76" fmla="*/ 335652 h 944895"/>
              <a:gd name="connsiteX77" fmla="*/ 718987 w 1138481"/>
              <a:gd name="connsiteY77" fmla="*/ 298940 h 944895"/>
              <a:gd name="connsiteX78" fmla="*/ 755733 w 1138481"/>
              <a:gd name="connsiteY78" fmla="*/ 312052 h 944895"/>
              <a:gd name="connsiteX79" fmla="*/ 742610 w 1138481"/>
              <a:gd name="connsiteY79" fmla="*/ 348763 h 944895"/>
              <a:gd name="connsiteX80" fmla="*/ 731236 w 1138481"/>
              <a:gd name="connsiteY80" fmla="*/ 351386 h 944895"/>
              <a:gd name="connsiteX81" fmla="*/ 592999 w 1138481"/>
              <a:gd name="connsiteY81" fmla="*/ 452781 h 944895"/>
              <a:gd name="connsiteX82" fmla="*/ 579255 w 1138481"/>
              <a:gd name="connsiteY82" fmla="*/ 477409 h 944895"/>
              <a:gd name="connsiteX83" fmla="*/ 537879 w 1138481"/>
              <a:gd name="connsiteY83" fmla="*/ 551553 h 944895"/>
              <a:gd name="connsiteX84" fmla="*/ 579875 w 1138481"/>
              <a:gd name="connsiteY84" fmla="*/ 529701 h 944895"/>
              <a:gd name="connsiteX85" fmla="*/ 586874 w 1138481"/>
              <a:gd name="connsiteY85" fmla="*/ 528827 h 944895"/>
              <a:gd name="connsiteX86" fmla="*/ 599998 w 1138481"/>
              <a:gd name="connsiteY86" fmla="*/ 536694 h 944895"/>
              <a:gd name="connsiteX87" fmla="*/ 732111 w 1138481"/>
              <a:gd name="connsiteY87" fmla="*/ 812907 h 944895"/>
              <a:gd name="connsiteX88" fmla="*/ 737360 w 1138481"/>
              <a:gd name="connsiteY88" fmla="*/ 817277 h 944895"/>
              <a:gd name="connsiteX89" fmla="*/ 743485 w 1138481"/>
              <a:gd name="connsiteY89" fmla="*/ 817277 h 944895"/>
              <a:gd name="connsiteX90" fmla="*/ 1103950 w 1138481"/>
              <a:gd name="connsiteY90" fmla="*/ 643333 h 944895"/>
              <a:gd name="connsiteX91" fmla="*/ 1108325 w 1138481"/>
              <a:gd name="connsiteY91" fmla="*/ 638962 h 944895"/>
              <a:gd name="connsiteX92" fmla="*/ 1107450 w 1138481"/>
              <a:gd name="connsiteY92" fmla="*/ 633718 h 944895"/>
              <a:gd name="connsiteX93" fmla="*/ 1096481 w 1138481"/>
              <a:gd name="connsiteY93" fmla="*/ 610784 h 944895"/>
              <a:gd name="connsiteX94" fmla="*/ 975338 w 1138481"/>
              <a:gd name="connsiteY94" fmla="*/ 357504 h 944895"/>
              <a:gd name="connsiteX95" fmla="*/ 974463 w 1138481"/>
              <a:gd name="connsiteY95" fmla="*/ 346141 h 944895"/>
              <a:gd name="connsiteX96" fmla="*/ 982337 w 1138481"/>
              <a:gd name="connsiteY96" fmla="*/ 337400 h 944895"/>
              <a:gd name="connsiteX97" fmla="*/ 1029582 w 1138481"/>
              <a:gd name="connsiteY97" fmla="*/ 314674 h 944895"/>
              <a:gd name="connsiteX98" fmla="*/ 927217 w 1138481"/>
              <a:gd name="connsiteY98" fmla="*/ 292822 h 944895"/>
              <a:gd name="connsiteX99" fmla="*/ 916718 w 1138481"/>
              <a:gd name="connsiteY99" fmla="*/ 284955 h 944895"/>
              <a:gd name="connsiteX100" fmla="*/ 538055 w 1138481"/>
              <a:gd name="connsiteY100" fmla="*/ 61764 h 944895"/>
              <a:gd name="connsiteX101" fmla="*/ 701857 w 1138481"/>
              <a:gd name="connsiteY101" fmla="*/ 197605 h 944895"/>
              <a:gd name="connsiteX102" fmla="*/ 689594 w 1138481"/>
              <a:gd name="connsiteY102" fmla="*/ 216009 h 944895"/>
              <a:gd name="connsiteX103" fmla="*/ 672075 w 1138481"/>
              <a:gd name="connsiteY103" fmla="*/ 203739 h 944895"/>
              <a:gd name="connsiteX104" fmla="*/ 538055 w 1138481"/>
              <a:gd name="connsiteY104" fmla="*/ 91561 h 944895"/>
              <a:gd name="connsiteX105" fmla="*/ 404911 w 1138481"/>
              <a:gd name="connsiteY105" fmla="*/ 200234 h 944895"/>
              <a:gd name="connsiteX106" fmla="*/ 403159 w 1138481"/>
              <a:gd name="connsiteY106" fmla="*/ 209874 h 944895"/>
              <a:gd name="connsiteX107" fmla="*/ 387392 w 1138481"/>
              <a:gd name="connsiteY107" fmla="*/ 223020 h 944895"/>
              <a:gd name="connsiteX108" fmla="*/ 386516 w 1138481"/>
              <a:gd name="connsiteY108" fmla="*/ 222143 h 944895"/>
              <a:gd name="connsiteX109" fmla="*/ 373377 w 1138481"/>
              <a:gd name="connsiteY109" fmla="*/ 206368 h 944895"/>
              <a:gd name="connsiteX110" fmla="*/ 375129 w 1138481"/>
              <a:gd name="connsiteY110" fmla="*/ 194099 h 944895"/>
              <a:gd name="connsiteX111" fmla="*/ 538055 w 1138481"/>
              <a:gd name="connsiteY111" fmla="*/ 61764 h 944895"/>
              <a:gd name="connsiteX112" fmla="*/ 535254 w 1138481"/>
              <a:gd name="connsiteY112" fmla="*/ 29719 h 944895"/>
              <a:gd name="connsiteX113" fmla="*/ 334023 w 1138481"/>
              <a:gd name="connsiteY113" fmla="*/ 230761 h 944895"/>
              <a:gd name="connsiteX114" fmla="*/ 454762 w 1138481"/>
              <a:gd name="connsiteY114" fmla="*/ 291073 h 944895"/>
              <a:gd name="connsiteX115" fmla="*/ 526505 w 1138481"/>
              <a:gd name="connsiteY115" fmla="*/ 430928 h 944895"/>
              <a:gd name="connsiteX116" fmla="*/ 535254 w 1138481"/>
              <a:gd name="connsiteY116" fmla="*/ 430928 h 944895"/>
              <a:gd name="connsiteX117" fmla="*/ 573751 w 1138481"/>
              <a:gd name="connsiteY117" fmla="*/ 427432 h 944895"/>
              <a:gd name="connsiteX118" fmla="*/ 670866 w 1138481"/>
              <a:gd name="connsiteY118" fmla="*/ 258732 h 944895"/>
              <a:gd name="connsiteX119" fmla="*/ 671741 w 1138481"/>
              <a:gd name="connsiteY119" fmla="*/ 258732 h 944895"/>
              <a:gd name="connsiteX120" fmla="*/ 714612 w 1138481"/>
              <a:gd name="connsiteY120" fmla="*/ 237754 h 944895"/>
              <a:gd name="connsiteX121" fmla="*/ 736485 w 1138481"/>
              <a:gd name="connsiteY121" fmla="*/ 240376 h 944895"/>
              <a:gd name="connsiteX122" fmla="*/ 736485 w 1138481"/>
              <a:gd name="connsiteY122" fmla="*/ 230761 h 944895"/>
              <a:gd name="connsiteX123" fmla="*/ 535254 w 1138481"/>
              <a:gd name="connsiteY123" fmla="*/ 29719 h 944895"/>
              <a:gd name="connsiteX124" fmla="*/ 535254 w 1138481"/>
              <a:gd name="connsiteY124" fmla="*/ 0 h 944895"/>
              <a:gd name="connsiteX125" fmla="*/ 766232 w 1138481"/>
              <a:gd name="connsiteY125" fmla="*/ 230761 h 944895"/>
              <a:gd name="connsiteX126" fmla="*/ 765358 w 1138481"/>
              <a:gd name="connsiteY126" fmla="*/ 243872 h 944895"/>
              <a:gd name="connsiteX127" fmla="*/ 820477 w 1138481"/>
              <a:gd name="connsiteY127" fmla="*/ 250865 h 944895"/>
              <a:gd name="connsiteX128" fmla="*/ 790730 w 1138481"/>
              <a:gd name="connsiteY128" fmla="*/ 191427 h 944895"/>
              <a:gd name="connsiteX129" fmla="*/ 802104 w 1138481"/>
              <a:gd name="connsiteY129" fmla="*/ 162582 h 944895"/>
              <a:gd name="connsiteX130" fmla="*/ 854599 w 1138481"/>
              <a:gd name="connsiteY130" fmla="*/ 136359 h 944895"/>
              <a:gd name="connsiteX131" fmla="*/ 872097 w 1138481"/>
              <a:gd name="connsiteY131" fmla="*/ 135485 h 944895"/>
              <a:gd name="connsiteX132" fmla="*/ 884346 w 1138481"/>
              <a:gd name="connsiteY132" fmla="*/ 147722 h 944895"/>
              <a:gd name="connsiteX133" fmla="*/ 940341 w 1138481"/>
              <a:gd name="connsiteY133" fmla="*/ 265725 h 944895"/>
              <a:gd name="connsiteX134" fmla="*/ 1047081 w 1138481"/>
              <a:gd name="connsiteY134" fmla="*/ 288451 h 944895"/>
              <a:gd name="connsiteX135" fmla="*/ 1067204 w 1138481"/>
              <a:gd name="connsiteY135" fmla="*/ 310303 h 944895"/>
              <a:gd name="connsiteX136" fmla="*/ 1052330 w 1138481"/>
              <a:gd name="connsiteY136" fmla="*/ 336526 h 944895"/>
              <a:gd name="connsiteX137" fmla="*/ 1008584 w 1138481"/>
              <a:gd name="connsiteY137" fmla="*/ 358379 h 944895"/>
              <a:gd name="connsiteX138" fmla="*/ 1134573 w 1138481"/>
              <a:gd name="connsiteY138" fmla="*/ 620606 h 944895"/>
              <a:gd name="connsiteX139" fmla="*/ 1136322 w 1138481"/>
              <a:gd name="connsiteY139" fmla="*/ 648577 h 944895"/>
              <a:gd name="connsiteX140" fmla="*/ 1117074 w 1138481"/>
              <a:gd name="connsiteY140" fmla="*/ 669556 h 944895"/>
              <a:gd name="connsiteX141" fmla="*/ 755733 w 1138481"/>
              <a:gd name="connsiteY141" fmla="*/ 843500 h 944895"/>
              <a:gd name="connsiteX142" fmla="*/ 739110 w 1138481"/>
              <a:gd name="connsiteY142" fmla="*/ 846997 h 944895"/>
              <a:gd name="connsiteX143" fmla="*/ 726861 w 1138481"/>
              <a:gd name="connsiteY143" fmla="*/ 845248 h 944895"/>
              <a:gd name="connsiteX144" fmla="*/ 705863 w 1138481"/>
              <a:gd name="connsiteY144" fmla="*/ 826018 h 944895"/>
              <a:gd name="connsiteX145" fmla="*/ 579875 w 1138481"/>
              <a:gd name="connsiteY145" fmla="*/ 563790 h 944895"/>
              <a:gd name="connsiteX146" fmla="*/ 538754 w 1138481"/>
              <a:gd name="connsiteY146" fmla="*/ 583020 h 944895"/>
              <a:gd name="connsiteX147" fmla="*/ 508132 w 1138481"/>
              <a:gd name="connsiteY147" fmla="*/ 576902 h 944895"/>
              <a:gd name="connsiteX148" fmla="*/ 505507 w 1138481"/>
              <a:gd name="connsiteY148" fmla="*/ 546309 h 944895"/>
              <a:gd name="connsiteX149" fmla="*/ 549618 w 1138481"/>
              <a:gd name="connsiteY149" fmla="*/ 469767 h 944895"/>
              <a:gd name="connsiteX150" fmla="*/ 555377 w 1138481"/>
              <a:gd name="connsiteY150" fmla="*/ 459773 h 944895"/>
              <a:gd name="connsiteX151" fmla="*/ 535254 w 1138481"/>
              <a:gd name="connsiteY151" fmla="*/ 460647 h 944895"/>
              <a:gd name="connsiteX152" fmla="*/ 516881 w 1138481"/>
              <a:gd name="connsiteY152" fmla="*/ 459773 h 944895"/>
              <a:gd name="connsiteX153" fmla="*/ 516404 w 1138481"/>
              <a:gd name="connsiteY153" fmla="*/ 461202 h 944895"/>
              <a:gd name="connsiteX154" fmla="*/ 514256 w 1138481"/>
              <a:gd name="connsiteY154" fmla="*/ 467640 h 944895"/>
              <a:gd name="connsiteX155" fmla="*/ 488009 w 1138481"/>
              <a:gd name="connsiteY155" fmla="*/ 520086 h 944895"/>
              <a:gd name="connsiteX156" fmla="*/ 411891 w 1138481"/>
              <a:gd name="connsiteY156" fmla="*/ 585643 h 944895"/>
              <a:gd name="connsiteX157" fmla="*/ 311275 w 1138481"/>
              <a:gd name="connsiteY157" fmla="*/ 578650 h 944895"/>
              <a:gd name="connsiteX158" fmla="*/ 309526 w 1138481"/>
              <a:gd name="connsiteY158" fmla="*/ 579524 h 944895"/>
              <a:gd name="connsiteX159" fmla="*/ 152915 w 1138481"/>
              <a:gd name="connsiteY159" fmla="*/ 894198 h 944895"/>
              <a:gd name="connsiteX160" fmla="*/ 139792 w 1138481"/>
              <a:gd name="connsiteY160" fmla="*/ 906435 h 944895"/>
              <a:gd name="connsiteX161" fmla="*/ 62799 w 1138481"/>
              <a:gd name="connsiteY161" fmla="*/ 942273 h 944895"/>
              <a:gd name="connsiteX162" fmla="*/ 50550 w 1138481"/>
              <a:gd name="connsiteY162" fmla="*/ 944895 h 944895"/>
              <a:gd name="connsiteX163" fmla="*/ 38301 w 1138481"/>
              <a:gd name="connsiteY163" fmla="*/ 941399 h 944895"/>
              <a:gd name="connsiteX164" fmla="*/ 23428 w 1138481"/>
              <a:gd name="connsiteY164" fmla="*/ 922169 h 944895"/>
              <a:gd name="connsiteX165" fmla="*/ 5054 w 1138481"/>
              <a:gd name="connsiteY165" fmla="*/ 839130 h 944895"/>
              <a:gd name="connsiteX166" fmla="*/ 7679 w 1138481"/>
              <a:gd name="connsiteY166" fmla="*/ 820774 h 944895"/>
              <a:gd name="connsiteX167" fmla="*/ 16428 w 1138481"/>
              <a:gd name="connsiteY167" fmla="*/ 804166 h 944895"/>
              <a:gd name="connsiteX168" fmla="*/ 5054 w 1138481"/>
              <a:gd name="connsiteY168" fmla="*/ 786684 h 944895"/>
              <a:gd name="connsiteX169" fmla="*/ 4179 w 1138481"/>
              <a:gd name="connsiteY169" fmla="*/ 756091 h 944895"/>
              <a:gd name="connsiteX170" fmla="*/ 29552 w 1138481"/>
              <a:gd name="connsiteY170" fmla="*/ 738609 h 944895"/>
              <a:gd name="connsiteX171" fmla="*/ 47925 w 1138481"/>
              <a:gd name="connsiteY171" fmla="*/ 737735 h 944895"/>
              <a:gd name="connsiteX172" fmla="*/ 38301 w 1138481"/>
              <a:gd name="connsiteY172" fmla="*/ 722001 h 944895"/>
              <a:gd name="connsiteX173" fmla="*/ 35676 w 1138481"/>
              <a:gd name="connsiteY173" fmla="*/ 691408 h 944895"/>
              <a:gd name="connsiteX174" fmla="*/ 61924 w 1138481"/>
              <a:gd name="connsiteY174" fmla="*/ 673926 h 944895"/>
              <a:gd name="connsiteX175" fmla="*/ 79422 w 1138481"/>
              <a:gd name="connsiteY175" fmla="*/ 673052 h 944895"/>
              <a:gd name="connsiteX176" fmla="*/ 69798 w 1138481"/>
              <a:gd name="connsiteY176" fmla="*/ 657318 h 944895"/>
              <a:gd name="connsiteX177" fmla="*/ 68923 w 1138481"/>
              <a:gd name="connsiteY177" fmla="*/ 626725 h 944895"/>
              <a:gd name="connsiteX178" fmla="*/ 94296 w 1138481"/>
              <a:gd name="connsiteY178" fmla="*/ 609243 h 944895"/>
              <a:gd name="connsiteX179" fmla="*/ 114419 w 1138481"/>
              <a:gd name="connsiteY179" fmla="*/ 607495 h 944895"/>
              <a:gd name="connsiteX180" fmla="*/ 164289 w 1138481"/>
              <a:gd name="connsiteY180" fmla="*/ 506100 h 944895"/>
              <a:gd name="connsiteX181" fmla="*/ 163414 w 1138481"/>
              <a:gd name="connsiteY181" fmla="*/ 505226 h 944895"/>
              <a:gd name="connsiteX182" fmla="*/ 104795 w 1138481"/>
              <a:gd name="connsiteY182" fmla="*/ 329533 h 944895"/>
              <a:gd name="connsiteX183" fmla="*/ 131042 w 1138481"/>
              <a:gd name="connsiteY183" fmla="*/ 277088 h 944895"/>
              <a:gd name="connsiteX184" fmla="*/ 207160 w 1138481"/>
              <a:gd name="connsiteY184" fmla="*/ 210657 h 944895"/>
              <a:gd name="connsiteX185" fmla="*/ 305151 w 1138481"/>
              <a:gd name="connsiteY185" fmla="*/ 216775 h 944895"/>
              <a:gd name="connsiteX186" fmla="*/ 535254 w 1138481"/>
              <a:gd name="connsiteY186" fmla="*/ 0 h 944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138481" h="944895">
                <a:moveTo>
                  <a:pt x="874253" y="463484"/>
                </a:moveTo>
                <a:lnTo>
                  <a:pt x="754584" y="519472"/>
                </a:lnTo>
                <a:lnTo>
                  <a:pt x="756313" y="523066"/>
                </a:lnTo>
                <a:lnTo>
                  <a:pt x="812658" y="640195"/>
                </a:lnTo>
                <a:lnTo>
                  <a:pt x="932327" y="584208"/>
                </a:lnTo>
                <a:lnTo>
                  <a:pt x="923676" y="566223"/>
                </a:lnTo>
                <a:close/>
                <a:moveTo>
                  <a:pt x="883492" y="434288"/>
                </a:moveTo>
                <a:cubicBezTo>
                  <a:pt x="890311" y="436803"/>
                  <a:pt x="896250" y="442052"/>
                  <a:pt x="899770" y="449488"/>
                </a:cubicBezTo>
                <a:lnTo>
                  <a:pt x="959604" y="571960"/>
                </a:lnTo>
                <a:lnTo>
                  <a:pt x="959747" y="575525"/>
                </a:lnTo>
                <a:lnTo>
                  <a:pt x="960484" y="593831"/>
                </a:lnTo>
                <a:cubicBezTo>
                  <a:pt x="957844" y="601704"/>
                  <a:pt x="952565" y="606953"/>
                  <a:pt x="945526" y="610452"/>
                </a:cubicBezTo>
                <a:lnTo>
                  <a:pt x="824977" y="668189"/>
                </a:lnTo>
                <a:cubicBezTo>
                  <a:pt x="821458" y="669064"/>
                  <a:pt x="817058" y="670813"/>
                  <a:pt x="812658" y="670813"/>
                </a:cubicBezTo>
                <a:cubicBezTo>
                  <a:pt x="809139" y="670813"/>
                  <a:pt x="805619" y="669939"/>
                  <a:pt x="802979" y="669064"/>
                </a:cubicBezTo>
                <a:cubicBezTo>
                  <a:pt x="795940" y="666439"/>
                  <a:pt x="789781" y="661191"/>
                  <a:pt x="786261" y="654192"/>
                </a:cubicBezTo>
                <a:lnTo>
                  <a:pt x="727307" y="531719"/>
                </a:lnTo>
                <a:lnTo>
                  <a:pt x="725981" y="515245"/>
                </a:lnTo>
                <a:lnTo>
                  <a:pt x="725547" y="509849"/>
                </a:lnTo>
                <a:cubicBezTo>
                  <a:pt x="728187" y="502851"/>
                  <a:pt x="733466" y="496727"/>
                  <a:pt x="740505" y="493228"/>
                </a:cubicBezTo>
                <a:lnTo>
                  <a:pt x="861934" y="435491"/>
                </a:lnTo>
                <a:cubicBezTo>
                  <a:pt x="868973" y="431992"/>
                  <a:pt x="876672" y="431773"/>
                  <a:pt x="883492" y="434288"/>
                </a:cubicBezTo>
                <a:close/>
                <a:moveTo>
                  <a:pt x="255609" y="233711"/>
                </a:moveTo>
                <a:cubicBezTo>
                  <a:pt x="242376" y="232946"/>
                  <a:pt x="229033" y="234694"/>
                  <a:pt x="215909" y="238628"/>
                </a:cubicBezTo>
                <a:cubicBezTo>
                  <a:pt x="190537" y="246495"/>
                  <a:pt x="169539" y="264851"/>
                  <a:pt x="157290" y="289325"/>
                </a:cubicBezTo>
                <a:lnTo>
                  <a:pt x="131917" y="341771"/>
                </a:lnTo>
                <a:cubicBezTo>
                  <a:pt x="106545" y="392468"/>
                  <a:pt x="127543" y="453655"/>
                  <a:pt x="177413" y="479003"/>
                </a:cubicBezTo>
                <a:cubicBezTo>
                  <a:pt x="185287" y="483374"/>
                  <a:pt x="190537" y="488618"/>
                  <a:pt x="192287" y="496485"/>
                </a:cubicBezTo>
                <a:cubicBezTo>
                  <a:pt x="194911" y="504352"/>
                  <a:pt x="194911" y="512219"/>
                  <a:pt x="190537" y="520086"/>
                </a:cubicBezTo>
                <a:lnTo>
                  <a:pt x="137167" y="629347"/>
                </a:lnTo>
                <a:cubicBezTo>
                  <a:pt x="134542" y="633718"/>
                  <a:pt x="130168" y="636340"/>
                  <a:pt x="124918" y="636340"/>
                </a:cubicBezTo>
                <a:lnTo>
                  <a:pt x="96046" y="638962"/>
                </a:lnTo>
                <a:cubicBezTo>
                  <a:pt x="96046" y="638962"/>
                  <a:pt x="95171" y="638962"/>
                  <a:pt x="95171" y="639837"/>
                </a:cubicBezTo>
                <a:cubicBezTo>
                  <a:pt x="94296" y="640711"/>
                  <a:pt x="95171" y="640711"/>
                  <a:pt x="95171" y="640711"/>
                </a:cubicBezTo>
                <a:lnTo>
                  <a:pt x="110044" y="664311"/>
                </a:lnTo>
                <a:cubicBezTo>
                  <a:pt x="113544" y="669556"/>
                  <a:pt x="113544" y="674800"/>
                  <a:pt x="110919" y="680045"/>
                </a:cubicBezTo>
                <a:lnTo>
                  <a:pt x="103920" y="694030"/>
                </a:lnTo>
                <a:cubicBezTo>
                  <a:pt x="102170" y="698401"/>
                  <a:pt x="97796" y="701023"/>
                  <a:pt x="91671" y="701897"/>
                </a:cubicBezTo>
                <a:lnTo>
                  <a:pt x="63674" y="703645"/>
                </a:lnTo>
                <a:lnTo>
                  <a:pt x="62799" y="703645"/>
                </a:lnTo>
                <a:cubicBezTo>
                  <a:pt x="62799" y="705394"/>
                  <a:pt x="62799" y="706268"/>
                  <a:pt x="62799" y="706268"/>
                </a:cubicBezTo>
                <a:lnTo>
                  <a:pt x="78547" y="729868"/>
                </a:lnTo>
                <a:cubicBezTo>
                  <a:pt x="81172" y="734239"/>
                  <a:pt x="81172" y="740357"/>
                  <a:pt x="79422" y="744728"/>
                </a:cubicBezTo>
                <a:lnTo>
                  <a:pt x="72423" y="758713"/>
                </a:lnTo>
                <a:cubicBezTo>
                  <a:pt x="69798" y="762210"/>
                  <a:pt x="65424" y="765706"/>
                  <a:pt x="60174" y="766580"/>
                </a:cubicBezTo>
                <a:lnTo>
                  <a:pt x="32177" y="768328"/>
                </a:lnTo>
                <a:cubicBezTo>
                  <a:pt x="31302" y="768328"/>
                  <a:pt x="30427" y="768328"/>
                  <a:pt x="30427" y="768328"/>
                </a:cubicBezTo>
                <a:cubicBezTo>
                  <a:pt x="29552" y="770951"/>
                  <a:pt x="30427" y="770951"/>
                  <a:pt x="30427" y="770951"/>
                </a:cubicBezTo>
                <a:lnTo>
                  <a:pt x="45301" y="794551"/>
                </a:lnTo>
                <a:cubicBezTo>
                  <a:pt x="48800" y="798922"/>
                  <a:pt x="48800" y="805040"/>
                  <a:pt x="46175" y="809411"/>
                </a:cubicBezTo>
                <a:lnTo>
                  <a:pt x="33927" y="833011"/>
                </a:lnTo>
                <a:lnTo>
                  <a:pt x="51425" y="914302"/>
                </a:lnTo>
                <a:lnTo>
                  <a:pt x="127543" y="880212"/>
                </a:lnTo>
                <a:lnTo>
                  <a:pt x="283278" y="565539"/>
                </a:lnTo>
                <a:cubicBezTo>
                  <a:pt x="286778" y="558546"/>
                  <a:pt x="292902" y="553301"/>
                  <a:pt x="300776" y="550679"/>
                </a:cubicBezTo>
                <a:cubicBezTo>
                  <a:pt x="309526" y="548057"/>
                  <a:pt x="316525" y="548057"/>
                  <a:pt x="324399" y="552427"/>
                </a:cubicBezTo>
                <a:cubicBezTo>
                  <a:pt x="375144" y="576902"/>
                  <a:pt x="436389" y="556798"/>
                  <a:pt x="461761" y="506100"/>
                </a:cubicBezTo>
                <a:lnTo>
                  <a:pt x="487134" y="453655"/>
                </a:lnTo>
                <a:cubicBezTo>
                  <a:pt x="512506" y="403831"/>
                  <a:pt x="492383" y="342645"/>
                  <a:pt x="441638" y="317296"/>
                </a:cubicBezTo>
                <a:lnTo>
                  <a:pt x="337523" y="265725"/>
                </a:lnTo>
                <a:cubicBezTo>
                  <a:pt x="340148" y="279710"/>
                  <a:pt x="344522" y="292822"/>
                  <a:pt x="349772" y="305059"/>
                </a:cubicBezTo>
                <a:cubicBezTo>
                  <a:pt x="350647" y="305933"/>
                  <a:pt x="350647" y="305933"/>
                  <a:pt x="351522" y="305933"/>
                </a:cubicBezTo>
                <a:cubicBezTo>
                  <a:pt x="362896" y="311177"/>
                  <a:pt x="366395" y="324289"/>
                  <a:pt x="360271" y="335652"/>
                </a:cubicBezTo>
                <a:cubicBezTo>
                  <a:pt x="355896" y="345267"/>
                  <a:pt x="343647" y="349638"/>
                  <a:pt x="332273" y="344393"/>
                </a:cubicBezTo>
                <a:cubicBezTo>
                  <a:pt x="322649" y="340023"/>
                  <a:pt x="319150" y="328659"/>
                  <a:pt x="321774" y="318170"/>
                </a:cubicBezTo>
                <a:cubicBezTo>
                  <a:pt x="313025" y="296318"/>
                  <a:pt x="307776" y="273591"/>
                  <a:pt x="306026" y="249991"/>
                </a:cubicBezTo>
                <a:lnTo>
                  <a:pt x="294652" y="243872"/>
                </a:lnTo>
                <a:cubicBezTo>
                  <a:pt x="281966" y="237754"/>
                  <a:pt x="268842" y="234476"/>
                  <a:pt x="255609" y="233711"/>
                </a:cubicBezTo>
                <a:close/>
                <a:moveTo>
                  <a:pt x="860723" y="166952"/>
                </a:moveTo>
                <a:lnTo>
                  <a:pt x="821352" y="186182"/>
                </a:lnTo>
                <a:lnTo>
                  <a:pt x="858974" y="263102"/>
                </a:lnTo>
                <a:cubicBezTo>
                  <a:pt x="860723" y="267473"/>
                  <a:pt x="860723" y="273591"/>
                  <a:pt x="857224" y="277962"/>
                </a:cubicBezTo>
                <a:cubicBezTo>
                  <a:pt x="854599" y="282332"/>
                  <a:pt x="848475" y="284081"/>
                  <a:pt x="843225" y="284081"/>
                </a:cubicBezTo>
                <a:lnTo>
                  <a:pt x="711988" y="267473"/>
                </a:lnTo>
                <a:cubicBezTo>
                  <a:pt x="705863" y="267473"/>
                  <a:pt x="699739" y="270095"/>
                  <a:pt x="696239" y="275340"/>
                </a:cubicBezTo>
                <a:lnTo>
                  <a:pt x="615747" y="414320"/>
                </a:lnTo>
                <a:cubicBezTo>
                  <a:pt x="652493" y="397713"/>
                  <a:pt x="684865" y="370616"/>
                  <a:pt x="705863" y="335652"/>
                </a:cubicBezTo>
                <a:cubicBezTo>
                  <a:pt x="699739" y="322541"/>
                  <a:pt x="704988" y="305059"/>
                  <a:pt x="718987" y="298940"/>
                </a:cubicBezTo>
                <a:cubicBezTo>
                  <a:pt x="732111" y="292822"/>
                  <a:pt x="748734" y="298940"/>
                  <a:pt x="755733" y="312052"/>
                </a:cubicBezTo>
                <a:cubicBezTo>
                  <a:pt x="761858" y="326037"/>
                  <a:pt x="755733" y="341771"/>
                  <a:pt x="742610" y="348763"/>
                </a:cubicBezTo>
                <a:cubicBezTo>
                  <a:pt x="738235" y="350512"/>
                  <a:pt x="735610" y="351386"/>
                  <a:pt x="731236" y="351386"/>
                </a:cubicBezTo>
                <a:cubicBezTo>
                  <a:pt x="700614" y="402083"/>
                  <a:pt x="649868" y="437921"/>
                  <a:pt x="592999" y="452781"/>
                </a:cubicBezTo>
                <a:lnTo>
                  <a:pt x="579255" y="477409"/>
                </a:lnTo>
                <a:lnTo>
                  <a:pt x="537879" y="551553"/>
                </a:lnTo>
                <a:lnTo>
                  <a:pt x="579875" y="529701"/>
                </a:lnTo>
                <a:cubicBezTo>
                  <a:pt x="582500" y="529701"/>
                  <a:pt x="585124" y="528827"/>
                  <a:pt x="586874" y="528827"/>
                </a:cubicBezTo>
                <a:cubicBezTo>
                  <a:pt x="592124" y="528827"/>
                  <a:pt x="597373" y="531449"/>
                  <a:pt x="599998" y="536694"/>
                </a:cubicBezTo>
                <a:lnTo>
                  <a:pt x="732111" y="812907"/>
                </a:lnTo>
                <a:cubicBezTo>
                  <a:pt x="732986" y="814655"/>
                  <a:pt x="734735" y="816403"/>
                  <a:pt x="737360" y="817277"/>
                </a:cubicBezTo>
                <a:cubicBezTo>
                  <a:pt x="738235" y="817277"/>
                  <a:pt x="740860" y="817277"/>
                  <a:pt x="743485" y="817277"/>
                </a:cubicBezTo>
                <a:lnTo>
                  <a:pt x="1103950" y="643333"/>
                </a:lnTo>
                <a:cubicBezTo>
                  <a:pt x="1106575" y="642459"/>
                  <a:pt x="1107450" y="640711"/>
                  <a:pt x="1108325" y="638962"/>
                </a:cubicBezTo>
                <a:cubicBezTo>
                  <a:pt x="1109200" y="637214"/>
                  <a:pt x="1108325" y="635466"/>
                  <a:pt x="1107450" y="633718"/>
                </a:cubicBezTo>
                <a:lnTo>
                  <a:pt x="1096481" y="610784"/>
                </a:lnTo>
                <a:lnTo>
                  <a:pt x="975338" y="357504"/>
                </a:lnTo>
                <a:cubicBezTo>
                  <a:pt x="973588" y="354008"/>
                  <a:pt x="972713" y="349638"/>
                  <a:pt x="974463" y="346141"/>
                </a:cubicBezTo>
                <a:cubicBezTo>
                  <a:pt x="976213" y="341771"/>
                  <a:pt x="977962" y="339148"/>
                  <a:pt x="982337" y="337400"/>
                </a:cubicBezTo>
                <a:lnTo>
                  <a:pt x="1029582" y="314674"/>
                </a:lnTo>
                <a:lnTo>
                  <a:pt x="927217" y="292822"/>
                </a:lnTo>
                <a:cubicBezTo>
                  <a:pt x="922843" y="292822"/>
                  <a:pt x="919343" y="289325"/>
                  <a:pt x="916718" y="284955"/>
                </a:cubicBezTo>
                <a:close/>
                <a:moveTo>
                  <a:pt x="538055" y="61764"/>
                </a:moveTo>
                <a:cubicBezTo>
                  <a:pt x="618642" y="61764"/>
                  <a:pt x="687842" y="118730"/>
                  <a:pt x="701857" y="197605"/>
                </a:cubicBezTo>
                <a:cubicBezTo>
                  <a:pt x="703609" y="206368"/>
                  <a:pt x="698353" y="214256"/>
                  <a:pt x="689594" y="216009"/>
                </a:cubicBezTo>
                <a:cubicBezTo>
                  <a:pt x="681710" y="216885"/>
                  <a:pt x="673827" y="211627"/>
                  <a:pt x="672075" y="203739"/>
                </a:cubicBezTo>
                <a:cubicBezTo>
                  <a:pt x="660688" y="138886"/>
                  <a:pt x="604627" y="91561"/>
                  <a:pt x="538055" y="91561"/>
                </a:cubicBezTo>
                <a:cubicBezTo>
                  <a:pt x="473235" y="91561"/>
                  <a:pt x="418050" y="137134"/>
                  <a:pt x="404911" y="200234"/>
                </a:cubicBezTo>
                <a:cubicBezTo>
                  <a:pt x="404035" y="203739"/>
                  <a:pt x="403159" y="206368"/>
                  <a:pt x="403159" y="209874"/>
                </a:cubicBezTo>
                <a:cubicBezTo>
                  <a:pt x="401407" y="216885"/>
                  <a:pt x="395276" y="223020"/>
                  <a:pt x="387392" y="223020"/>
                </a:cubicBezTo>
                <a:cubicBezTo>
                  <a:pt x="387392" y="223020"/>
                  <a:pt x="387392" y="223020"/>
                  <a:pt x="386516" y="222143"/>
                </a:cubicBezTo>
                <a:cubicBezTo>
                  <a:pt x="377757" y="222143"/>
                  <a:pt x="372501" y="214256"/>
                  <a:pt x="373377" y="206368"/>
                </a:cubicBezTo>
                <a:cubicBezTo>
                  <a:pt x="374253" y="201987"/>
                  <a:pt x="374253" y="197605"/>
                  <a:pt x="375129" y="194099"/>
                </a:cubicBezTo>
                <a:cubicBezTo>
                  <a:pt x="390896" y="116977"/>
                  <a:pt x="459220" y="61764"/>
                  <a:pt x="538055" y="61764"/>
                </a:cubicBezTo>
                <a:close/>
                <a:moveTo>
                  <a:pt x="535254" y="29719"/>
                </a:moveTo>
                <a:cubicBezTo>
                  <a:pt x="425015" y="29719"/>
                  <a:pt x="334023" y="119751"/>
                  <a:pt x="334023" y="230761"/>
                </a:cubicBezTo>
                <a:lnTo>
                  <a:pt x="454762" y="291073"/>
                </a:lnTo>
                <a:cubicBezTo>
                  <a:pt x="508132" y="317296"/>
                  <a:pt x="535254" y="374986"/>
                  <a:pt x="526505" y="430928"/>
                </a:cubicBezTo>
                <a:cubicBezTo>
                  <a:pt x="529130" y="430928"/>
                  <a:pt x="532630" y="430928"/>
                  <a:pt x="535254" y="430928"/>
                </a:cubicBezTo>
                <a:cubicBezTo>
                  <a:pt x="548378" y="430928"/>
                  <a:pt x="560627" y="429180"/>
                  <a:pt x="573751" y="427432"/>
                </a:cubicBezTo>
                <a:lnTo>
                  <a:pt x="670866" y="258732"/>
                </a:lnTo>
                <a:cubicBezTo>
                  <a:pt x="670866" y="258732"/>
                  <a:pt x="670866" y="258732"/>
                  <a:pt x="671741" y="258732"/>
                </a:cubicBezTo>
                <a:cubicBezTo>
                  <a:pt x="680490" y="244746"/>
                  <a:pt x="697114" y="236880"/>
                  <a:pt x="714612" y="237754"/>
                </a:cubicBezTo>
                <a:lnTo>
                  <a:pt x="736485" y="240376"/>
                </a:lnTo>
                <a:cubicBezTo>
                  <a:pt x="736485" y="236880"/>
                  <a:pt x="736485" y="234257"/>
                  <a:pt x="736485" y="230761"/>
                </a:cubicBezTo>
                <a:cubicBezTo>
                  <a:pt x="736485" y="119751"/>
                  <a:pt x="646369" y="29719"/>
                  <a:pt x="535254" y="29719"/>
                </a:cubicBezTo>
                <a:close/>
                <a:moveTo>
                  <a:pt x="535254" y="0"/>
                </a:moveTo>
                <a:cubicBezTo>
                  <a:pt x="662117" y="0"/>
                  <a:pt x="766232" y="103143"/>
                  <a:pt x="766232" y="230761"/>
                </a:cubicBezTo>
                <a:cubicBezTo>
                  <a:pt x="766232" y="234257"/>
                  <a:pt x="766232" y="239502"/>
                  <a:pt x="765358" y="243872"/>
                </a:cubicBezTo>
                <a:lnTo>
                  <a:pt x="820477" y="250865"/>
                </a:lnTo>
                <a:lnTo>
                  <a:pt x="790730" y="191427"/>
                </a:lnTo>
                <a:cubicBezTo>
                  <a:pt x="786356" y="180938"/>
                  <a:pt x="790730" y="167826"/>
                  <a:pt x="802104" y="162582"/>
                </a:cubicBezTo>
                <a:lnTo>
                  <a:pt x="854599" y="136359"/>
                </a:lnTo>
                <a:cubicBezTo>
                  <a:pt x="860723" y="134611"/>
                  <a:pt x="866848" y="134611"/>
                  <a:pt x="872097" y="135485"/>
                </a:cubicBezTo>
                <a:cubicBezTo>
                  <a:pt x="877347" y="138107"/>
                  <a:pt x="880847" y="141603"/>
                  <a:pt x="884346" y="147722"/>
                </a:cubicBezTo>
                <a:lnTo>
                  <a:pt x="940341" y="265725"/>
                </a:lnTo>
                <a:lnTo>
                  <a:pt x="1047081" y="288451"/>
                </a:lnTo>
                <a:cubicBezTo>
                  <a:pt x="1057580" y="290199"/>
                  <a:pt x="1065454" y="298940"/>
                  <a:pt x="1067204" y="310303"/>
                </a:cubicBezTo>
                <a:cubicBezTo>
                  <a:pt x="1068079" y="321667"/>
                  <a:pt x="1062829" y="332156"/>
                  <a:pt x="1052330" y="336526"/>
                </a:cubicBezTo>
                <a:lnTo>
                  <a:pt x="1008584" y="358379"/>
                </a:lnTo>
                <a:lnTo>
                  <a:pt x="1134573" y="620606"/>
                </a:lnTo>
                <a:cubicBezTo>
                  <a:pt x="1138947" y="629347"/>
                  <a:pt x="1139822" y="639837"/>
                  <a:pt x="1136322" y="648577"/>
                </a:cubicBezTo>
                <a:cubicBezTo>
                  <a:pt x="1132823" y="658193"/>
                  <a:pt x="1125823" y="666059"/>
                  <a:pt x="1117074" y="669556"/>
                </a:cubicBezTo>
                <a:lnTo>
                  <a:pt x="755733" y="843500"/>
                </a:lnTo>
                <a:cubicBezTo>
                  <a:pt x="750484" y="845248"/>
                  <a:pt x="744359" y="846997"/>
                  <a:pt x="739110" y="846997"/>
                </a:cubicBezTo>
                <a:cubicBezTo>
                  <a:pt x="735610" y="846997"/>
                  <a:pt x="731236" y="846123"/>
                  <a:pt x="726861" y="845248"/>
                </a:cubicBezTo>
                <a:cubicBezTo>
                  <a:pt x="717237" y="840878"/>
                  <a:pt x="710238" y="833885"/>
                  <a:pt x="705863" y="826018"/>
                </a:cubicBezTo>
                <a:lnTo>
                  <a:pt x="579875" y="563790"/>
                </a:lnTo>
                <a:lnTo>
                  <a:pt x="538754" y="583020"/>
                </a:lnTo>
                <a:cubicBezTo>
                  <a:pt x="528255" y="588265"/>
                  <a:pt x="516006" y="585643"/>
                  <a:pt x="508132" y="576902"/>
                </a:cubicBezTo>
                <a:cubicBezTo>
                  <a:pt x="501132" y="569035"/>
                  <a:pt x="499383" y="556798"/>
                  <a:pt x="505507" y="546309"/>
                </a:cubicBezTo>
                <a:lnTo>
                  <a:pt x="549618" y="469767"/>
                </a:lnTo>
                <a:lnTo>
                  <a:pt x="555377" y="459773"/>
                </a:lnTo>
                <a:cubicBezTo>
                  <a:pt x="549253" y="460647"/>
                  <a:pt x="542254" y="460647"/>
                  <a:pt x="535254" y="460647"/>
                </a:cubicBezTo>
                <a:cubicBezTo>
                  <a:pt x="529130" y="460647"/>
                  <a:pt x="523005" y="460647"/>
                  <a:pt x="516881" y="459773"/>
                </a:cubicBezTo>
                <a:lnTo>
                  <a:pt x="516404" y="461202"/>
                </a:lnTo>
                <a:lnTo>
                  <a:pt x="514256" y="467640"/>
                </a:lnTo>
                <a:lnTo>
                  <a:pt x="488009" y="520086"/>
                </a:lnTo>
                <a:cubicBezTo>
                  <a:pt x="472260" y="551553"/>
                  <a:pt x="445138" y="575154"/>
                  <a:pt x="411891" y="585643"/>
                </a:cubicBezTo>
                <a:cubicBezTo>
                  <a:pt x="378644" y="597006"/>
                  <a:pt x="342772" y="594384"/>
                  <a:pt x="311275" y="578650"/>
                </a:cubicBezTo>
                <a:cubicBezTo>
                  <a:pt x="310400" y="578650"/>
                  <a:pt x="309526" y="578650"/>
                  <a:pt x="309526" y="579524"/>
                </a:cubicBezTo>
                <a:lnTo>
                  <a:pt x="152915" y="894198"/>
                </a:lnTo>
                <a:cubicBezTo>
                  <a:pt x="150291" y="898568"/>
                  <a:pt x="145041" y="903813"/>
                  <a:pt x="139792" y="906435"/>
                </a:cubicBezTo>
                <a:lnTo>
                  <a:pt x="62799" y="942273"/>
                </a:lnTo>
                <a:cubicBezTo>
                  <a:pt x="58424" y="944021"/>
                  <a:pt x="54925" y="944895"/>
                  <a:pt x="50550" y="944895"/>
                </a:cubicBezTo>
                <a:cubicBezTo>
                  <a:pt x="46175" y="944895"/>
                  <a:pt x="42676" y="944021"/>
                  <a:pt x="38301" y="941399"/>
                </a:cubicBezTo>
                <a:cubicBezTo>
                  <a:pt x="30427" y="937902"/>
                  <a:pt x="25177" y="930910"/>
                  <a:pt x="23428" y="922169"/>
                </a:cubicBezTo>
                <a:lnTo>
                  <a:pt x="5054" y="839130"/>
                </a:lnTo>
                <a:cubicBezTo>
                  <a:pt x="4179" y="833011"/>
                  <a:pt x="4179" y="826893"/>
                  <a:pt x="7679" y="820774"/>
                </a:cubicBezTo>
                <a:lnTo>
                  <a:pt x="16428" y="804166"/>
                </a:lnTo>
                <a:lnTo>
                  <a:pt x="5054" y="786684"/>
                </a:lnTo>
                <a:cubicBezTo>
                  <a:pt x="-1070" y="777943"/>
                  <a:pt x="-1945" y="765706"/>
                  <a:pt x="4179" y="756091"/>
                </a:cubicBezTo>
                <a:cubicBezTo>
                  <a:pt x="8554" y="746476"/>
                  <a:pt x="18178" y="739483"/>
                  <a:pt x="29552" y="738609"/>
                </a:cubicBezTo>
                <a:lnTo>
                  <a:pt x="47925" y="737735"/>
                </a:lnTo>
                <a:lnTo>
                  <a:pt x="38301" y="722001"/>
                </a:lnTo>
                <a:cubicBezTo>
                  <a:pt x="32177" y="712386"/>
                  <a:pt x="31302" y="701023"/>
                  <a:pt x="35676" y="691408"/>
                </a:cubicBezTo>
                <a:cubicBezTo>
                  <a:pt x="40926" y="681793"/>
                  <a:pt x="50550" y="674800"/>
                  <a:pt x="61924" y="673926"/>
                </a:cubicBezTo>
                <a:lnTo>
                  <a:pt x="79422" y="673052"/>
                </a:lnTo>
                <a:lnTo>
                  <a:pt x="69798" y="657318"/>
                </a:lnTo>
                <a:cubicBezTo>
                  <a:pt x="63674" y="647703"/>
                  <a:pt x="62799" y="636340"/>
                  <a:pt x="68923" y="626725"/>
                </a:cubicBezTo>
                <a:cubicBezTo>
                  <a:pt x="73298" y="616236"/>
                  <a:pt x="82922" y="610117"/>
                  <a:pt x="94296" y="609243"/>
                </a:cubicBezTo>
                <a:lnTo>
                  <a:pt x="114419" y="607495"/>
                </a:lnTo>
                <a:lnTo>
                  <a:pt x="164289" y="506100"/>
                </a:lnTo>
                <a:cubicBezTo>
                  <a:pt x="164289" y="506100"/>
                  <a:pt x="164289" y="505226"/>
                  <a:pt x="163414" y="505226"/>
                </a:cubicBezTo>
                <a:cubicBezTo>
                  <a:pt x="98670" y="472885"/>
                  <a:pt x="72423" y="394216"/>
                  <a:pt x="104795" y="329533"/>
                </a:cubicBezTo>
                <a:lnTo>
                  <a:pt x="131042" y="277088"/>
                </a:lnTo>
                <a:cubicBezTo>
                  <a:pt x="145916" y="245620"/>
                  <a:pt x="173913" y="222020"/>
                  <a:pt x="207160" y="210657"/>
                </a:cubicBezTo>
                <a:cubicBezTo>
                  <a:pt x="239532" y="200168"/>
                  <a:pt x="273654" y="201916"/>
                  <a:pt x="305151" y="216775"/>
                </a:cubicBezTo>
                <a:cubicBezTo>
                  <a:pt x="312150" y="96151"/>
                  <a:pt x="412766" y="0"/>
                  <a:pt x="5352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4E2400C-3C77-478E-9DCF-B2BB0E2FB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8732" y="7597024"/>
            <a:ext cx="1098524" cy="1076142"/>
          </a:xfrm>
          <a:custGeom>
            <a:avLst/>
            <a:gdLst>
              <a:gd name="connsiteX0" fmla="*/ 200158 w 1098524"/>
              <a:gd name="connsiteY0" fmla="*/ 968930 h 1076142"/>
              <a:gd name="connsiteX1" fmla="*/ 201986 w 1098524"/>
              <a:gd name="connsiteY1" fmla="*/ 982655 h 1076142"/>
              <a:gd name="connsiteX2" fmla="*/ 187357 w 1098524"/>
              <a:gd name="connsiteY2" fmla="*/ 998954 h 1076142"/>
              <a:gd name="connsiteX3" fmla="*/ 170900 w 1098524"/>
              <a:gd name="connsiteY3" fmla="*/ 986087 h 1076142"/>
              <a:gd name="connsiteX4" fmla="*/ 169071 w 1098524"/>
              <a:gd name="connsiteY4" fmla="*/ 970646 h 1076142"/>
              <a:gd name="connsiteX5" fmla="*/ 419402 w 1098524"/>
              <a:gd name="connsiteY5" fmla="*/ 903304 h 1076142"/>
              <a:gd name="connsiteX6" fmla="*/ 768003 w 1098524"/>
              <a:gd name="connsiteY6" fmla="*/ 903304 h 1076142"/>
              <a:gd name="connsiteX7" fmla="*/ 781982 w 1098524"/>
              <a:gd name="connsiteY7" fmla="*/ 919186 h 1076142"/>
              <a:gd name="connsiteX8" fmla="*/ 768003 w 1098524"/>
              <a:gd name="connsiteY8" fmla="*/ 933304 h 1076142"/>
              <a:gd name="connsiteX9" fmla="*/ 419402 w 1098524"/>
              <a:gd name="connsiteY9" fmla="*/ 933304 h 1076142"/>
              <a:gd name="connsiteX10" fmla="*/ 404549 w 1098524"/>
              <a:gd name="connsiteY10" fmla="*/ 919186 h 1076142"/>
              <a:gd name="connsiteX11" fmla="*/ 419402 w 1098524"/>
              <a:gd name="connsiteY11" fmla="*/ 903304 h 1076142"/>
              <a:gd name="connsiteX12" fmla="*/ 389459 w 1098524"/>
              <a:gd name="connsiteY12" fmla="*/ 810658 h 1076142"/>
              <a:gd name="connsiteX13" fmla="*/ 801806 w 1098524"/>
              <a:gd name="connsiteY13" fmla="*/ 810658 h 1076142"/>
              <a:gd name="connsiteX14" fmla="*/ 816721 w 1098524"/>
              <a:gd name="connsiteY14" fmla="*/ 826099 h 1076142"/>
              <a:gd name="connsiteX15" fmla="*/ 801806 w 1098524"/>
              <a:gd name="connsiteY15" fmla="*/ 840632 h 1076142"/>
              <a:gd name="connsiteX16" fmla="*/ 389459 w 1098524"/>
              <a:gd name="connsiteY16" fmla="*/ 840632 h 1076142"/>
              <a:gd name="connsiteX17" fmla="*/ 373667 w 1098524"/>
              <a:gd name="connsiteY17" fmla="*/ 826099 h 1076142"/>
              <a:gd name="connsiteX18" fmla="*/ 389459 w 1098524"/>
              <a:gd name="connsiteY18" fmla="*/ 810658 h 1076142"/>
              <a:gd name="connsiteX19" fmla="*/ 205676 w 1098524"/>
              <a:gd name="connsiteY19" fmla="*/ 806922 h 1076142"/>
              <a:gd name="connsiteX20" fmla="*/ 140939 w 1098524"/>
              <a:gd name="connsiteY20" fmla="*/ 813058 h 1076142"/>
              <a:gd name="connsiteX21" fmla="*/ 146188 w 1098524"/>
              <a:gd name="connsiteY21" fmla="*/ 877053 h 1076142"/>
              <a:gd name="connsiteX22" fmla="*/ 182056 w 1098524"/>
              <a:gd name="connsiteY22" fmla="*/ 906859 h 1076142"/>
              <a:gd name="connsiteX23" fmla="*/ 203926 w 1098524"/>
              <a:gd name="connsiteY23" fmla="*/ 895462 h 1076142"/>
              <a:gd name="connsiteX24" fmla="*/ 211799 w 1098524"/>
              <a:gd name="connsiteY24" fmla="*/ 870916 h 1076142"/>
              <a:gd name="connsiteX25" fmla="*/ 389459 w 1098524"/>
              <a:gd name="connsiteY25" fmla="*/ 714152 h 1076142"/>
              <a:gd name="connsiteX26" fmla="*/ 801806 w 1098524"/>
              <a:gd name="connsiteY26" fmla="*/ 714152 h 1076142"/>
              <a:gd name="connsiteX27" fmla="*/ 816721 w 1098524"/>
              <a:gd name="connsiteY27" fmla="*/ 728270 h 1076142"/>
              <a:gd name="connsiteX28" fmla="*/ 801806 w 1098524"/>
              <a:gd name="connsiteY28" fmla="*/ 744152 h 1076142"/>
              <a:gd name="connsiteX29" fmla="*/ 389459 w 1098524"/>
              <a:gd name="connsiteY29" fmla="*/ 744152 h 1076142"/>
              <a:gd name="connsiteX30" fmla="*/ 373667 w 1098524"/>
              <a:gd name="connsiteY30" fmla="*/ 728270 h 1076142"/>
              <a:gd name="connsiteX31" fmla="*/ 389459 w 1098524"/>
              <a:gd name="connsiteY31" fmla="*/ 714152 h 1076142"/>
              <a:gd name="connsiteX32" fmla="*/ 542434 w 1098524"/>
              <a:gd name="connsiteY32" fmla="*/ 396206 h 1076142"/>
              <a:gd name="connsiteX33" fmla="*/ 542434 w 1098524"/>
              <a:gd name="connsiteY33" fmla="*/ 498514 h 1076142"/>
              <a:gd name="connsiteX34" fmla="*/ 644095 w 1098524"/>
              <a:gd name="connsiteY34" fmla="*/ 498514 h 1076142"/>
              <a:gd name="connsiteX35" fmla="*/ 644095 w 1098524"/>
              <a:gd name="connsiteY35" fmla="*/ 396206 h 1076142"/>
              <a:gd name="connsiteX36" fmla="*/ 538052 w 1098524"/>
              <a:gd name="connsiteY36" fmla="*/ 366727 h 1076142"/>
              <a:gd name="connsiteX37" fmla="*/ 646725 w 1098524"/>
              <a:gd name="connsiteY37" fmla="*/ 366727 h 1076142"/>
              <a:gd name="connsiteX38" fmla="*/ 673893 w 1098524"/>
              <a:gd name="connsiteY38" fmla="*/ 393605 h 1076142"/>
              <a:gd name="connsiteX39" fmla="*/ 673893 w 1098524"/>
              <a:gd name="connsiteY39" fmla="*/ 502849 h 1076142"/>
              <a:gd name="connsiteX40" fmla="*/ 646725 w 1098524"/>
              <a:gd name="connsiteY40" fmla="*/ 527992 h 1076142"/>
              <a:gd name="connsiteX41" fmla="*/ 538052 w 1098524"/>
              <a:gd name="connsiteY41" fmla="*/ 527992 h 1076142"/>
              <a:gd name="connsiteX42" fmla="*/ 519648 w 1098524"/>
              <a:gd name="connsiteY42" fmla="*/ 520189 h 1076142"/>
              <a:gd name="connsiteX43" fmla="*/ 512637 w 1098524"/>
              <a:gd name="connsiteY43" fmla="*/ 502849 h 1076142"/>
              <a:gd name="connsiteX44" fmla="*/ 512637 w 1098524"/>
              <a:gd name="connsiteY44" fmla="*/ 393605 h 1076142"/>
              <a:gd name="connsiteX45" fmla="*/ 538052 w 1098524"/>
              <a:gd name="connsiteY45" fmla="*/ 366727 h 1076142"/>
              <a:gd name="connsiteX46" fmla="*/ 61331 w 1098524"/>
              <a:gd name="connsiteY46" fmla="*/ 245874 h 1076142"/>
              <a:gd name="connsiteX47" fmla="*/ 56082 w 1098524"/>
              <a:gd name="connsiteY47" fmla="*/ 246751 h 1076142"/>
              <a:gd name="connsiteX48" fmla="*/ 36836 w 1098524"/>
              <a:gd name="connsiteY48" fmla="*/ 257271 h 1076142"/>
              <a:gd name="connsiteX49" fmla="*/ 29838 w 1098524"/>
              <a:gd name="connsiteY49" fmla="*/ 278310 h 1076142"/>
              <a:gd name="connsiteX50" fmla="*/ 43835 w 1098524"/>
              <a:gd name="connsiteY50" fmla="*/ 439612 h 1076142"/>
              <a:gd name="connsiteX51" fmla="*/ 60456 w 1098524"/>
              <a:gd name="connsiteY51" fmla="*/ 437858 h 1076142"/>
              <a:gd name="connsiteX52" fmla="*/ 77952 w 1098524"/>
              <a:gd name="connsiteY52" fmla="*/ 440488 h 1076142"/>
              <a:gd name="connsiteX53" fmla="*/ 155811 w 1098524"/>
              <a:gd name="connsiteY53" fmla="*/ 237985 h 1076142"/>
              <a:gd name="connsiteX54" fmla="*/ 90200 w 1098524"/>
              <a:gd name="connsiteY54" fmla="*/ 244121 h 1076142"/>
              <a:gd name="connsiteX55" fmla="*/ 137440 w 1098524"/>
              <a:gd name="connsiteY55" fmla="*/ 783253 h 1076142"/>
              <a:gd name="connsiteX56" fmla="*/ 203051 w 1098524"/>
              <a:gd name="connsiteY56" fmla="*/ 777117 h 1076142"/>
              <a:gd name="connsiteX57" fmla="*/ 1003179 w 1098524"/>
              <a:gd name="connsiteY57" fmla="*/ 188412 h 1076142"/>
              <a:gd name="connsiteX58" fmla="*/ 1003179 w 1098524"/>
              <a:gd name="connsiteY58" fmla="*/ 205063 h 1076142"/>
              <a:gd name="connsiteX59" fmla="*/ 1003179 w 1098524"/>
              <a:gd name="connsiteY59" fmla="*/ 744887 h 1076142"/>
              <a:gd name="connsiteX60" fmla="*/ 1003179 w 1098524"/>
              <a:gd name="connsiteY60" fmla="*/ 791332 h 1076142"/>
              <a:gd name="connsiteX61" fmla="*/ 1003179 w 1098524"/>
              <a:gd name="connsiteY61" fmla="*/ 886853 h 1076142"/>
              <a:gd name="connsiteX62" fmla="*/ 1036419 w 1098524"/>
              <a:gd name="connsiteY62" fmla="*/ 920154 h 1076142"/>
              <a:gd name="connsiteX63" fmla="*/ 1068784 w 1098524"/>
              <a:gd name="connsiteY63" fmla="*/ 886853 h 1076142"/>
              <a:gd name="connsiteX64" fmla="*/ 1068784 w 1098524"/>
              <a:gd name="connsiteY64" fmla="*/ 197176 h 1076142"/>
              <a:gd name="connsiteX65" fmla="*/ 1060036 w 1098524"/>
              <a:gd name="connsiteY65" fmla="*/ 188412 h 1076142"/>
              <a:gd name="connsiteX66" fmla="*/ 709648 w 1098524"/>
              <a:gd name="connsiteY66" fmla="*/ 172649 h 1076142"/>
              <a:gd name="connsiteX67" fmla="*/ 709648 w 1098524"/>
              <a:gd name="connsiteY67" fmla="*/ 238426 h 1076142"/>
              <a:gd name="connsiteX68" fmla="*/ 701790 w 1098524"/>
              <a:gd name="connsiteY68" fmla="*/ 251581 h 1076142"/>
              <a:gd name="connsiteX69" fmla="*/ 686946 w 1098524"/>
              <a:gd name="connsiteY69" fmla="*/ 251581 h 1076142"/>
              <a:gd name="connsiteX70" fmla="*/ 597011 w 1098524"/>
              <a:gd name="connsiteY70" fmla="*/ 192821 h 1076142"/>
              <a:gd name="connsiteX71" fmla="*/ 585660 w 1098524"/>
              <a:gd name="connsiteY71" fmla="*/ 192821 h 1076142"/>
              <a:gd name="connsiteX72" fmla="*/ 380468 w 1098524"/>
              <a:gd name="connsiteY72" fmla="*/ 334898 h 1076142"/>
              <a:gd name="connsiteX73" fmla="*/ 409282 w 1098524"/>
              <a:gd name="connsiteY73" fmla="*/ 334898 h 1076142"/>
              <a:gd name="connsiteX74" fmla="*/ 424999 w 1098524"/>
              <a:gd name="connsiteY74" fmla="*/ 349807 h 1076142"/>
              <a:gd name="connsiteX75" fmla="*/ 424999 w 1098524"/>
              <a:gd name="connsiteY75" fmla="*/ 598881 h 1076142"/>
              <a:gd name="connsiteX76" fmla="*/ 427619 w 1098524"/>
              <a:gd name="connsiteY76" fmla="*/ 602390 h 1076142"/>
              <a:gd name="connsiteX77" fmla="*/ 753306 w 1098524"/>
              <a:gd name="connsiteY77" fmla="*/ 602390 h 1076142"/>
              <a:gd name="connsiteX78" fmla="*/ 756799 w 1098524"/>
              <a:gd name="connsiteY78" fmla="*/ 598881 h 1076142"/>
              <a:gd name="connsiteX79" fmla="*/ 755925 w 1098524"/>
              <a:gd name="connsiteY79" fmla="*/ 349807 h 1076142"/>
              <a:gd name="connsiteX80" fmla="*/ 761164 w 1098524"/>
              <a:gd name="connsiteY80" fmla="*/ 339283 h 1076142"/>
              <a:gd name="connsiteX81" fmla="*/ 770769 w 1098524"/>
              <a:gd name="connsiteY81" fmla="*/ 334898 h 1076142"/>
              <a:gd name="connsiteX82" fmla="*/ 805695 w 1098524"/>
              <a:gd name="connsiteY82" fmla="*/ 334898 h 1076142"/>
              <a:gd name="connsiteX83" fmla="*/ 744574 w 1098524"/>
              <a:gd name="connsiteY83" fmla="*/ 287539 h 1076142"/>
              <a:gd name="connsiteX84" fmla="*/ 738462 w 1098524"/>
              <a:gd name="connsiteY84" fmla="*/ 276138 h 1076142"/>
              <a:gd name="connsiteX85" fmla="*/ 738462 w 1098524"/>
              <a:gd name="connsiteY85" fmla="*/ 172649 h 1076142"/>
              <a:gd name="connsiteX86" fmla="*/ 700043 w 1098524"/>
              <a:gd name="connsiteY86" fmla="*/ 142831 h 1076142"/>
              <a:gd name="connsiteX87" fmla="*/ 748940 w 1098524"/>
              <a:gd name="connsiteY87" fmla="*/ 142831 h 1076142"/>
              <a:gd name="connsiteX88" fmla="*/ 768150 w 1098524"/>
              <a:gd name="connsiteY88" fmla="*/ 163002 h 1076142"/>
              <a:gd name="connsiteX89" fmla="*/ 768150 w 1098524"/>
              <a:gd name="connsiteY89" fmla="*/ 268245 h 1076142"/>
              <a:gd name="connsiteX90" fmla="*/ 838002 w 1098524"/>
              <a:gd name="connsiteY90" fmla="*/ 320866 h 1076142"/>
              <a:gd name="connsiteX91" fmla="*/ 844987 w 1098524"/>
              <a:gd name="connsiteY91" fmla="*/ 348053 h 1076142"/>
              <a:gd name="connsiteX92" fmla="*/ 823158 w 1098524"/>
              <a:gd name="connsiteY92" fmla="*/ 363840 h 1076142"/>
              <a:gd name="connsiteX93" fmla="*/ 785613 w 1098524"/>
              <a:gd name="connsiteY93" fmla="*/ 363840 h 1076142"/>
              <a:gd name="connsiteX94" fmla="*/ 786486 w 1098524"/>
              <a:gd name="connsiteY94" fmla="*/ 598881 h 1076142"/>
              <a:gd name="connsiteX95" fmla="*/ 753306 w 1098524"/>
              <a:gd name="connsiteY95" fmla="*/ 632208 h 1076142"/>
              <a:gd name="connsiteX96" fmla="*/ 427619 w 1098524"/>
              <a:gd name="connsiteY96" fmla="*/ 632208 h 1076142"/>
              <a:gd name="connsiteX97" fmla="*/ 395312 w 1098524"/>
              <a:gd name="connsiteY97" fmla="*/ 598881 h 1076142"/>
              <a:gd name="connsiteX98" fmla="*/ 395312 w 1098524"/>
              <a:gd name="connsiteY98" fmla="*/ 364717 h 1076142"/>
              <a:gd name="connsiteX99" fmla="*/ 361259 w 1098524"/>
              <a:gd name="connsiteY99" fmla="*/ 364717 h 1076142"/>
              <a:gd name="connsiteX100" fmla="*/ 338557 w 1098524"/>
              <a:gd name="connsiteY100" fmla="*/ 348053 h 1076142"/>
              <a:gd name="connsiteX101" fmla="*/ 347288 w 1098524"/>
              <a:gd name="connsiteY101" fmla="*/ 320866 h 1076142"/>
              <a:gd name="connsiteX102" fmla="*/ 568197 w 1098524"/>
              <a:gd name="connsiteY102" fmla="*/ 168264 h 1076142"/>
              <a:gd name="connsiteX103" fmla="*/ 569943 w 1098524"/>
              <a:gd name="connsiteY103" fmla="*/ 166510 h 1076142"/>
              <a:gd name="connsiteX104" fmla="*/ 610981 w 1098524"/>
              <a:gd name="connsiteY104" fmla="*/ 166510 h 1076142"/>
              <a:gd name="connsiteX105" fmla="*/ 611855 w 1098524"/>
              <a:gd name="connsiteY105" fmla="*/ 168264 h 1076142"/>
              <a:gd name="connsiteX106" fmla="*/ 679961 w 1098524"/>
              <a:gd name="connsiteY106" fmla="*/ 211238 h 1076142"/>
              <a:gd name="connsiteX107" fmla="*/ 679961 w 1098524"/>
              <a:gd name="connsiteY107" fmla="*/ 163002 h 1076142"/>
              <a:gd name="connsiteX108" fmla="*/ 700043 w 1098524"/>
              <a:gd name="connsiteY108" fmla="*/ 142831 h 1076142"/>
              <a:gd name="connsiteX109" fmla="*/ 137440 w 1098524"/>
              <a:gd name="connsiteY109" fmla="*/ 111749 h 1076142"/>
              <a:gd name="connsiteX110" fmla="*/ 86701 w 1098524"/>
              <a:gd name="connsiteY110" fmla="*/ 117009 h 1076142"/>
              <a:gd name="connsiteX111" fmla="*/ 80577 w 1098524"/>
              <a:gd name="connsiteY111" fmla="*/ 124022 h 1076142"/>
              <a:gd name="connsiteX112" fmla="*/ 88450 w 1098524"/>
              <a:gd name="connsiteY112" fmla="*/ 214315 h 1076142"/>
              <a:gd name="connsiteX113" fmla="*/ 153187 w 1098524"/>
              <a:gd name="connsiteY113" fmla="*/ 208179 h 1076142"/>
              <a:gd name="connsiteX114" fmla="*/ 145313 w 1098524"/>
              <a:gd name="connsiteY114" fmla="*/ 118762 h 1076142"/>
              <a:gd name="connsiteX115" fmla="*/ 142689 w 1098524"/>
              <a:gd name="connsiteY115" fmla="*/ 113502 h 1076142"/>
              <a:gd name="connsiteX116" fmla="*/ 138315 w 1098524"/>
              <a:gd name="connsiteY116" fmla="*/ 111749 h 1076142"/>
              <a:gd name="connsiteX117" fmla="*/ 137440 w 1098524"/>
              <a:gd name="connsiteY117" fmla="*/ 111749 h 1076142"/>
              <a:gd name="connsiteX118" fmla="*/ 134816 w 1098524"/>
              <a:gd name="connsiteY118" fmla="*/ 82820 h 1076142"/>
              <a:gd name="connsiteX119" fmla="*/ 161935 w 1098524"/>
              <a:gd name="connsiteY119" fmla="*/ 91586 h 1076142"/>
              <a:gd name="connsiteX120" fmla="*/ 175057 w 1098524"/>
              <a:gd name="connsiteY120" fmla="*/ 115256 h 1076142"/>
              <a:gd name="connsiteX121" fmla="*/ 240668 w 1098524"/>
              <a:gd name="connsiteY121" fmla="*/ 869163 h 1076142"/>
              <a:gd name="connsiteX122" fmla="*/ 226671 w 1098524"/>
              <a:gd name="connsiteY122" fmla="*/ 914748 h 1076142"/>
              <a:gd name="connsiteX123" fmla="*/ 198677 w 1098524"/>
              <a:gd name="connsiteY123" fmla="*/ 934034 h 1076142"/>
              <a:gd name="connsiteX124" fmla="*/ 199552 w 1098524"/>
              <a:gd name="connsiteY124" fmla="*/ 952444 h 1076142"/>
              <a:gd name="connsiteX125" fmla="*/ 196053 w 1098524"/>
              <a:gd name="connsiteY125" fmla="*/ 957703 h 1076142"/>
              <a:gd name="connsiteX126" fmla="*/ 175932 w 1098524"/>
              <a:gd name="connsiteY126" fmla="*/ 959457 h 1076142"/>
              <a:gd name="connsiteX127" fmla="*/ 170683 w 1098524"/>
              <a:gd name="connsiteY127" fmla="*/ 955950 h 1076142"/>
              <a:gd name="connsiteX128" fmla="*/ 168933 w 1098524"/>
              <a:gd name="connsiteY128" fmla="*/ 935788 h 1076142"/>
              <a:gd name="connsiteX129" fmla="*/ 116444 w 1098524"/>
              <a:gd name="connsiteY129" fmla="*/ 879683 h 1076142"/>
              <a:gd name="connsiteX130" fmla="*/ 109446 w 1098524"/>
              <a:gd name="connsiteY130" fmla="*/ 800786 h 1076142"/>
              <a:gd name="connsiteX131" fmla="*/ 82327 w 1098524"/>
              <a:gd name="connsiteY131" fmla="*/ 493963 h 1076142"/>
              <a:gd name="connsiteX132" fmla="*/ 66580 w 1098524"/>
              <a:gd name="connsiteY132" fmla="*/ 500976 h 1076142"/>
              <a:gd name="connsiteX133" fmla="*/ 35086 w 1098524"/>
              <a:gd name="connsiteY133" fmla="*/ 503606 h 1076142"/>
              <a:gd name="connsiteX134" fmla="*/ 33337 w 1098524"/>
              <a:gd name="connsiteY134" fmla="*/ 503606 h 1076142"/>
              <a:gd name="connsiteX135" fmla="*/ 18465 w 1098524"/>
              <a:gd name="connsiteY135" fmla="*/ 489580 h 1076142"/>
              <a:gd name="connsiteX136" fmla="*/ 94 w 1098524"/>
              <a:gd name="connsiteY136" fmla="*/ 280940 h 1076142"/>
              <a:gd name="connsiteX137" fmla="*/ 14091 w 1098524"/>
              <a:gd name="connsiteY137" fmla="*/ 237985 h 1076142"/>
              <a:gd name="connsiteX138" fmla="*/ 53458 w 1098524"/>
              <a:gd name="connsiteY138" fmla="*/ 216945 h 1076142"/>
              <a:gd name="connsiteX139" fmla="*/ 58707 w 1098524"/>
              <a:gd name="connsiteY139" fmla="*/ 216945 h 1076142"/>
              <a:gd name="connsiteX140" fmla="*/ 50833 w 1098524"/>
              <a:gd name="connsiteY140" fmla="*/ 127528 h 1076142"/>
              <a:gd name="connsiteX141" fmla="*/ 84076 w 1098524"/>
              <a:gd name="connsiteY141" fmla="*/ 87203 h 1076142"/>
              <a:gd name="connsiteX142" fmla="*/ 941949 w 1098524"/>
              <a:gd name="connsiteY142" fmla="*/ 29795 h 1076142"/>
              <a:gd name="connsiteX143" fmla="*/ 908709 w 1098524"/>
              <a:gd name="connsiteY143" fmla="*/ 62220 h 1076142"/>
              <a:gd name="connsiteX144" fmla="*/ 908709 w 1098524"/>
              <a:gd name="connsiteY144" fmla="*/ 179649 h 1076142"/>
              <a:gd name="connsiteX145" fmla="*/ 908709 w 1098524"/>
              <a:gd name="connsiteY145" fmla="*/ 205063 h 1076142"/>
              <a:gd name="connsiteX146" fmla="*/ 908709 w 1098524"/>
              <a:gd name="connsiteY146" fmla="*/ 920154 h 1076142"/>
              <a:gd name="connsiteX147" fmla="*/ 983936 w 1098524"/>
              <a:gd name="connsiteY147" fmla="*/ 920154 h 1076142"/>
              <a:gd name="connsiteX148" fmla="*/ 973439 w 1098524"/>
              <a:gd name="connsiteY148" fmla="*/ 886853 h 1076142"/>
              <a:gd name="connsiteX149" fmla="*/ 973439 w 1098524"/>
              <a:gd name="connsiteY149" fmla="*/ 791332 h 1076142"/>
              <a:gd name="connsiteX150" fmla="*/ 973439 w 1098524"/>
              <a:gd name="connsiteY150" fmla="*/ 744887 h 1076142"/>
              <a:gd name="connsiteX151" fmla="*/ 973439 w 1098524"/>
              <a:gd name="connsiteY151" fmla="*/ 205063 h 1076142"/>
              <a:gd name="connsiteX152" fmla="*/ 973439 w 1098524"/>
              <a:gd name="connsiteY152" fmla="*/ 154235 h 1076142"/>
              <a:gd name="connsiteX153" fmla="*/ 973439 w 1098524"/>
              <a:gd name="connsiteY153" fmla="*/ 62220 h 1076142"/>
              <a:gd name="connsiteX154" fmla="*/ 941949 w 1098524"/>
              <a:gd name="connsiteY154" fmla="*/ 29795 h 1076142"/>
              <a:gd name="connsiteX155" fmla="*/ 369880 w 1098524"/>
              <a:gd name="connsiteY155" fmla="*/ 29795 h 1076142"/>
              <a:gd name="connsiteX156" fmla="*/ 306900 w 1098524"/>
              <a:gd name="connsiteY156" fmla="*/ 92015 h 1076142"/>
              <a:gd name="connsiteX157" fmla="*/ 306900 w 1098524"/>
              <a:gd name="connsiteY157" fmla="*/ 126192 h 1076142"/>
              <a:gd name="connsiteX158" fmla="*/ 306900 w 1098524"/>
              <a:gd name="connsiteY158" fmla="*/ 172638 h 1076142"/>
              <a:gd name="connsiteX159" fmla="*/ 306900 w 1098524"/>
              <a:gd name="connsiteY159" fmla="*/ 1029696 h 1076142"/>
              <a:gd name="connsiteX160" fmla="*/ 324394 w 1098524"/>
              <a:gd name="connsiteY160" fmla="*/ 1046346 h 1076142"/>
              <a:gd name="connsiteX161" fmla="*/ 861474 w 1098524"/>
              <a:gd name="connsiteY161" fmla="*/ 1046346 h 1076142"/>
              <a:gd name="connsiteX162" fmla="*/ 879843 w 1098524"/>
              <a:gd name="connsiteY162" fmla="*/ 1029696 h 1076142"/>
              <a:gd name="connsiteX163" fmla="*/ 879843 w 1098524"/>
              <a:gd name="connsiteY163" fmla="*/ 205063 h 1076142"/>
              <a:gd name="connsiteX164" fmla="*/ 879843 w 1098524"/>
              <a:gd name="connsiteY164" fmla="*/ 179649 h 1076142"/>
              <a:gd name="connsiteX165" fmla="*/ 879843 w 1098524"/>
              <a:gd name="connsiteY165" fmla="*/ 62220 h 1076142"/>
              <a:gd name="connsiteX166" fmla="*/ 888591 w 1098524"/>
              <a:gd name="connsiteY166" fmla="*/ 29795 h 1076142"/>
              <a:gd name="connsiteX167" fmla="*/ 369880 w 1098524"/>
              <a:gd name="connsiteY167" fmla="*/ 0 h 1076142"/>
              <a:gd name="connsiteX168" fmla="*/ 941949 w 1098524"/>
              <a:gd name="connsiteY168" fmla="*/ 0 h 1076142"/>
              <a:gd name="connsiteX169" fmla="*/ 1003179 w 1098524"/>
              <a:gd name="connsiteY169" fmla="*/ 62220 h 1076142"/>
              <a:gd name="connsiteX170" fmla="*/ 1003179 w 1098524"/>
              <a:gd name="connsiteY170" fmla="*/ 154235 h 1076142"/>
              <a:gd name="connsiteX171" fmla="*/ 1003179 w 1098524"/>
              <a:gd name="connsiteY171" fmla="*/ 158617 h 1076142"/>
              <a:gd name="connsiteX172" fmla="*/ 1060036 w 1098524"/>
              <a:gd name="connsiteY172" fmla="*/ 158617 h 1076142"/>
              <a:gd name="connsiteX173" fmla="*/ 1098524 w 1098524"/>
              <a:gd name="connsiteY173" fmla="*/ 197176 h 1076142"/>
              <a:gd name="connsiteX174" fmla="*/ 1098524 w 1098524"/>
              <a:gd name="connsiteY174" fmla="*/ 886853 h 1076142"/>
              <a:gd name="connsiteX175" fmla="*/ 1036419 w 1098524"/>
              <a:gd name="connsiteY175" fmla="*/ 949949 h 1076142"/>
              <a:gd name="connsiteX176" fmla="*/ 908709 w 1098524"/>
              <a:gd name="connsiteY176" fmla="*/ 949949 h 1076142"/>
              <a:gd name="connsiteX177" fmla="*/ 908709 w 1098524"/>
              <a:gd name="connsiteY177" fmla="*/ 1029696 h 1076142"/>
              <a:gd name="connsiteX178" fmla="*/ 861474 w 1098524"/>
              <a:gd name="connsiteY178" fmla="*/ 1076142 h 1076142"/>
              <a:gd name="connsiteX179" fmla="*/ 324394 w 1098524"/>
              <a:gd name="connsiteY179" fmla="*/ 1076142 h 1076142"/>
              <a:gd name="connsiteX180" fmla="*/ 277159 w 1098524"/>
              <a:gd name="connsiteY180" fmla="*/ 1029696 h 1076142"/>
              <a:gd name="connsiteX181" fmla="*/ 277159 w 1098524"/>
              <a:gd name="connsiteY181" fmla="*/ 172638 h 1076142"/>
              <a:gd name="connsiteX182" fmla="*/ 277159 w 1098524"/>
              <a:gd name="connsiteY182" fmla="*/ 126192 h 1076142"/>
              <a:gd name="connsiteX183" fmla="*/ 277159 w 1098524"/>
              <a:gd name="connsiteY183" fmla="*/ 92015 h 1076142"/>
              <a:gd name="connsiteX184" fmla="*/ 369880 w 1098524"/>
              <a:gd name="connsiteY184" fmla="*/ 0 h 107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1098524" h="1076142">
                <a:moveTo>
                  <a:pt x="200158" y="968930"/>
                </a:moveTo>
                <a:lnTo>
                  <a:pt x="201986" y="982655"/>
                </a:lnTo>
                <a:cubicBezTo>
                  <a:pt x="202901" y="991234"/>
                  <a:pt x="196500" y="998954"/>
                  <a:pt x="187357" y="998954"/>
                </a:cubicBezTo>
                <a:cubicBezTo>
                  <a:pt x="179128" y="998954"/>
                  <a:pt x="171814" y="992949"/>
                  <a:pt x="170900" y="986087"/>
                </a:cubicBezTo>
                <a:lnTo>
                  <a:pt x="169071" y="970646"/>
                </a:lnTo>
                <a:close/>
                <a:moveTo>
                  <a:pt x="419402" y="903304"/>
                </a:moveTo>
                <a:lnTo>
                  <a:pt x="768003" y="903304"/>
                </a:lnTo>
                <a:cubicBezTo>
                  <a:pt x="775866" y="903304"/>
                  <a:pt x="781982" y="910363"/>
                  <a:pt x="781982" y="919186"/>
                </a:cubicBezTo>
                <a:cubicBezTo>
                  <a:pt x="781982" y="927127"/>
                  <a:pt x="775866" y="933304"/>
                  <a:pt x="768003" y="933304"/>
                </a:cubicBezTo>
                <a:lnTo>
                  <a:pt x="419402" y="933304"/>
                </a:lnTo>
                <a:cubicBezTo>
                  <a:pt x="411539" y="933304"/>
                  <a:pt x="404549" y="927127"/>
                  <a:pt x="404549" y="919186"/>
                </a:cubicBezTo>
                <a:cubicBezTo>
                  <a:pt x="404549" y="910363"/>
                  <a:pt x="411539" y="903304"/>
                  <a:pt x="419402" y="903304"/>
                </a:cubicBezTo>
                <a:close/>
                <a:moveTo>
                  <a:pt x="389459" y="810658"/>
                </a:moveTo>
                <a:lnTo>
                  <a:pt x="801806" y="810658"/>
                </a:lnTo>
                <a:cubicBezTo>
                  <a:pt x="809702" y="810658"/>
                  <a:pt x="816721" y="817924"/>
                  <a:pt x="816721" y="826099"/>
                </a:cubicBezTo>
                <a:cubicBezTo>
                  <a:pt x="816721" y="834274"/>
                  <a:pt x="809702" y="840632"/>
                  <a:pt x="801806" y="840632"/>
                </a:cubicBezTo>
                <a:lnTo>
                  <a:pt x="389459" y="840632"/>
                </a:lnTo>
                <a:cubicBezTo>
                  <a:pt x="380686" y="840632"/>
                  <a:pt x="373667" y="834274"/>
                  <a:pt x="373667" y="826099"/>
                </a:cubicBezTo>
                <a:cubicBezTo>
                  <a:pt x="373667" y="817924"/>
                  <a:pt x="380686" y="810658"/>
                  <a:pt x="389459" y="810658"/>
                </a:cubicBezTo>
                <a:close/>
                <a:moveTo>
                  <a:pt x="205676" y="806922"/>
                </a:moveTo>
                <a:lnTo>
                  <a:pt x="140939" y="813058"/>
                </a:lnTo>
                <a:lnTo>
                  <a:pt x="146188" y="877053"/>
                </a:lnTo>
                <a:cubicBezTo>
                  <a:pt x="147063" y="894586"/>
                  <a:pt x="163685" y="908612"/>
                  <a:pt x="182056" y="906859"/>
                </a:cubicBezTo>
                <a:cubicBezTo>
                  <a:pt x="189929" y="905982"/>
                  <a:pt x="197802" y="901599"/>
                  <a:pt x="203926" y="895462"/>
                </a:cubicBezTo>
                <a:cubicBezTo>
                  <a:pt x="209175" y="888449"/>
                  <a:pt x="211799" y="880559"/>
                  <a:pt x="211799" y="870916"/>
                </a:cubicBezTo>
                <a:close/>
                <a:moveTo>
                  <a:pt x="389459" y="714152"/>
                </a:moveTo>
                <a:lnTo>
                  <a:pt x="801806" y="714152"/>
                </a:lnTo>
                <a:cubicBezTo>
                  <a:pt x="809702" y="714152"/>
                  <a:pt x="816721" y="720329"/>
                  <a:pt x="816721" y="728270"/>
                </a:cubicBezTo>
                <a:cubicBezTo>
                  <a:pt x="816721" y="737093"/>
                  <a:pt x="809702" y="744152"/>
                  <a:pt x="801806" y="744152"/>
                </a:cubicBezTo>
                <a:lnTo>
                  <a:pt x="389459" y="744152"/>
                </a:lnTo>
                <a:cubicBezTo>
                  <a:pt x="380686" y="744152"/>
                  <a:pt x="373667" y="737093"/>
                  <a:pt x="373667" y="728270"/>
                </a:cubicBezTo>
                <a:cubicBezTo>
                  <a:pt x="373667" y="720329"/>
                  <a:pt x="380686" y="714152"/>
                  <a:pt x="389459" y="714152"/>
                </a:cubicBezTo>
                <a:close/>
                <a:moveTo>
                  <a:pt x="542434" y="396206"/>
                </a:moveTo>
                <a:lnTo>
                  <a:pt x="542434" y="498514"/>
                </a:lnTo>
                <a:lnTo>
                  <a:pt x="644095" y="498514"/>
                </a:lnTo>
                <a:lnTo>
                  <a:pt x="644095" y="396206"/>
                </a:lnTo>
                <a:close/>
                <a:moveTo>
                  <a:pt x="538052" y="366727"/>
                </a:moveTo>
                <a:lnTo>
                  <a:pt x="646725" y="366727"/>
                </a:lnTo>
                <a:cubicBezTo>
                  <a:pt x="661623" y="366727"/>
                  <a:pt x="673893" y="378865"/>
                  <a:pt x="673893" y="393605"/>
                </a:cubicBezTo>
                <a:lnTo>
                  <a:pt x="673893" y="502849"/>
                </a:lnTo>
                <a:cubicBezTo>
                  <a:pt x="673893" y="516721"/>
                  <a:pt x="661623" y="527992"/>
                  <a:pt x="646725" y="527992"/>
                </a:cubicBezTo>
                <a:lnTo>
                  <a:pt x="538052" y="527992"/>
                </a:lnTo>
                <a:cubicBezTo>
                  <a:pt x="531918" y="527992"/>
                  <a:pt x="525783" y="526258"/>
                  <a:pt x="519648" y="520189"/>
                </a:cubicBezTo>
                <a:cubicBezTo>
                  <a:pt x="515266" y="515854"/>
                  <a:pt x="512637" y="509785"/>
                  <a:pt x="512637" y="502849"/>
                </a:cubicBezTo>
                <a:lnTo>
                  <a:pt x="512637" y="393605"/>
                </a:lnTo>
                <a:cubicBezTo>
                  <a:pt x="512637" y="378865"/>
                  <a:pt x="524030" y="366727"/>
                  <a:pt x="538052" y="366727"/>
                </a:cubicBezTo>
                <a:close/>
                <a:moveTo>
                  <a:pt x="61331" y="245874"/>
                </a:moveTo>
                <a:lnTo>
                  <a:pt x="56082" y="246751"/>
                </a:lnTo>
                <a:cubicBezTo>
                  <a:pt x="48209" y="247628"/>
                  <a:pt x="42085" y="251134"/>
                  <a:pt x="36836" y="257271"/>
                </a:cubicBezTo>
                <a:cubicBezTo>
                  <a:pt x="31587" y="263407"/>
                  <a:pt x="29838" y="270420"/>
                  <a:pt x="29838" y="278310"/>
                </a:cubicBezTo>
                <a:lnTo>
                  <a:pt x="43835" y="439612"/>
                </a:lnTo>
                <a:lnTo>
                  <a:pt x="60456" y="437858"/>
                </a:lnTo>
                <a:cubicBezTo>
                  <a:pt x="66580" y="436982"/>
                  <a:pt x="72704" y="438735"/>
                  <a:pt x="77952" y="440488"/>
                </a:cubicBezTo>
                <a:close/>
                <a:moveTo>
                  <a:pt x="155811" y="237985"/>
                </a:moveTo>
                <a:lnTo>
                  <a:pt x="90200" y="244121"/>
                </a:lnTo>
                <a:lnTo>
                  <a:pt x="137440" y="783253"/>
                </a:lnTo>
                <a:lnTo>
                  <a:pt x="203051" y="777117"/>
                </a:lnTo>
                <a:close/>
                <a:moveTo>
                  <a:pt x="1003179" y="188412"/>
                </a:moveTo>
                <a:lnTo>
                  <a:pt x="1003179" y="205063"/>
                </a:lnTo>
                <a:lnTo>
                  <a:pt x="1003179" y="744887"/>
                </a:lnTo>
                <a:lnTo>
                  <a:pt x="1003179" y="791332"/>
                </a:lnTo>
                <a:lnTo>
                  <a:pt x="1003179" y="886853"/>
                </a:lnTo>
                <a:cubicBezTo>
                  <a:pt x="1003179" y="905256"/>
                  <a:pt x="1018924" y="920154"/>
                  <a:pt x="1036419" y="920154"/>
                </a:cubicBezTo>
                <a:cubicBezTo>
                  <a:pt x="1054788" y="920154"/>
                  <a:pt x="1068784" y="905256"/>
                  <a:pt x="1068784" y="886853"/>
                </a:cubicBezTo>
                <a:lnTo>
                  <a:pt x="1068784" y="197176"/>
                </a:lnTo>
                <a:cubicBezTo>
                  <a:pt x="1068784" y="191918"/>
                  <a:pt x="1065285" y="188412"/>
                  <a:pt x="1060036" y="188412"/>
                </a:cubicBezTo>
                <a:close/>
                <a:moveTo>
                  <a:pt x="709648" y="172649"/>
                </a:moveTo>
                <a:lnTo>
                  <a:pt x="709648" y="238426"/>
                </a:lnTo>
                <a:cubicBezTo>
                  <a:pt x="709648" y="243688"/>
                  <a:pt x="707029" y="249827"/>
                  <a:pt x="701790" y="251581"/>
                </a:cubicBezTo>
                <a:cubicBezTo>
                  <a:pt x="696551" y="255089"/>
                  <a:pt x="691312" y="254212"/>
                  <a:pt x="686946" y="251581"/>
                </a:cubicBezTo>
                <a:lnTo>
                  <a:pt x="597011" y="192821"/>
                </a:lnTo>
                <a:cubicBezTo>
                  <a:pt x="592645" y="191067"/>
                  <a:pt x="588279" y="191067"/>
                  <a:pt x="585660" y="192821"/>
                </a:cubicBezTo>
                <a:lnTo>
                  <a:pt x="380468" y="334898"/>
                </a:lnTo>
                <a:lnTo>
                  <a:pt x="409282" y="334898"/>
                </a:lnTo>
                <a:cubicBezTo>
                  <a:pt x="418014" y="334898"/>
                  <a:pt x="424999" y="341914"/>
                  <a:pt x="424999" y="349807"/>
                </a:cubicBezTo>
                <a:lnTo>
                  <a:pt x="424999" y="598881"/>
                </a:lnTo>
                <a:cubicBezTo>
                  <a:pt x="424999" y="600636"/>
                  <a:pt x="426745" y="602390"/>
                  <a:pt x="427619" y="602390"/>
                </a:cubicBezTo>
                <a:lnTo>
                  <a:pt x="753306" y="602390"/>
                </a:lnTo>
                <a:cubicBezTo>
                  <a:pt x="755052" y="602390"/>
                  <a:pt x="756799" y="600636"/>
                  <a:pt x="756799" y="598881"/>
                </a:cubicBezTo>
                <a:lnTo>
                  <a:pt x="755925" y="349807"/>
                </a:lnTo>
                <a:cubicBezTo>
                  <a:pt x="755925" y="345422"/>
                  <a:pt x="757672" y="341914"/>
                  <a:pt x="761164" y="339283"/>
                </a:cubicBezTo>
                <a:cubicBezTo>
                  <a:pt x="762911" y="336652"/>
                  <a:pt x="767276" y="334898"/>
                  <a:pt x="770769" y="334898"/>
                </a:cubicBezTo>
                <a:lnTo>
                  <a:pt x="805695" y="334898"/>
                </a:lnTo>
                <a:lnTo>
                  <a:pt x="744574" y="287539"/>
                </a:lnTo>
                <a:cubicBezTo>
                  <a:pt x="741082" y="285785"/>
                  <a:pt x="738462" y="280523"/>
                  <a:pt x="738462" y="276138"/>
                </a:cubicBezTo>
                <a:lnTo>
                  <a:pt x="738462" y="172649"/>
                </a:lnTo>
                <a:close/>
                <a:moveTo>
                  <a:pt x="700043" y="142831"/>
                </a:moveTo>
                <a:lnTo>
                  <a:pt x="748940" y="142831"/>
                </a:lnTo>
                <a:cubicBezTo>
                  <a:pt x="759418" y="142831"/>
                  <a:pt x="768150" y="151601"/>
                  <a:pt x="768150" y="163002"/>
                </a:cubicBezTo>
                <a:lnTo>
                  <a:pt x="768150" y="268245"/>
                </a:lnTo>
                <a:lnTo>
                  <a:pt x="838002" y="320866"/>
                </a:lnTo>
                <a:cubicBezTo>
                  <a:pt x="844987" y="327882"/>
                  <a:pt x="847607" y="338406"/>
                  <a:pt x="844987" y="348053"/>
                </a:cubicBezTo>
                <a:cubicBezTo>
                  <a:pt x="841495" y="357701"/>
                  <a:pt x="832763" y="363840"/>
                  <a:pt x="823158" y="363840"/>
                </a:cubicBezTo>
                <a:lnTo>
                  <a:pt x="785613" y="363840"/>
                </a:lnTo>
                <a:lnTo>
                  <a:pt x="786486" y="598881"/>
                </a:lnTo>
                <a:cubicBezTo>
                  <a:pt x="786486" y="617299"/>
                  <a:pt x="771642" y="632208"/>
                  <a:pt x="753306" y="632208"/>
                </a:cubicBezTo>
                <a:lnTo>
                  <a:pt x="427619" y="632208"/>
                </a:lnTo>
                <a:cubicBezTo>
                  <a:pt x="409282" y="632208"/>
                  <a:pt x="395312" y="617299"/>
                  <a:pt x="395312" y="598881"/>
                </a:cubicBezTo>
                <a:lnTo>
                  <a:pt x="395312" y="364717"/>
                </a:lnTo>
                <a:lnTo>
                  <a:pt x="361259" y="364717"/>
                </a:lnTo>
                <a:cubicBezTo>
                  <a:pt x="350781" y="364717"/>
                  <a:pt x="341176" y="357701"/>
                  <a:pt x="338557" y="348053"/>
                </a:cubicBezTo>
                <a:cubicBezTo>
                  <a:pt x="335064" y="338406"/>
                  <a:pt x="338557" y="327005"/>
                  <a:pt x="347288" y="320866"/>
                </a:cubicBezTo>
                <a:lnTo>
                  <a:pt x="568197" y="168264"/>
                </a:lnTo>
                <a:cubicBezTo>
                  <a:pt x="569070" y="168264"/>
                  <a:pt x="569943" y="168264"/>
                  <a:pt x="569943" y="166510"/>
                </a:cubicBezTo>
                <a:cubicBezTo>
                  <a:pt x="583040" y="160371"/>
                  <a:pt x="597884" y="160371"/>
                  <a:pt x="610981" y="166510"/>
                </a:cubicBezTo>
                <a:lnTo>
                  <a:pt x="611855" y="168264"/>
                </a:lnTo>
                <a:lnTo>
                  <a:pt x="679961" y="211238"/>
                </a:lnTo>
                <a:lnTo>
                  <a:pt x="679961" y="163002"/>
                </a:lnTo>
                <a:cubicBezTo>
                  <a:pt x="679961" y="151601"/>
                  <a:pt x="689566" y="142831"/>
                  <a:pt x="700043" y="142831"/>
                </a:cubicBezTo>
                <a:close/>
                <a:moveTo>
                  <a:pt x="137440" y="111749"/>
                </a:moveTo>
                <a:lnTo>
                  <a:pt x="86701" y="117009"/>
                </a:lnTo>
                <a:cubicBezTo>
                  <a:pt x="82327" y="117885"/>
                  <a:pt x="79702" y="120515"/>
                  <a:pt x="80577" y="124022"/>
                </a:cubicBezTo>
                <a:lnTo>
                  <a:pt x="88450" y="214315"/>
                </a:lnTo>
                <a:lnTo>
                  <a:pt x="153187" y="208179"/>
                </a:lnTo>
                <a:lnTo>
                  <a:pt x="145313" y="118762"/>
                </a:lnTo>
                <a:cubicBezTo>
                  <a:pt x="145313" y="115256"/>
                  <a:pt x="143564" y="114379"/>
                  <a:pt x="142689" y="113502"/>
                </a:cubicBezTo>
                <a:cubicBezTo>
                  <a:pt x="141814" y="113502"/>
                  <a:pt x="140939" y="111749"/>
                  <a:pt x="138315" y="111749"/>
                </a:cubicBezTo>
                <a:cubicBezTo>
                  <a:pt x="138315" y="111749"/>
                  <a:pt x="138315" y="111749"/>
                  <a:pt x="137440" y="111749"/>
                </a:cubicBezTo>
                <a:close/>
                <a:moveTo>
                  <a:pt x="134816" y="82820"/>
                </a:moveTo>
                <a:cubicBezTo>
                  <a:pt x="145313" y="81067"/>
                  <a:pt x="154062" y="84573"/>
                  <a:pt x="161935" y="91586"/>
                </a:cubicBezTo>
                <a:cubicBezTo>
                  <a:pt x="169808" y="97723"/>
                  <a:pt x="174182" y="105613"/>
                  <a:pt x="175057" y="115256"/>
                </a:cubicBezTo>
                <a:lnTo>
                  <a:pt x="240668" y="869163"/>
                </a:lnTo>
                <a:cubicBezTo>
                  <a:pt x="241543" y="885819"/>
                  <a:pt x="237169" y="901599"/>
                  <a:pt x="226671" y="914748"/>
                </a:cubicBezTo>
                <a:cubicBezTo>
                  <a:pt x="218798" y="922638"/>
                  <a:pt x="209175" y="929651"/>
                  <a:pt x="198677" y="934034"/>
                </a:cubicBezTo>
                <a:lnTo>
                  <a:pt x="199552" y="952444"/>
                </a:lnTo>
                <a:cubicBezTo>
                  <a:pt x="200427" y="955950"/>
                  <a:pt x="198677" y="957703"/>
                  <a:pt x="196053" y="957703"/>
                </a:cubicBezTo>
                <a:lnTo>
                  <a:pt x="175932" y="959457"/>
                </a:lnTo>
                <a:cubicBezTo>
                  <a:pt x="173308" y="960333"/>
                  <a:pt x="170683" y="957703"/>
                  <a:pt x="170683" y="955950"/>
                </a:cubicBezTo>
                <a:lnTo>
                  <a:pt x="168933" y="935788"/>
                </a:lnTo>
                <a:cubicBezTo>
                  <a:pt x="140939" y="931404"/>
                  <a:pt x="119069" y="908612"/>
                  <a:pt x="116444" y="879683"/>
                </a:cubicBezTo>
                <a:lnTo>
                  <a:pt x="109446" y="800786"/>
                </a:lnTo>
                <a:lnTo>
                  <a:pt x="82327" y="493963"/>
                </a:lnTo>
                <a:cubicBezTo>
                  <a:pt x="77952" y="498346"/>
                  <a:pt x="72704" y="500099"/>
                  <a:pt x="66580" y="500976"/>
                </a:cubicBezTo>
                <a:lnTo>
                  <a:pt x="35086" y="503606"/>
                </a:lnTo>
                <a:cubicBezTo>
                  <a:pt x="35086" y="503606"/>
                  <a:pt x="34212" y="503606"/>
                  <a:pt x="33337" y="503606"/>
                </a:cubicBezTo>
                <a:cubicBezTo>
                  <a:pt x="25463" y="503606"/>
                  <a:pt x="19340" y="498346"/>
                  <a:pt x="18465" y="489580"/>
                </a:cubicBezTo>
                <a:lnTo>
                  <a:pt x="94" y="280940"/>
                </a:lnTo>
                <a:cubicBezTo>
                  <a:pt x="-781" y="265160"/>
                  <a:pt x="4468" y="250258"/>
                  <a:pt x="14091" y="237985"/>
                </a:cubicBezTo>
                <a:cubicBezTo>
                  <a:pt x="23714" y="225712"/>
                  <a:pt x="37711" y="218699"/>
                  <a:pt x="53458" y="216945"/>
                </a:cubicBezTo>
                <a:lnTo>
                  <a:pt x="58707" y="216945"/>
                </a:lnTo>
                <a:lnTo>
                  <a:pt x="50833" y="127528"/>
                </a:lnTo>
                <a:cubicBezTo>
                  <a:pt x="49084" y="106489"/>
                  <a:pt x="63955" y="88956"/>
                  <a:pt x="84076" y="87203"/>
                </a:cubicBezTo>
                <a:close/>
                <a:moveTo>
                  <a:pt x="941949" y="29795"/>
                </a:moveTo>
                <a:cubicBezTo>
                  <a:pt x="923580" y="29795"/>
                  <a:pt x="908709" y="44693"/>
                  <a:pt x="908709" y="62220"/>
                </a:cubicBezTo>
                <a:lnTo>
                  <a:pt x="908709" y="179649"/>
                </a:lnTo>
                <a:lnTo>
                  <a:pt x="908709" y="205063"/>
                </a:lnTo>
                <a:lnTo>
                  <a:pt x="908709" y="920154"/>
                </a:lnTo>
                <a:lnTo>
                  <a:pt x="983936" y="920154"/>
                </a:lnTo>
                <a:cubicBezTo>
                  <a:pt x="977812" y="909638"/>
                  <a:pt x="973439" y="899122"/>
                  <a:pt x="973439" y="886853"/>
                </a:cubicBezTo>
                <a:lnTo>
                  <a:pt x="973439" y="791332"/>
                </a:lnTo>
                <a:lnTo>
                  <a:pt x="973439" y="744887"/>
                </a:lnTo>
                <a:lnTo>
                  <a:pt x="973439" y="205063"/>
                </a:lnTo>
                <a:lnTo>
                  <a:pt x="973439" y="154235"/>
                </a:lnTo>
                <a:lnTo>
                  <a:pt x="973439" y="62220"/>
                </a:lnTo>
                <a:cubicBezTo>
                  <a:pt x="973439" y="44693"/>
                  <a:pt x="959443" y="29795"/>
                  <a:pt x="941949" y="29795"/>
                </a:cubicBezTo>
                <a:close/>
                <a:moveTo>
                  <a:pt x="369880" y="29795"/>
                </a:moveTo>
                <a:cubicBezTo>
                  <a:pt x="335765" y="29795"/>
                  <a:pt x="306900" y="57838"/>
                  <a:pt x="306900" y="92015"/>
                </a:cubicBezTo>
                <a:lnTo>
                  <a:pt x="306900" y="126192"/>
                </a:lnTo>
                <a:lnTo>
                  <a:pt x="306900" y="172638"/>
                </a:lnTo>
                <a:lnTo>
                  <a:pt x="306900" y="1029696"/>
                </a:lnTo>
                <a:cubicBezTo>
                  <a:pt x="306900" y="1038459"/>
                  <a:pt x="314772" y="1046346"/>
                  <a:pt x="324394" y="1046346"/>
                </a:cubicBezTo>
                <a:lnTo>
                  <a:pt x="861474" y="1046346"/>
                </a:lnTo>
                <a:cubicBezTo>
                  <a:pt x="871971" y="1046346"/>
                  <a:pt x="879843" y="1038459"/>
                  <a:pt x="879843" y="1029696"/>
                </a:cubicBezTo>
                <a:lnTo>
                  <a:pt x="879843" y="205063"/>
                </a:lnTo>
                <a:lnTo>
                  <a:pt x="879843" y="179649"/>
                </a:lnTo>
                <a:lnTo>
                  <a:pt x="879843" y="62220"/>
                </a:lnTo>
                <a:cubicBezTo>
                  <a:pt x="879843" y="50827"/>
                  <a:pt x="882468" y="39435"/>
                  <a:pt x="888591" y="29795"/>
                </a:cubicBezTo>
                <a:close/>
                <a:moveTo>
                  <a:pt x="369880" y="0"/>
                </a:moveTo>
                <a:lnTo>
                  <a:pt x="941949" y="0"/>
                </a:lnTo>
                <a:cubicBezTo>
                  <a:pt x="976063" y="0"/>
                  <a:pt x="1003179" y="27166"/>
                  <a:pt x="1003179" y="62220"/>
                </a:cubicBezTo>
                <a:lnTo>
                  <a:pt x="1003179" y="154235"/>
                </a:lnTo>
                <a:lnTo>
                  <a:pt x="1003179" y="158617"/>
                </a:lnTo>
                <a:lnTo>
                  <a:pt x="1060036" y="158617"/>
                </a:lnTo>
                <a:cubicBezTo>
                  <a:pt x="1081030" y="158617"/>
                  <a:pt x="1098524" y="176143"/>
                  <a:pt x="1098524" y="197176"/>
                </a:cubicBezTo>
                <a:lnTo>
                  <a:pt x="1098524" y="886853"/>
                </a:lnTo>
                <a:cubicBezTo>
                  <a:pt x="1098524" y="921030"/>
                  <a:pt x="1071408" y="949949"/>
                  <a:pt x="1036419" y="949949"/>
                </a:cubicBezTo>
                <a:lnTo>
                  <a:pt x="908709" y="949949"/>
                </a:lnTo>
                <a:lnTo>
                  <a:pt x="908709" y="1029696"/>
                </a:lnTo>
                <a:cubicBezTo>
                  <a:pt x="908709" y="1055110"/>
                  <a:pt x="887716" y="1076142"/>
                  <a:pt x="861474" y="1076142"/>
                </a:cubicBezTo>
                <a:lnTo>
                  <a:pt x="324394" y="1076142"/>
                </a:lnTo>
                <a:cubicBezTo>
                  <a:pt x="299027" y="1076142"/>
                  <a:pt x="277159" y="1055110"/>
                  <a:pt x="277159" y="1029696"/>
                </a:cubicBezTo>
                <a:lnTo>
                  <a:pt x="277159" y="172638"/>
                </a:lnTo>
                <a:lnTo>
                  <a:pt x="277159" y="126192"/>
                </a:lnTo>
                <a:lnTo>
                  <a:pt x="277159" y="92015"/>
                </a:lnTo>
                <a:cubicBezTo>
                  <a:pt x="277159" y="41188"/>
                  <a:pt x="319146" y="0"/>
                  <a:pt x="3698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62E43A-C286-464A-BB30-B358966CA467}"/>
              </a:ext>
            </a:extLst>
          </p:cNvPr>
          <p:cNvGrpSpPr/>
          <p:nvPr/>
        </p:nvGrpSpPr>
        <p:grpSpPr>
          <a:xfrm>
            <a:off x="1505508" y="4215421"/>
            <a:ext cx="10959327" cy="7759157"/>
            <a:chOff x="1505508" y="4215421"/>
            <a:chExt cx="10959327" cy="7759157"/>
          </a:xfrm>
        </p:grpSpPr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77B6CC12-B7FA-4285-8EC5-8559C67A4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078" y="4215421"/>
              <a:ext cx="9550325" cy="7481216"/>
            </a:xfrm>
            <a:custGeom>
              <a:avLst/>
              <a:gdLst>
                <a:gd name="T0" fmla="*/ 10908 w 10909"/>
                <a:gd name="T1" fmla="*/ 5453 h 8544"/>
                <a:gd name="T2" fmla="*/ 10908 w 10909"/>
                <a:gd name="T3" fmla="*/ 5453 h 8544"/>
                <a:gd name="T4" fmla="*/ 5454 w 10909"/>
                <a:gd name="T5" fmla="*/ 0 h 8544"/>
                <a:gd name="T6" fmla="*/ 5454 w 10909"/>
                <a:gd name="T7" fmla="*/ 0 h 8544"/>
                <a:gd name="T8" fmla="*/ 0 w 10909"/>
                <a:gd name="T9" fmla="*/ 5453 h 8544"/>
                <a:gd name="T10" fmla="*/ 0 w 10909"/>
                <a:gd name="T11" fmla="*/ 5453 h 8544"/>
                <a:gd name="T12" fmla="*/ 959 w 10909"/>
                <a:gd name="T13" fmla="*/ 8543 h 8544"/>
                <a:gd name="T14" fmla="*/ 9949 w 10909"/>
                <a:gd name="T15" fmla="*/ 8543 h 8544"/>
                <a:gd name="T16" fmla="*/ 9949 w 10909"/>
                <a:gd name="T17" fmla="*/ 8543 h 8544"/>
                <a:gd name="T18" fmla="*/ 10908 w 10909"/>
                <a:gd name="T19" fmla="*/ 5453 h 8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09" h="8544">
                  <a:moveTo>
                    <a:pt x="10908" y="5453"/>
                  </a:moveTo>
                  <a:lnTo>
                    <a:pt x="10908" y="5453"/>
                  </a:lnTo>
                  <a:cubicBezTo>
                    <a:pt x="10908" y="2442"/>
                    <a:pt x="8466" y="0"/>
                    <a:pt x="5454" y="0"/>
                  </a:cubicBezTo>
                  <a:lnTo>
                    <a:pt x="5454" y="0"/>
                  </a:lnTo>
                  <a:cubicBezTo>
                    <a:pt x="2442" y="0"/>
                    <a:pt x="0" y="2442"/>
                    <a:pt x="0" y="5453"/>
                  </a:cubicBezTo>
                  <a:lnTo>
                    <a:pt x="0" y="5453"/>
                  </a:lnTo>
                  <a:cubicBezTo>
                    <a:pt x="0" y="6601"/>
                    <a:pt x="354" y="7665"/>
                    <a:pt x="959" y="8543"/>
                  </a:cubicBezTo>
                  <a:lnTo>
                    <a:pt x="9949" y="8543"/>
                  </a:lnTo>
                  <a:lnTo>
                    <a:pt x="9949" y="8543"/>
                  </a:lnTo>
                  <a:cubicBezTo>
                    <a:pt x="10554" y="7665"/>
                    <a:pt x="10908" y="6601"/>
                    <a:pt x="10908" y="545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1A7352CB-D145-4AA6-B621-5ABF14180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762" y="6616513"/>
              <a:ext cx="6180305" cy="4501083"/>
            </a:xfrm>
            <a:custGeom>
              <a:avLst/>
              <a:gdLst>
                <a:gd name="T0" fmla="*/ 7060 w 7061"/>
                <a:gd name="T1" fmla="*/ 1592 h 5142"/>
                <a:gd name="T2" fmla="*/ 5294 w 7061"/>
                <a:gd name="T3" fmla="*/ 795 h 5142"/>
                <a:gd name="T4" fmla="*/ 3530 w 7061"/>
                <a:gd name="T5" fmla="*/ 0 h 5142"/>
                <a:gd name="T6" fmla="*/ 1765 w 7061"/>
                <a:gd name="T7" fmla="*/ 795 h 5142"/>
                <a:gd name="T8" fmla="*/ 0 w 7061"/>
                <a:gd name="T9" fmla="*/ 1592 h 5142"/>
                <a:gd name="T10" fmla="*/ 0 w 7061"/>
                <a:gd name="T11" fmla="*/ 1592 h 5142"/>
                <a:gd name="T12" fmla="*/ 0 w 7061"/>
                <a:gd name="T13" fmla="*/ 5141 h 5142"/>
                <a:gd name="T14" fmla="*/ 7060 w 7061"/>
                <a:gd name="T15" fmla="*/ 5141 h 5142"/>
                <a:gd name="T16" fmla="*/ 7060 w 7061"/>
                <a:gd name="T17" fmla="*/ 1592 h 5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61" h="5142">
                  <a:moveTo>
                    <a:pt x="7060" y="1592"/>
                  </a:moveTo>
                  <a:lnTo>
                    <a:pt x="5294" y="795"/>
                  </a:lnTo>
                  <a:lnTo>
                    <a:pt x="3530" y="0"/>
                  </a:lnTo>
                  <a:lnTo>
                    <a:pt x="1765" y="795"/>
                  </a:lnTo>
                  <a:lnTo>
                    <a:pt x="0" y="1592"/>
                  </a:lnTo>
                  <a:lnTo>
                    <a:pt x="0" y="1592"/>
                  </a:lnTo>
                  <a:lnTo>
                    <a:pt x="0" y="5141"/>
                  </a:lnTo>
                  <a:lnTo>
                    <a:pt x="7060" y="5141"/>
                  </a:lnTo>
                  <a:lnTo>
                    <a:pt x="7060" y="1592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C22F3B9F-C3AC-4A98-B7CF-1676F0463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3623" y="6523867"/>
              <a:ext cx="3030316" cy="4601450"/>
            </a:xfrm>
            <a:custGeom>
              <a:avLst/>
              <a:gdLst>
                <a:gd name="T0" fmla="*/ 3460 w 3461"/>
                <a:gd name="T1" fmla="*/ 5255 h 5256"/>
                <a:gd name="T2" fmla="*/ 3460 w 3461"/>
                <a:gd name="T3" fmla="*/ 1516 h 5256"/>
                <a:gd name="T4" fmla="*/ 1735 w 3461"/>
                <a:gd name="T5" fmla="*/ 0 h 5256"/>
                <a:gd name="T6" fmla="*/ 0 w 3461"/>
                <a:gd name="T7" fmla="*/ 1523 h 5256"/>
                <a:gd name="T8" fmla="*/ 0 w 3461"/>
                <a:gd name="T9" fmla="*/ 5255 h 5256"/>
                <a:gd name="T10" fmla="*/ 3460 w 3461"/>
                <a:gd name="T11" fmla="*/ 5255 h 5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61" h="5256">
                  <a:moveTo>
                    <a:pt x="3460" y="5255"/>
                  </a:moveTo>
                  <a:lnTo>
                    <a:pt x="3460" y="1516"/>
                  </a:lnTo>
                  <a:lnTo>
                    <a:pt x="1735" y="0"/>
                  </a:lnTo>
                  <a:lnTo>
                    <a:pt x="0" y="1523"/>
                  </a:lnTo>
                  <a:lnTo>
                    <a:pt x="0" y="5255"/>
                  </a:lnTo>
                  <a:lnTo>
                    <a:pt x="3460" y="52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C884D7DD-B952-4519-ABCF-EB7D8C1C5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3623" y="6523867"/>
              <a:ext cx="3030316" cy="4601450"/>
            </a:xfrm>
            <a:custGeom>
              <a:avLst/>
              <a:gdLst>
                <a:gd name="T0" fmla="*/ 3460 w 3461"/>
                <a:gd name="T1" fmla="*/ 5255 h 5256"/>
                <a:gd name="T2" fmla="*/ 3460 w 3461"/>
                <a:gd name="T3" fmla="*/ 1516 h 5256"/>
                <a:gd name="T4" fmla="*/ 1735 w 3461"/>
                <a:gd name="T5" fmla="*/ 0 h 5256"/>
                <a:gd name="T6" fmla="*/ 0 w 3461"/>
                <a:gd name="T7" fmla="*/ 1523 h 5256"/>
                <a:gd name="T8" fmla="*/ 0 w 3461"/>
                <a:gd name="T9" fmla="*/ 5255 h 5256"/>
                <a:gd name="T10" fmla="*/ 3460 w 3461"/>
                <a:gd name="T11" fmla="*/ 5255 h 5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61" h="5256">
                  <a:moveTo>
                    <a:pt x="3460" y="5255"/>
                  </a:moveTo>
                  <a:lnTo>
                    <a:pt x="3460" y="1516"/>
                  </a:lnTo>
                  <a:lnTo>
                    <a:pt x="1735" y="0"/>
                  </a:lnTo>
                  <a:lnTo>
                    <a:pt x="0" y="1523"/>
                  </a:lnTo>
                  <a:lnTo>
                    <a:pt x="0" y="5255"/>
                  </a:lnTo>
                  <a:lnTo>
                    <a:pt x="3460" y="5255"/>
                  </a:lnTo>
                </a:path>
              </a:pathLst>
            </a:custGeom>
            <a:solidFill>
              <a:srgbClr val="11134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C5F64FF2-9CAE-441A-BB4B-7DA66E200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6265" y="7527539"/>
              <a:ext cx="687129" cy="687129"/>
            </a:xfrm>
            <a:custGeom>
              <a:avLst/>
              <a:gdLst>
                <a:gd name="T0" fmla="*/ 783 w 784"/>
                <a:gd name="T1" fmla="*/ 392 h 784"/>
                <a:gd name="T2" fmla="*/ 783 w 784"/>
                <a:gd name="T3" fmla="*/ 392 h 784"/>
                <a:gd name="T4" fmla="*/ 391 w 784"/>
                <a:gd name="T5" fmla="*/ 783 h 784"/>
                <a:gd name="T6" fmla="*/ 391 w 784"/>
                <a:gd name="T7" fmla="*/ 783 h 784"/>
                <a:gd name="T8" fmla="*/ 0 w 784"/>
                <a:gd name="T9" fmla="*/ 392 h 784"/>
                <a:gd name="T10" fmla="*/ 0 w 784"/>
                <a:gd name="T11" fmla="*/ 392 h 784"/>
                <a:gd name="T12" fmla="*/ 391 w 784"/>
                <a:gd name="T13" fmla="*/ 0 h 784"/>
                <a:gd name="T14" fmla="*/ 391 w 784"/>
                <a:gd name="T15" fmla="*/ 0 h 784"/>
                <a:gd name="T16" fmla="*/ 783 w 784"/>
                <a:gd name="T17" fmla="*/ 392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4" h="784">
                  <a:moveTo>
                    <a:pt x="783" y="392"/>
                  </a:moveTo>
                  <a:lnTo>
                    <a:pt x="783" y="392"/>
                  </a:lnTo>
                  <a:cubicBezTo>
                    <a:pt x="783" y="609"/>
                    <a:pt x="608" y="783"/>
                    <a:pt x="391" y="783"/>
                  </a:cubicBezTo>
                  <a:lnTo>
                    <a:pt x="391" y="783"/>
                  </a:lnTo>
                  <a:cubicBezTo>
                    <a:pt x="176" y="783"/>
                    <a:pt x="0" y="609"/>
                    <a:pt x="0" y="392"/>
                  </a:cubicBezTo>
                  <a:lnTo>
                    <a:pt x="0" y="392"/>
                  </a:lnTo>
                  <a:cubicBezTo>
                    <a:pt x="0" y="176"/>
                    <a:pt x="176" y="0"/>
                    <a:pt x="391" y="0"/>
                  </a:cubicBezTo>
                  <a:lnTo>
                    <a:pt x="391" y="0"/>
                  </a:lnTo>
                  <a:cubicBezTo>
                    <a:pt x="608" y="0"/>
                    <a:pt x="783" y="176"/>
                    <a:pt x="783" y="392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373C8498-39BA-4417-A654-627CFA246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286" y="7558421"/>
              <a:ext cx="629226" cy="629226"/>
            </a:xfrm>
            <a:custGeom>
              <a:avLst/>
              <a:gdLst>
                <a:gd name="T0" fmla="*/ 717 w 718"/>
                <a:gd name="T1" fmla="*/ 358 h 717"/>
                <a:gd name="T2" fmla="*/ 717 w 718"/>
                <a:gd name="T3" fmla="*/ 358 h 717"/>
                <a:gd name="T4" fmla="*/ 358 w 718"/>
                <a:gd name="T5" fmla="*/ 716 h 717"/>
                <a:gd name="T6" fmla="*/ 358 w 718"/>
                <a:gd name="T7" fmla="*/ 716 h 717"/>
                <a:gd name="T8" fmla="*/ 0 w 718"/>
                <a:gd name="T9" fmla="*/ 358 h 717"/>
                <a:gd name="T10" fmla="*/ 0 w 718"/>
                <a:gd name="T11" fmla="*/ 358 h 717"/>
                <a:gd name="T12" fmla="*/ 358 w 718"/>
                <a:gd name="T13" fmla="*/ 0 h 717"/>
                <a:gd name="T14" fmla="*/ 358 w 718"/>
                <a:gd name="T15" fmla="*/ 0 h 717"/>
                <a:gd name="T16" fmla="*/ 717 w 718"/>
                <a:gd name="T17" fmla="*/ 358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8" h="717">
                  <a:moveTo>
                    <a:pt x="717" y="358"/>
                  </a:moveTo>
                  <a:lnTo>
                    <a:pt x="717" y="358"/>
                  </a:lnTo>
                  <a:cubicBezTo>
                    <a:pt x="717" y="556"/>
                    <a:pt x="557" y="716"/>
                    <a:pt x="358" y="716"/>
                  </a:cubicBezTo>
                  <a:lnTo>
                    <a:pt x="358" y="716"/>
                  </a:lnTo>
                  <a:cubicBezTo>
                    <a:pt x="161" y="716"/>
                    <a:pt x="0" y="556"/>
                    <a:pt x="0" y="358"/>
                  </a:cubicBezTo>
                  <a:lnTo>
                    <a:pt x="0" y="358"/>
                  </a:lnTo>
                  <a:cubicBezTo>
                    <a:pt x="0" y="160"/>
                    <a:pt x="161" y="0"/>
                    <a:pt x="358" y="0"/>
                  </a:cubicBezTo>
                  <a:lnTo>
                    <a:pt x="358" y="0"/>
                  </a:lnTo>
                  <a:cubicBezTo>
                    <a:pt x="557" y="0"/>
                    <a:pt x="717" y="160"/>
                    <a:pt x="717" y="3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623A1005-A3E4-4DCE-A2FC-F7DD13984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931" y="8724224"/>
              <a:ext cx="459372" cy="1354958"/>
            </a:xfrm>
            <a:custGeom>
              <a:avLst/>
              <a:gdLst>
                <a:gd name="T0" fmla="*/ 522 w 523"/>
                <a:gd name="T1" fmla="*/ 1549 h 1550"/>
                <a:gd name="T2" fmla="*/ 0 w 523"/>
                <a:gd name="T3" fmla="*/ 1549 h 1550"/>
                <a:gd name="T4" fmla="*/ 0 w 523"/>
                <a:gd name="T5" fmla="*/ 0 h 1550"/>
                <a:gd name="T6" fmla="*/ 522 w 523"/>
                <a:gd name="T7" fmla="*/ 0 h 1550"/>
                <a:gd name="T8" fmla="*/ 522 w 523"/>
                <a:gd name="T9" fmla="*/ 1549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550">
                  <a:moveTo>
                    <a:pt x="522" y="1549"/>
                  </a:moveTo>
                  <a:lnTo>
                    <a:pt x="0" y="1549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1549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105CA162-02F2-44D8-AAE0-9353ED6EC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813" y="8747386"/>
              <a:ext cx="401469" cy="1312494"/>
            </a:xfrm>
            <a:custGeom>
              <a:avLst/>
              <a:gdLst>
                <a:gd name="T0" fmla="*/ 456 w 457"/>
                <a:gd name="T1" fmla="*/ 1497 h 1498"/>
                <a:gd name="T2" fmla="*/ 0 w 457"/>
                <a:gd name="T3" fmla="*/ 1497 h 1498"/>
                <a:gd name="T4" fmla="*/ 0 w 457"/>
                <a:gd name="T5" fmla="*/ 0 h 1498"/>
                <a:gd name="T6" fmla="*/ 456 w 457"/>
                <a:gd name="T7" fmla="*/ 0 h 1498"/>
                <a:gd name="T8" fmla="*/ 456 w 457"/>
                <a:gd name="T9" fmla="*/ 1497 h 1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7" h="1498">
                  <a:moveTo>
                    <a:pt x="456" y="1497"/>
                  </a:moveTo>
                  <a:lnTo>
                    <a:pt x="0" y="1497"/>
                  </a:lnTo>
                  <a:lnTo>
                    <a:pt x="0" y="0"/>
                  </a:lnTo>
                  <a:lnTo>
                    <a:pt x="456" y="0"/>
                  </a:lnTo>
                  <a:lnTo>
                    <a:pt x="456" y="149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E54D538E-C0D2-4394-BA4F-9504D34DC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8723" y="8724224"/>
              <a:ext cx="459374" cy="1354958"/>
            </a:xfrm>
            <a:custGeom>
              <a:avLst/>
              <a:gdLst>
                <a:gd name="T0" fmla="*/ 522 w 523"/>
                <a:gd name="T1" fmla="*/ 1549 h 1550"/>
                <a:gd name="T2" fmla="*/ 0 w 523"/>
                <a:gd name="T3" fmla="*/ 1549 h 1550"/>
                <a:gd name="T4" fmla="*/ 0 w 523"/>
                <a:gd name="T5" fmla="*/ 0 h 1550"/>
                <a:gd name="T6" fmla="*/ 522 w 523"/>
                <a:gd name="T7" fmla="*/ 0 h 1550"/>
                <a:gd name="T8" fmla="*/ 522 w 523"/>
                <a:gd name="T9" fmla="*/ 1549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550">
                  <a:moveTo>
                    <a:pt x="522" y="1549"/>
                  </a:moveTo>
                  <a:lnTo>
                    <a:pt x="0" y="1549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1549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5D6D939-26EC-4B5E-AA88-72187CBC1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466" y="8747386"/>
              <a:ext cx="397607" cy="1312494"/>
            </a:xfrm>
            <a:custGeom>
              <a:avLst/>
              <a:gdLst>
                <a:gd name="T0" fmla="*/ 455 w 456"/>
                <a:gd name="T1" fmla="*/ 1497 h 1498"/>
                <a:gd name="T2" fmla="*/ 0 w 456"/>
                <a:gd name="T3" fmla="*/ 1497 h 1498"/>
                <a:gd name="T4" fmla="*/ 0 w 456"/>
                <a:gd name="T5" fmla="*/ 0 h 1498"/>
                <a:gd name="T6" fmla="*/ 455 w 456"/>
                <a:gd name="T7" fmla="*/ 0 h 1498"/>
                <a:gd name="T8" fmla="*/ 455 w 456"/>
                <a:gd name="T9" fmla="*/ 1497 h 1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1498">
                  <a:moveTo>
                    <a:pt x="455" y="1497"/>
                  </a:moveTo>
                  <a:lnTo>
                    <a:pt x="0" y="1497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149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A09D40C9-5DC8-4008-A608-6C89AE408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046" y="8724224"/>
              <a:ext cx="1331794" cy="1354958"/>
            </a:xfrm>
            <a:custGeom>
              <a:avLst/>
              <a:gdLst>
                <a:gd name="T0" fmla="*/ 1522 w 1523"/>
                <a:gd name="T1" fmla="*/ 1549 h 1550"/>
                <a:gd name="T2" fmla="*/ 0 w 1523"/>
                <a:gd name="T3" fmla="*/ 1549 h 1550"/>
                <a:gd name="T4" fmla="*/ 0 w 1523"/>
                <a:gd name="T5" fmla="*/ 0 h 1550"/>
                <a:gd name="T6" fmla="*/ 1522 w 1523"/>
                <a:gd name="T7" fmla="*/ 0 h 1550"/>
                <a:gd name="T8" fmla="*/ 1522 w 1523"/>
                <a:gd name="T9" fmla="*/ 1549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3" h="1550">
                  <a:moveTo>
                    <a:pt x="1522" y="1549"/>
                  </a:moveTo>
                  <a:lnTo>
                    <a:pt x="0" y="1549"/>
                  </a:lnTo>
                  <a:lnTo>
                    <a:pt x="0" y="0"/>
                  </a:lnTo>
                  <a:lnTo>
                    <a:pt x="1522" y="0"/>
                  </a:lnTo>
                  <a:lnTo>
                    <a:pt x="1522" y="1549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E8B20637-3334-46B1-8CBE-EF0D2AB31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3067" y="8747386"/>
              <a:ext cx="1281612" cy="1312494"/>
            </a:xfrm>
            <a:custGeom>
              <a:avLst/>
              <a:gdLst>
                <a:gd name="T0" fmla="*/ 1461 w 1462"/>
                <a:gd name="T1" fmla="*/ 1497 h 1498"/>
                <a:gd name="T2" fmla="*/ 0 w 1462"/>
                <a:gd name="T3" fmla="*/ 1497 h 1498"/>
                <a:gd name="T4" fmla="*/ 0 w 1462"/>
                <a:gd name="T5" fmla="*/ 0 h 1498"/>
                <a:gd name="T6" fmla="*/ 1461 w 1462"/>
                <a:gd name="T7" fmla="*/ 0 h 1498"/>
                <a:gd name="T8" fmla="*/ 1461 w 1462"/>
                <a:gd name="T9" fmla="*/ 1497 h 1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2" h="1498">
                  <a:moveTo>
                    <a:pt x="1461" y="1497"/>
                  </a:moveTo>
                  <a:lnTo>
                    <a:pt x="0" y="1497"/>
                  </a:lnTo>
                  <a:lnTo>
                    <a:pt x="0" y="0"/>
                  </a:lnTo>
                  <a:lnTo>
                    <a:pt x="1461" y="0"/>
                  </a:lnTo>
                  <a:lnTo>
                    <a:pt x="1461" y="149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3F8D45A6-E23B-40E4-A16D-7937EBA00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792" y="11117596"/>
              <a:ext cx="6419642" cy="289522"/>
            </a:xfrm>
            <a:custGeom>
              <a:avLst/>
              <a:gdLst>
                <a:gd name="T0" fmla="*/ 7333 w 7334"/>
                <a:gd name="T1" fmla="*/ 329 h 330"/>
                <a:gd name="T2" fmla="*/ 0 w 7334"/>
                <a:gd name="T3" fmla="*/ 329 h 330"/>
                <a:gd name="T4" fmla="*/ 0 w 7334"/>
                <a:gd name="T5" fmla="*/ 0 h 330"/>
                <a:gd name="T6" fmla="*/ 7333 w 7334"/>
                <a:gd name="T7" fmla="*/ 0 h 330"/>
                <a:gd name="T8" fmla="*/ 7333 w 7334"/>
                <a:gd name="T9" fmla="*/ 3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4" h="330">
                  <a:moveTo>
                    <a:pt x="7333" y="329"/>
                  </a:moveTo>
                  <a:lnTo>
                    <a:pt x="0" y="329"/>
                  </a:lnTo>
                  <a:lnTo>
                    <a:pt x="0" y="0"/>
                  </a:lnTo>
                  <a:lnTo>
                    <a:pt x="7333" y="0"/>
                  </a:lnTo>
                  <a:lnTo>
                    <a:pt x="7333" y="32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BC803221-155B-4614-BD74-AE5D5CEF0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683" y="11407118"/>
              <a:ext cx="6689859" cy="289520"/>
            </a:xfrm>
            <a:custGeom>
              <a:avLst/>
              <a:gdLst>
                <a:gd name="T0" fmla="*/ 7643 w 7644"/>
                <a:gd name="T1" fmla="*/ 328 h 329"/>
                <a:gd name="T2" fmla="*/ 0 w 7644"/>
                <a:gd name="T3" fmla="*/ 328 h 329"/>
                <a:gd name="T4" fmla="*/ 0 w 7644"/>
                <a:gd name="T5" fmla="*/ 0 h 329"/>
                <a:gd name="T6" fmla="*/ 7643 w 7644"/>
                <a:gd name="T7" fmla="*/ 0 h 329"/>
                <a:gd name="T8" fmla="*/ 7643 w 7644"/>
                <a:gd name="T9" fmla="*/ 328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44" h="329">
                  <a:moveTo>
                    <a:pt x="7643" y="328"/>
                  </a:moveTo>
                  <a:lnTo>
                    <a:pt x="0" y="328"/>
                  </a:lnTo>
                  <a:lnTo>
                    <a:pt x="0" y="0"/>
                  </a:lnTo>
                  <a:lnTo>
                    <a:pt x="7643" y="0"/>
                  </a:lnTo>
                  <a:lnTo>
                    <a:pt x="7643" y="32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AE8E1E88-A30B-4C14-B218-22B5AAA30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683" y="11407118"/>
              <a:ext cx="6689859" cy="289520"/>
            </a:xfrm>
            <a:custGeom>
              <a:avLst/>
              <a:gdLst>
                <a:gd name="T0" fmla="*/ 7643 w 7644"/>
                <a:gd name="T1" fmla="*/ 328 h 329"/>
                <a:gd name="T2" fmla="*/ 0 w 7644"/>
                <a:gd name="T3" fmla="*/ 328 h 329"/>
                <a:gd name="T4" fmla="*/ 0 w 7644"/>
                <a:gd name="T5" fmla="*/ 0 h 329"/>
                <a:gd name="T6" fmla="*/ 7643 w 7644"/>
                <a:gd name="T7" fmla="*/ 0 h 329"/>
                <a:gd name="T8" fmla="*/ 7643 w 7644"/>
                <a:gd name="T9" fmla="*/ 328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44" h="329">
                  <a:moveTo>
                    <a:pt x="7643" y="328"/>
                  </a:moveTo>
                  <a:lnTo>
                    <a:pt x="0" y="328"/>
                  </a:lnTo>
                  <a:lnTo>
                    <a:pt x="0" y="0"/>
                  </a:lnTo>
                  <a:lnTo>
                    <a:pt x="7643" y="0"/>
                  </a:lnTo>
                  <a:lnTo>
                    <a:pt x="7643" y="328"/>
                  </a:lnTo>
                </a:path>
              </a:pathLst>
            </a:custGeom>
            <a:solidFill>
              <a:srgbClr val="111340">
                <a:alpha val="1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BFBE4389-5F4E-41AA-A046-A7BA9F5B4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5628" y="9052349"/>
              <a:ext cx="1648339" cy="2065247"/>
            </a:xfrm>
            <a:custGeom>
              <a:avLst/>
              <a:gdLst>
                <a:gd name="T0" fmla="*/ 1882 w 1883"/>
                <a:gd name="T1" fmla="*/ 2357 h 2358"/>
                <a:gd name="T2" fmla="*/ 0 w 1883"/>
                <a:gd name="T3" fmla="*/ 2357 h 2358"/>
                <a:gd name="T4" fmla="*/ 0 w 1883"/>
                <a:gd name="T5" fmla="*/ 0 h 2358"/>
                <a:gd name="T6" fmla="*/ 1882 w 1883"/>
                <a:gd name="T7" fmla="*/ 0 h 2358"/>
                <a:gd name="T8" fmla="*/ 1882 w 1883"/>
                <a:gd name="T9" fmla="*/ 2357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3" h="2358">
                  <a:moveTo>
                    <a:pt x="1882" y="2357"/>
                  </a:moveTo>
                  <a:lnTo>
                    <a:pt x="0" y="2357"/>
                  </a:lnTo>
                  <a:lnTo>
                    <a:pt x="0" y="0"/>
                  </a:lnTo>
                  <a:lnTo>
                    <a:pt x="1882" y="0"/>
                  </a:lnTo>
                  <a:lnTo>
                    <a:pt x="1882" y="2357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9A54231E-58C4-49BF-BDCD-4509D48E4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2651" y="9087090"/>
              <a:ext cx="779776" cy="2030506"/>
            </a:xfrm>
            <a:custGeom>
              <a:avLst/>
              <a:gdLst>
                <a:gd name="T0" fmla="*/ 889 w 890"/>
                <a:gd name="T1" fmla="*/ 2319 h 2320"/>
                <a:gd name="T2" fmla="*/ 0 w 890"/>
                <a:gd name="T3" fmla="*/ 2319 h 2320"/>
                <a:gd name="T4" fmla="*/ 0 w 890"/>
                <a:gd name="T5" fmla="*/ 0 h 2320"/>
                <a:gd name="T6" fmla="*/ 889 w 890"/>
                <a:gd name="T7" fmla="*/ 0 h 2320"/>
                <a:gd name="T8" fmla="*/ 889 w 890"/>
                <a:gd name="T9" fmla="*/ 2319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0" h="2320">
                  <a:moveTo>
                    <a:pt x="889" y="2319"/>
                  </a:moveTo>
                  <a:lnTo>
                    <a:pt x="0" y="2319"/>
                  </a:lnTo>
                  <a:lnTo>
                    <a:pt x="0" y="0"/>
                  </a:lnTo>
                  <a:lnTo>
                    <a:pt x="889" y="0"/>
                  </a:lnTo>
                  <a:lnTo>
                    <a:pt x="889" y="2319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3945A474-7B66-4196-802C-689A2B93B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5589" y="9087090"/>
              <a:ext cx="779776" cy="2030506"/>
            </a:xfrm>
            <a:custGeom>
              <a:avLst/>
              <a:gdLst>
                <a:gd name="T0" fmla="*/ 888 w 889"/>
                <a:gd name="T1" fmla="*/ 2319 h 2320"/>
                <a:gd name="T2" fmla="*/ 0 w 889"/>
                <a:gd name="T3" fmla="*/ 2319 h 2320"/>
                <a:gd name="T4" fmla="*/ 0 w 889"/>
                <a:gd name="T5" fmla="*/ 0 h 2320"/>
                <a:gd name="T6" fmla="*/ 888 w 889"/>
                <a:gd name="T7" fmla="*/ 0 h 2320"/>
                <a:gd name="T8" fmla="*/ 888 w 889"/>
                <a:gd name="T9" fmla="*/ 2319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9" h="2320">
                  <a:moveTo>
                    <a:pt x="888" y="2319"/>
                  </a:moveTo>
                  <a:lnTo>
                    <a:pt x="0" y="2319"/>
                  </a:lnTo>
                  <a:lnTo>
                    <a:pt x="0" y="0"/>
                  </a:lnTo>
                  <a:lnTo>
                    <a:pt x="888" y="0"/>
                  </a:lnTo>
                  <a:lnTo>
                    <a:pt x="888" y="2319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6" name="Freeform 39">
              <a:extLst>
                <a:ext uri="{FF2B5EF4-FFF2-40B4-BE49-F238E27FC236}">
                  <a16:creationId xmlns:a16="http://schemas.microsoft.com/office/drawing/2014/main" id="{6577F088-FC38-4800-8A7E-A46F73D75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0849" y="7600885"/>
              <a:ext cx="999813" cy="833820"/>
            </a:xfrm>
            <a:custGeom>
              <a:avLst/>
              <a:gdLst>
                <a:gd name="T0" fmla="*/ 1139 w 1140"/>
                <a:gd name="T1" fmla="*/ 951 h 952"/>
                <a:gd name="T2" fmla="*/ 0 w 1140"/>
                <a:gd name="T3" fmla="*/ 951 h 952"/>
                <a:gd name="T4" fmla="*/ 0 w 1140"/>
                <a:gd name="T5" fmla="*/ 0 h 952"/>
                <a:gd name="T6" fmla="*/ 1139 w 1140"/>
                <a:gd name="T7" fmla="*/ 0 h 952"/>
                <a:gd name="T8" fmla="*/ 1139 w 1140"/>
                <a:gd name="T9" fmla="*/ 951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952">
                  <a:moveTo>
                    <a:pt x="1139" y="951"/>
                  </a:moveTo>
                  <a:lnTo>
                    <a:pt x="0" y="951"/>
                  </a:lnTo>
                  <a:lnTo>
                    <a:pt x="0" y="0"/>
                  </a:lnTo>
                  <a:lnTo>
                    <a:pt x="1139" y="0"/>
                  </a:lnTo>
                  <a:lnTo>
                    <a:pt x="1139" y="951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7" name="Freeform 40">
              <a:extLst>
                <a:ext uri="{FF2B5EF4-FFF2-40B4-BE49-F238E27FC236}">
                  <a16:creationId xmlns:a16="http://schemas.microsoft.com/office/drawing/2014/main" id="{96F949C1-BF30-4C38-9F65-28D2AA660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4011" y="7624047"/>
              <a:ext cx="949628" cy="783635"/>
            </a:xfrm>
            <a:custGeom>
              <a:avLst/>
              <a:gdLst>
                <a:gd name="T0" fmla="*/ 1085 w 1086"/>
                <a:gd name="T1" fmla="*/ 892 h 893"/>
                <a:gd name="T2" fmla="*/ 0 w 1086"/>
                <a:gd name="T3" fmla="*/ 892 h 893"/>
                <a:gd name="T4" fmla="*/ 0 w 1086"/>
                <a:gd name="T5" fmla="*/ 0 h 893"/>
                <a:gd name="T6" fmla="*/ 1085 w 1086"/>
                <a:gd name="T7" fmla="*/ 0 h 893"/>
                <a:gd name="T8" fmla="*/ 1085 w 1086"/>
                <a:gd name="T9" fmla="*/ 892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6" h="893">
                  <a:moveTo>
                    <a:pt x="1085" y="892"/>
                  </a:moveTo>
                  <a:lnTo>
                    <a:pt x="0" y="892"/>
                  </a:lnTo>
                  <a:lnTo>
                    <a:pt x="0" y="0"/>
                  </a:lnTo>
                  <a:lnTo>
                    <a:pt x="1085" y="0"/>
                  </a:lnTo>
                  <a:lnTo>
                    <a:pt x="1085" y="892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8" name="Freeform 41">
              <a:extLst>
                <a:ext uri="{FF2B5EF4-FFF2-40B4-BE49-F238E27FC236}">
                  <a16:creationId xmlns:a16="http://schemas.microsoft.com/office/drawing/2014/main" id="{21A42406-F456-4F51-A00A-0599BD22B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508" y="11696638"/>
              <a:ext cx="10959327" cy="277940"/>
            </a:xfrm>
            <a:custGeom>
              <a:avLst/>
              <a:gdLst>
                <a:gd name="T0" fmla="*/ 10755 w 12520"/>
                <a:gd name="T1" fmla="*/ 0 h 316"/>
                <a:gd name="T2" fmla="*/ 1765 w 12520"/>
                <a:gd name="T3" fmla="*/ 0 h 316"/>
                <a:gd name="T4" fmla="*/ 0 w 12520"/>
                <a:gd name="T5" fmla="*/ 0 h 316"/>
                <a:gd name="T6" fmla="*/ 0 w 12520"/>
                <a:gd name="T7" fmla="*/ 315 h 316"/>
                <a:gd name="T8" fmla="*/ 1998 w 12520"/>
                <a:gd name="T9" fmla="*/ 315 h 316"/>
                <a:gd name="T10" fmla="*/ 10522 w 12520"/>
                <a:gd name="T11" fmla="*/ 315 h 316"/>
                <a:gd name="T12" fmla="*/ 12519 w 12520"/>
                <a:gd name="T13" fmla="*/ 315 h 316"/>
                <a:gd name="T14" fmla="*/ 12519 w 12520"/>
                <a:gd name="T15" fmla="*/ 0 h 316"/>
                <a:gd name="T16" fmla="*/ 10755 w 12520"/>
                <a:gd name="T17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20" h="316">
                  <a:moveTo>
                    <a:pt x="10755" y="0"/>
                  </a:moveTo>
                  <a:lnTo>
                    <a:pt x="1765" y="0"/>
                  </a:lnTo>
                  <a:lnTo>
                    <a:pt x="0" y="0"/>
                  </a:lnTo>
                  <a:lnTo>
                    <a:pt x="0" y="315"/>
                  </a:lnTo>
                  <a:lnTo>
                    <a:pt x="1998" y="315"/>
                  </a:lnTo>
                  <a:lnTo>
                    <a:pt x="10522" y="315"/>
                  </a:lnTo>
                  <a:lnTo>
                    <a:pt x="12519" y="315"/>
                  </a:lnTo>
                  <a:lnTo>
                    <a:pt x="12519" y="0"/>
                  </a:lnTo>
                  <a:lnTo>
                    <a:pt x="1075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9" name="Freeform 42">
              <a:extLst>
                <a:ext uri="{FF2B5EF4-FFF2-40B4-BE49-F238E27FC236}">
                  <a16:creationId xmlns:a16="http://schemas.microsoft.com/office/drawing/2014/main" id="{E2CCC3DC-BF43-480D-98E2-188901151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0478" y="9874587"/>
              <a:ext cx="27023" cy="304963"/>
            </a:xfrm>
            <a:custGeom>
              <a:avLst/>
              <a:gdLst>
                <a:gd name="T0" fmla="*/ 17 w 30"/>
                <a:gd name="T1" fmla="*/ 348 h 349"/>
                <a:gd name="T2" fmla="*/ 12 w 30"/>
                <a:gd name="T3" fmla="*/ 348 h 349"/>
                <a:gd name="T4" fmla="*/ 12 w 30"/>
                <a:gd name="T5" fmla="*/ 348 h 349"/>
                <a:gd name="T6" fmla="*/ 0 w 30"/>
                <a:gd name="T7" fmla="*/ 336 h 349"/>
                <a:gd name="T8" fmla="*/ 0 w 30"/>
                <a:gd name="T9" fmla="*/ 13 h 349"/>
                <a:gd name="T10" fmla="*/ 0 w 30"/>
                <a:gd name="T11" fmla="*/ 13 h 349"/>
                <a:gd name="T12" fmla="*/ 12 w 30"/>
                <a:gd name="T13" fmla="*/ 0 h 349"/>
                <a:gd name="T14" fmla="*/ 17 w 30"/>
                <a:gd name="T15" fmla="*/ 0 h 349"/>
                <a:gd name="T16" fmla="*/ 17 w 30"/>
                <a:gd name="T17" fmla="*/ 0 h 349"/>
                <a:gd name="T18" fmla="*/ 29 w 30"/>
                <a:gd name="T19" fmla="*/ 13 h 349"/>
                <a:gd name="T20" fmla="*/ 29 w 30"/>
                <a:gd name="T21" fmla="*/ 336 h 349"/>
                <a:gd name="T22" fmla="*/ 29 w 30"/>
                <a:gd name="T23" fmla="*/ 336 h 349"/>
                <a:gd name="T24" fmla="*/ 17 w 30"/>
                <a:gd name="T25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49">
                  <a:moveTo>
                    <a:pt x="17" y="348"/>
                  </a:moveTo>
                  <a:lnTo>
                    <a:pt x="12" y="348"/>
                  </a:lnTo>
                  <a:lnTo>
                    <a:pt x="12" y="348"/>
                  </a:lnTo>
                  <a:cubicBezTo>
                    <a:pt x="5" y="348"/>
                    <a:pt x="0" y="342"/>
                    <a:pt x="0" y="336"/>
                  </a:cubicBezTo>
                  <a:lnTo>
                    <a:pt x="0" y="13"/>
                  </a:lnTo>
                  <a:lnTo>
                    <a:pt x="0" y="13"/>
                  </a:lnTo>
                  <a:cubicBezTo>
                    <a:pt x="0" y="6"/>
                    <a:pt x="5" y="0"/>
                    <a:pt x="12" y="0"/>
                  </a:cubicBezTo>
                  <a:lnTo>
                    <a:pt x="17" y="0"/>
                  </a:lnTo>
                  <a:lnTo>
                    <a:pt x="17" y="0"/>
                  </a:lnTo>
                  <a:cubicBezTo>
                    <a:pt x="24" y="0"/>
                    <a:pt x="29" y="6"/>
                    <a:pt x="29" y="13"/>
                  </a:cubicBezTo>
                  <a:lnTo>
                    <a:pt x="29" y="336"/>
                  </a:lnTo>
                  <a:lnTo>
                    <a:pt x="29" y="336"/>
                  </a:lnTo>
                  <a:cubicBezTo>
                    <a:pt x="29" y="342"/>
                    <a:pt x="24" y="348"/>
                    <a:pt x="17" y="348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0" name="Freeform 43">
              <a:extLst>
                <a:ext uri="{FF2B5EF4-FFF2-40B4-BE49-F238E27FC236}">
                  <a16:creationId xmlns:a16="http://schemas.microsoft.com/office/drawing/2014/main" id="{85D9D9C6-C431-4635-A3A0-82D03EBF6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6653" y="9874587"/>
              <a:ext cx="27023" cy="304963"/>
            </a:xfrm>
            <a:custGeom>
              <a:avLst/>
              <a:gdLst>
                <a:gd name="T0" fmla="*/ 17 w 30"/>
                <a:gd name="T1" fmla="*/ 348 h 349"/>
                <a:gd name="T2" fmla="*/ 12 w 30"/>
                <a:gd name="T3" fmla="*/ 348 h 349"/>
                <a:gd name="T4" fmla="*/ 12 w 30"/>
                <a:gd name="T5" fmla="*/ 348 h 349"/>
                <a:gd name="T6" fmla="*/ 0 w 30"/>
                <a:gd name="T7" fmla="*/ 336 h 349"/>
                <a:gd name="T8" fmla="*/ 0 w 30"/>
                <a:gd name="T9" fmla="*/ 13 h 349"/>
                <a:gd name="T10" fmla="*/ 0 w 30"/>
                <a:gd name="T11" fmla="*/ 13 h 349"/>
                <a:gd name="T12" fmla="*/ 12 w 30"/>
                <a:gd name="T13" fmla="*/ 0 h 349"/>
                <a:gd name="T14" fmla="*/ 17 w 30"/>
                <a:gd name="T15" fmla="*/ 0 h 349"/>
                <a:gd name="T16" fmla="*/ 17 w 30"/>
                <a:gd name="T17" fmla="*/ 0 h 349"/>
                <a:gd name="T18" fmla="*/ 29 w 30"/>
                <a:gd name="T19" fmla="*/ 13 h 349"/>
                <a:gd name="T20" fmla="*/ 29 w 30"/>
                <a:gd name="T21" fmla="*/ 336 h 349"/>
                <a:gd name="T22" fmla="*/ 29 w 30"/>
                <a:gd name="T23" fmla="*/ 336 h 349"/>
                <a:gd name="T24" fmla="*/ 17 w 30"/>
                <a:gd name="T25" fmla="*/ 348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49">
                  <a:moveTo>
                    <a:pt x="17" y="348"/>
                  </a:moveTo>
                  <a:lnTo>
                    <a:pt x="12" y="348"/>
                  </a:lnTo>
                  <a:lnTo>
                    <a:pt x="12" y="348"/>
                  </a:lnTo>
                  <a:cubicBezTo>
                    <a:pt x="6" y="348"/>
                    <a:pt x="0" y="342"/>
                    <a:pt x="0" y="336"/>
                  </a:cubicBezTo>
                  <a:lnTo>
                    <a:pt x="0" y="13"/>
                  </a:lnTo>
                  <a:lnTo>
                    <a:pt x="0" y="13"/>
                  </a:lnTo>
                  <a:cubicBezTo>
                    <a:pt x="0" y="6"/>
                    <a:pt x="6" y="0"/>
                    <a:pt x="12" y="0"/>
                  </a:cubicBezTo>
                  <a:lnTo>
                    <a:pt x="17" y="0"/>
                  </a:lnTo>
                  <a:lnTo>
                    <a:pt x="17" y="0"/>
                  </a:lnTo>
                  <a:cubicBezTo>
                    <a:pt x="24" y="0"/>
                    <a:pt x="29" y="6"/>
                    <a:pt x="29" y="13"/>
                  </a:cubicBezTo>
                  <a:lnTo>
                    <a:pt x="29" y="336"/>
                  </a:lnTo>
                  <a:lnTo>
                    <a:pt x="29" y="336"/>
                  </a:lnTo>
                  <a:cubicBezTo>
                    <a:pt x="29" y="342"/>
                    <a:pt x="24" y="348"/>
                    <a:pt x="17" y="348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C337AD42-87A6-4E8D-9936-3CAB476141DE}"/>
              </a:ext>
            </a:extLst>
          </p:cNvPr>
          <p:cNvSpPr txBox="1"/>
          <p:nvPr/>
        </p:nvSpPr>
        <p:spPr>
          <a:xfrm>
            <a:off x="1520825" y="732771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REAL ESTATE INFOGRAPHIC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FEEECB-4DFA-4028-BB17-1CCA2BDD7F21}"/>
              </a:ext>
            </a:extLst>
          </p:cNvPr>
          <p:cNvSpPr txBox="1"/>
          <p:nvPr/>
        </p:nvSpPr>
        <p:spPr>
          <a:xfrm>
            <a:off x="1520827" y="1868593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5F1FA49-CBF3-404C-B02A-E11BD73CE76E}"/>
              </a:ext>
            </a:extLst>
          </p:cNvPr>
          <p:cNvSpPr txBox="1"/>
          <p:nvPr/>
        </p:nvSpPr>
        <p:spPr>
          <a:xfrm>
            <a:off x="16325832" y="4333225"/>
            <a:ext cx="723965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78BAA0D-AD08-4825-8E24-D6A2237B7FAE}"/>
              </a:ext>
            </a:extLst>
          </p:cNvPr>
          <p:cNvSpPr txBox="1"/>
          <p:nvPr/>
        </p:nvSpPr>
        <p:spPr>
          <a:xfrm>
            <a:off x="16325833" y="4996787"/>
            <a:ext cx="723965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BDA05CE-6A6B-4531-B190-1E463FA98DA9}"/>
              </a:ext>
            </a:extLst>
          </p:cNvPr>
          <p:cNvSpPr txBox="1"/>
          <p:nvPr/>
        </p:nvSpPr>
        <p:spPr>
          <a:xfrm>
            <a:off x="16325831" y="7268040"/>
            <a:ext cx="723965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E34802A-2830-4E2E-9E06-58CAD3EC86E7}"/>
              </a:ext>
            </a:extLst>
          </p:cNvPr>
          <p:cNvSpPr txBox="1"/>
          <p:nvPr/>
        </p:nvSpPr>
        <p:spPr>
          <a:xfrm>
            <a:off x="16325832" y="7931602"/>
            <a:ext cx="723965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9DE7F1C-A1ED-4665-BF6E-7BCB1D8D5F89}"/>
              </a:ext>
            </a:extLst>
          </p:cNvPr>
          <p:cNvSpPr txBox="1"/>
          <p:nvPr/>
        </p:nvSpPr>
        <p:spPr>
          <a:xfrm>
            <a:off x="16325832" y="10208951"/>
            <a:ext cx="723965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EDBABE3-31F9-4558-A264-D029990C75FD}"/>
              </a:ext>
            </a:extLst>
          </p:cNvPr>
          <p:cNvSpPr txBox="1"/>
          <p:nvPr/>
        </p:nvSpPr>
        <p:spPr>
          <a:xfrm>
            <a:off x="16325833" y="10872513"/>
            <a:ext cx="723965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2">
            <a:extLst>
              <a:ext uri="{FF2B5EF4-FFF2-40B4-BE49-F238E27FC236}">
                <a16:creationId xmlns:a16="http://schemas.microsoft.com/office/drawing/2014/main" id="{BE65B412-D8B9-49CE-A415-C8222F22E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370" y="9186475"/>
            <a:ext cx="6954536" cy="62170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5" name="Freeform 3">
            <a:extLst>
              <a:ext uri="{FF2B5EF4-FFF2-40B4-BE49-F238E27FC236}">
                <a16:creationId xmlns:a16="http://schemas.microsoft.com/office/drawing/2014/main" id="{3076E753-BE5D-43A7-BD5E-43262F9AB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8383" y="9186475"/>
            <a:ext cx="6954536" cy="62170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8954698-8C1D-47DA-BC41-896B5B5B72A0}"/>
              </a:ext>
            </a:extLst>
          </p:cNvPr>
          <p:cNvGrpSpPr/>
          <p:nvPr/>
        </p:nvGrpSpPr>
        <p:grpSpPr>
          <a:xfrm>
            <a:off x="4236052" y="3502367"/>
            <a:ext cx="5475588" cy="4154960"/>
            <a:chOff x="4236052" y="3502367"/>
            <a:chExt cx="5475588" cy="4154960"/>
          </a:xfrm>
        </p:grpSpPr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F18279EC-18B6-49FA-93FD-3C25C171002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0120">
              <a:off x="6675194" y="3734518"/>
              <a:ext cx="3030101" cy="197614"/>
            </a:xfrm>
            <a:custGeom>
              <a:avLst/>
              <a:gdLst>
                <a:gd name="T0" fmla="*/ 3349 w 3466"/>
                <a:gd name="T1" fmla="*/ 239 h 240"/>
                <a:gd name="T2" fmla="*/ 116 w 3466"/>
                <a:gd name="T3" fmla="*/ 239 h 240"/>
                <a:gd name="T4" fmla="*/ 116 w 3466"/>
                <a:gd name="T5" fmla="*/ 239 h 240"/>
                <a:gd name="T6" fmla="*/ 0 w 3466"/>
                <a:gd name="T7" fmla="*/ 124 h 240"/>
                <a:gd name="T8" fmla="*/ 0 w 3466"/>
                <a:gd name="T9" fmla="*/ 116 h 240"/>
                <a:gd name="T10" fmla="*/ 0 w 3466"/>
                <a:gd name="T11" fmla="*/ 116 h 240"/>
                <a:gd name="T12" fmla="*/ 116 w 3466"/>
                <a:gd name="T13" fmla="*/ 0 h 240"/>
                <a:gd name="T14" fmla="*/ 3349 w 3466"/>
                <a:gd name="T15" fmla="*/ 0 h 240"/>
                <a:gd name="T16" fmla="*/ 3349 w 3466"/>
                <a:gd name="T17" fmla="*/ 0 h 240"/>
                <a:gd name="T18" fmla="*/ 3465 w 3466"/>
                <a:gd name="T19" fmla="*/ 116 h 240"/>
                <a:gd name="T20" fmla="*/ 3465 w 3466"/>
                <a:gd name="T21" fmla="*/ 124 h 240"/>
                <a:gd name="T22" fmla="*/ 3465 w 3466"/>
                <a:gd name="T23" fmla="*/ 124 h 240"/>
                <a:gd name="T24" fmla="*/ 3349 w 3466"/>
                <a:gd name="T25" fmla="*/ 23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66" h="240">
                  <a:moveTo>
                    <a:pt x="3349" y="239"/>
                  </a:moveTo>
                  <a:lnTo>
                    <a:pt x="116" y="239"/>
                  </a:lnTo>
                  <a:lnTo>
                    <a:pt x="116" y="239"/>
                  </a:lnTo>
                  <a:cubicBezTo>
                    <a:pt x="53" y="239"/>
                    <a:pt x="0" y="187"/>
                    <a:pt x="0" y="124"/>
                  </a:cubicBezTo>
                  <a:lnTo>
                    <a:pt x="0" y="116"/>
                  </a:lnTo>
                  <a:lnTo>
                    <a:pt x="0" y="116"/>
                  </a:lnTo>
                  <a:cubicBezTo>
                    <a:pt x="0" y="52"/>
                    <a:pt x="53" y="0"/>
                    <a:pt x="116" y="0"/>
                  </a:cubicBezTo>
                  <a:lnTo>
                    <a:pt x="3349" y="0"/>
                  </a:lnTo>
                  <a:lnTo>
                    <a:pt x="3349" y="0"/>
                  </a:lnTo>
                  <a:cubicBezTo>
                    <a:pt x="3413" y="0"/>
                    <a:pt x="3465" y="52"/>
                    <a:pt x="3465" y="116"/>
                  </a:cubicBezTo>
                  <a:lnTo>
                    <a:pt x="3465" y="124"/>
                  </a:lnTo>
                  <a:lnTo>
                    <a:pt x="3465" y="124"/>
                  </a:lnTo>
                  <a:cubicBezTo>
                    <a:pt x="3465" y="187"/>
                    <a:pt x="3413" y="239"/>
                    <a:pt x="3349" y="23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3" name="Freeform 4">
              <a:extLst>
                <a:ext uri="{FF2B5EF4-FFF2-40B4-BE49-F238E27FC236}">
                  <a16:creationId xmlns:a16="http://schemas.microsoft.com/office/drawing/2014/main" id="{99618957-35D4-4591-9852-3A597E786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2755" y="5772921"/>
              <a:ext cx="2583333" cy="1884405"/>
            </a:xfrm>
            <a:custGeom>
              <a:avLst/>
              <a:gdLst>
                <a:gd name="T0" fmla="*/ 2951 w 2952"/>
                <a:gd name="T1" fmla="*/ 2151 h 2152"/>
                <a:gd name="T2" fmla="*/ 0 w 2952"/>
                <a:gd name="T3" fmla="*/ 2151 h 2152"/>
                <a:gd name="T4" fmla="*/ 0 w 2952"/>
                <a:gd name="T5" fmla="*/ 0 h 2152"/>
                <a:gd name="T6" fmla="*/ 2951 w 2952"/>
                <a:gd name="T7" fmla="*/ 0 h 2152"/>
                <a:gd name="T8" fmla="*/ 2951 w 2952"/>
                <a:gd name="T9" fmla="*/ 2151 h 2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2" h="2152">
                  <a:moveTo>
                    <a:pt x="2951" y="2151"/>
                  </a:moveTo>
                  <a:lnTo>
                    <a:pt x="0" y="2151"/>
                  </a:lnTo>
                  <a:lnTo>
                    <a:pt x="0" y="0"/>
                  </a:lnTo>
                  <a:lnTo>
                    <a:pt x="2951" y="0"/>
                  </a:lnTo>
                  <a:lnTo>
                    <a:pt x="2951" y="215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35FE7F0A-46BD-4AA7-8621-CE2ADEAEF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2755" y="3726333"/>
              <a:ext cx="2583333" cy="1838068"/>
            </a:xfrm>
            <a:custGeom>
              <a:avLst/>
              <a:gdLst>
                <a:gd name="T0" fmla="*/ 0 w 2952"/>
                <a:gd name="T1" fmla="*/ 0 h 2097"/>
                <a:gd name="T2" fmla="*/ 0 w 2952"/>
                <a:gd name="T3" fmla="*/ 2096 h 2097"/>
                <a:gd name="T4" fmla="*/ 2951 w 2952"/>
                <a:gd name="T5" fmla="*/ 2096 h 2097"/>
                <a:gd name="T6" fmla="*/ 2951 w 2952"/>
                <a:gd name="T7" fmla="*/ 470 h 2097"/>
                <a:gd name="T8" fmla="*/ 0 w 2952"/>
                <a:gd name="T9" fmla="*/ 0 h 2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2" h="2097">
                  <a:moveTo>
                    <a:pt x="0" y="0"/>
                  </a:moveTo>
                  <a:lnTo>
                    <a:pt x="0" y="2096"/>
                  </a:lnTo>
                  <a:lnTo>
                    <a:pt x="2951" y="2096"/>
                  </a:lnTo>
                  <a:lnTo>
                    <a:pt x="2951" y="47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0DB1F71C-3172-43EE-B00D-EEF5286BA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9324" y="4946563"/>
              <a:ext cx="2417291" cy="2710764"/>
            </a:xfrm>
            <a:custGeom>
              <a:avLst/>
              <a:gdLst>
                <a:gd name="T0" fmla="*/ 0 w 2759"/>
                <a:gd name="T1" fmla="*/ 454 h 3095"/>
                <a:gd name="T2" fmla="*/ 0 w 2759"/>
                <a:gd name="T3" fmla="*/ 3094 h 3095"/>
                <a:gd name="T4" fmla="*/ 2758 w 2759"/>
                <a:gd name="T5" fmla="*/ 3094 h 3095"/>
                <a:gd name="T6" fmla="*/ 2758 w 2759"/>
                <a:gd name="T7" fmla="*/ 453 h 3095"/>
                <a:gd name="T8" fmla="*/ 1379 w 2759"/>
                <a:gd name="T9" fmla="*/ 0 h 3095"/>
                <a:gd name="T10" fmla="*/ 0 w 2759"/>
                <a:gd name="T11" fmla="*/ 454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9" h="3095">
                  <a:moveTo>
                    <a:pt x="0" y="454"/>
                  </a:moveTo>
                  <a:lnTo>
                    <a:pt x="0" y="3094"/>
                  </a:lnTo>
                  <a:lnTo>
                    <a:pt x="2758" y="3094"/>
                  </a:lnTo>
                  <a:lnTo>
                    <a:pt x="2758" y="453"/>
                  </a:lnTo>
                  <a:lnTo>
                    <a:pt x="1379" y="0"/>
                  </a:lnTo>
                  <a:lnTo>
                    <a:pt x="0" y="45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DB6E39E0-A397-4C05-9A76-798FDC07E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635" y="4730320"/>
              <a:ext cx="2880669" cy="660315"/>
            </a:xfrm>
            <a:custGeom>
              <a:avLst/>
              <a:gdLst>
                <a:gd name="T0" fmla="*/ 3205 w 3290"/>
                <a:gd name="T1" fmla="*/ 513 h 752"/>
                <a:gd name="T2" fmla="*/ 3024 w 3290"/>
                <a:gd name="T3" fmla="*/ 453 h 752"/>
                <a:gd name="T4" fmla="*/ 2065 w 3290"/>
                <a:gd name="T5" fmla="*/ 138 h 752"/>
                <a:gd name="T6" fmla="*/ 2020 w 3290"/>
                <a:gd name="T7" fmla="*/ 124 h 752"/>
                <a:gd name="T8" fmla="*/ 1644 w 3290"/>
                <a:gd name="T9" fmla="*/ 0 h 752"/>
                <a:gd name="T10" fmla="*/ 1269 w 3290"/>
                <a:gd name="T11" fmla="*/ 124 h 752"/>
                <a:gd name="T12" fmla="*/ 1225 w 3290"/>
                <a:gd name="T13" fmla="*/ 138 h 752"/>
                <a:gd name="T14" fmla="*/ 266 w 3290"/>
                <a:gd name="T15" fmla="*/ 453 h 752"/>
                <a:gd name="T16" fmla="*/ 94 w 3290"/>
                <a:gd name="T17" fmla="*/ 509 h 752"/>
                <a:gd name="T18" fmla="*/ 94 w 3290"/>
                <a:gd name="T19" fmla="*/ 509 h 752"/>
                <a:gd name="T20" fmla="*/ 20 w 3290"/>
                <a:gd name="T21" fmla="*/ 657 h 752"/>
                <a:gd name="T22" fmla="*/ 20 w 3290"/>
                <a:gd name="T23" fmla="*/ 657 h 752"/>
                <a:gd name="T24" fmla="*/ 163 w 3290"/>
                <a:gd name="T25" fmla="*/ 733 h 752"/>
                <a:gd name="T26" fmla="*/ 266 w 3290"/>
                <a:gd name="T27" fmla="*/ 700 h 752"/>
                <a:gd name="T28" fmla="*/ 1645 w 3290"/>
                <a:gd name="T29" fmla="*/ 246 h 752"/>
                <a:gd name="T30" fmla="*/ 3024 w 3290"/>
                <a:gd name="T31" fmla="*/ 699 h 752"/>
                <a:gd name="T32" fmla="*/ 3122 w 3290"/>
                <a:gd name="T33" fmla="*/ 731 h 752"/>
                <a:gd name="T34" fmla="*/ 3122 w 3290"/>
                <a:gd name="T35" fmla="*/ 731 h 752"/>
                <a:gd name="T36" fmla="*/ 3270 w 3290"/>
                <a:gd name="T37" fmla="*/ 656 h 752"/>
                <a:gd name="T38" fmla="*/ 3270 w 3290"/>
                <a:gd name="T39" fmla="*/ 656 h 752"/>
                <a:gd name="T40" fmla="*/ 3205 w 3290"/>
                <a:gd name="T41" fmla="*/ 513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90" h="752">
                  <a:moveTo>
                    <a:pt x="3205" y="513"/>
                  </a:moveTo>
                  <a:lnTo>
                    <a:pt x="3024" y="453"/>
                  </a:lnTo>
                  <a:lnTo>
                    <a:pt x="2065" y="138"/>
                  </a:lnTo>
                  <a:lnTo>
                    <a:pt x="2020" y="124"/>
                  </a:lnTo>
                  <a:lnTo>
                    <a:pt x="1644" y="0"/>
                  </a:lnTo>
                  <a:lnTo>
                    <a:pt x="1269" y="124"/>
                  </a:lnTo>
                  <a:lnTo>
                    <a:pt x="1225" y="138"/>
                  </a:lnTo>
                  <a:lnTo>
                    <a:pt x="266" y="453"/>
                  </a:lnTo>
                  <a:lnTo>
                    <a:pt x="94" y="509"/>
                  </a:lnTo>
                  <a:lnTo>
                    <a:pt x="94" y="509"/>
                  </a:lnTo>
                  <a:cubicBezTo>
                    <a:pt x="33" y="529"/>
                    <a:pt x="0" y="596"/>
                    <a:pt x="20" y="657"/>
                  </a:cubicBezTo>
                  <a:lnTo>
                    <a:pt x="20" y="657"/>
                  </a:lnTo>
                  <a:cubicBezTo>
                    <a:pt x="40" y="717"/>
                    <a:pt x="103" y="750"/>
                    <a:pt x="163" y="733"/>
                  </a:cubicBezTo>
                  <a:lnTo>
                    <a:pt x="266" y="700"/>
                  </a:lnTo>
                  <a:lnTo>
                    <a:pt x="1645" y="246"/>
                  </a:lnTo>
                  <a:lnTo>
                    <a:pt x="3024" y="699"/>
                  </a:lnTo>
                  <a:lnTo>
                    <a:pt x="3122" y="731"/>
                  </a:lnTo>
                  <a:lnTo>
                    <a:pt x="3122" y="731"/>
                  </a:lnTo>
                  <a:cubicBezTo>
                    <a:pt x="3183" y="751"/>
                    <a:pt x="3250" y="718"/>
                    <a:pt x="3270" y="656"/>
                  </a:cubicBezTo>
                  <a:lnTo>
                    <a:pt x="3270" y="656"/>
                  </a:lnTo>
                  <a:cubicBezTo>
                    <a:pt x="3289" y="599"/>
                    <a:pt x="3259" y="536"/>
                    <a:pt x="3205" y="51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D742F291-2823-475F-A34A-6798BF87E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6052" y="4722597"/>
              <a:ext cx="2896115" cy="671899"/>
            </a:xfrm>
            <a:custGeom>
              <a:avLst/>
              <a:gdLst>
                <a:gd name="T0" fmla="*/ 1653 w 3307"/>
                <a:gd name="T1" fmla="*/ 16 h 769"/>
                <a:gd name="T2" fmla="*/ 106 w 3307"/>
                <a:gd name="T3" fmla="*/ 524 h 769"/>
                <a:gd name="T4" fmla="*/ 106 w 3307"/>
                <a:gd name="T5" fmla="*/ 524 h 769"/>
                <a:gd name="T6" fmla="*/ 35 w 3307"/>
                <a:gd name="T7" fmla="*/ 662 h 769"/>
                <a:gd name="T8" fmla="*/ 35 w 3307"/>
                <a:gd name="T9" fmla="*/ 662 h 769"/>
                <a:gd name="T10" fmla="*/ 170 w 3307"/>
                <a:gd name="T11" fmla="*/ 734 h 769"/>
                <a:gd name="T12" fmla="*/ 1654 w 3307"/>
                <a:gd name="T13" fmla="*/ 246 h 769"/>
                <a:gd name="T14" fmla="*/ 1657 w 3307"/>
                <a:gd name="T15" fmla="*/ 247 h 769"/>
                <a:gd name="T16" fmla="*/ 3133 w 3307"/>
                <a:gd name="T17" fmla="*/ 732 h 769"/>
                <a:gd name="T18" fmla="*/ 3133 w 3307"/>
                <a:gd name="T19" fmla="*/ 732 h 769"/>
                <a:gd name="T20" fmla="*/ 3272 w 3307"/>
                <a:gd name="T21" fmla="*/ 662 h 769"/>
                <a:gd name="T22" fmla="*/ 3272 w 3307"/>
                <a:gd name="T23" fmla="*/ 662 h 769"/>
                <a:gd name="T24" fmla="*/ 3211 w 3307"/>
                <a:gd name="T25" fmla="*/ 527 h 769"/>
                <a:gd name="T26" fmla="*/ 1653 w 3307"/>
                <a:gd name="T27" fmla="*/ 16 h 769"/>
                <a:gd name="T28" fmla="*/ 140 w 3307"/>
                <a:gd name="T29" fmla="*/ 753 h 769"/>
                <a:gd name="T30" fmla="*/ 140 w 3307"/>
                <a:gd name="T31" fmla="*/ 753 h 769"/>
                <a:gd name="T32" fmla="*/ 22 w 3307"/>
                <a:gd name="T33" fmla="*/ 668 h 769"/>
                <a:gd name="T34" fmla="*/ 22 w 3307"/>
                <a:gd name="T35" fmla="*/ 668 h 769"/>
                <a:gd name="T36" fmla="*/ 102 w 3307"/>
                <a:gd name="T37" fmla="*/ 510 h 769"/>
                <a:gd name="T38" fmla="*/ 1653 w 3307"/>
                <a:gd name="T39" fmla="*/ 0 h 769"/>
                <a:gd name="T40" fmla="*/ 1656 w 3307"/>
                <a:gd name="T41" fmla="*/ 1 h 769"/>
                <a:gd name="T42" fmla="*/ 3216 w 3307"/>
                <a:gd name="T43" fmla="*/ 514 h 769"/>
                <a:gd name="T44" fmla="*/ 3216 w 3307"/>
                <a:gd name="T45" fmla="*/ 514 h 769"/>
                <a:gd name="T46" fmla="*/ 3286 w 3307"/>
                <a:gd name="T47" fmla="*/ 667 h 769"/>
                <a:gd name="T48" fmla="*/ 3286 w 3307"/>
                <a:gd name="T49" fmla="*/ 667 h 769"/>
                <a:gd name="T50" fmla="*/ 3129 w 3307"/>
                <a:gd name="T51" fmla="*/ 746 h 769"/>
                <a:gd name="T52" fmla="*/ 1654 w 3307"/>
                <a:gd name="T53" fmla="*/ 262 h 769"/>
                <a:gd name="T54" fmla="*/ 175 w 3307"/>
                <a:gd name="T55" fmla="*/ 748 h 769"/>
                <a:gd name="T56" fmla="*/ 175 w 3307"/>
                <a:gd name="T57" fmla="*/ 748 h 769"/>
                <a:gd name="T58" fmla="*/ 140 w 3307"/>
                <a:gd name="T59" fmla="*/ 753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07" h="769">
                  <a:moveTo>
                    <a:pt x="1653" y="16"/>
                  </a:moveTo>
                  <a:lnTo>
                    <a:pt x="106" y="524"/>
                  </a:lnTo>
                  <a:lnTo>
                    <a:pt x="106" y="524"/>
                  </a:lnTo>
                  <a:cubicBezTo>
                    <a:pt x="49" y="543"/>
                    <a:pt x="17" y="605"/>
                    <a:pt x="35" y="662"/>
                  </a:cubicBezTo>
                  <a:lnTo>
                    <a:pt x="35" y="662"/>
                  </a:lnTo>
                  <a:cubicBezTo>
                    <a:pt x="55" y="719"/>
                    <a:pt x="114" y="750"/>
                    <a:pt x="170" y="734"/>
                  </a:cubicBezTo>
                  <a:lnTo>
                    <a:pt x="1654" y="246"/>
                  </a:lnTo>
                  <a:lnTo>
                    <a:pt x="1657" y="247"/>
                  </a:lnTo>
                  <a:lnTo>
                    <a:pt x="3133" y="732"/>
                  </a:lnTo>
                  <a:lnTo>
                    <a:pt x="3133" y="732"/>
                  </a:lnTo>
                  <a:cubicBezTo>
                    <a:pt x="3191" y="751"/>
                    <a:pt x="3253" y="720"/>
                    <a:pt x="3272" y="662"/>
                  </a:cubicBezTo>
                  <a:lnTo>
                    <a:pt x="3272" y="662"/>
                  </a:lnTo>
                  <a:cubicBezTo>
                    <a:pt x="3289" y="609"/>
                    <a:pt x="3263" y="549"/>
                    <a:pt x="3211" y="527"/>
                  </a:cubicBezTo>
                  <a:lnTo>
                    <a:pt x="1653" y="16"/>
                  </a:lnTo>
                  <a:close/>
                  <a:moveTo>
                    <a:pt x="140" y="753"/>
                  </a:moveTo>
                  <a:lnTo>
                    <a:pt x="140" y="753"/>
                  </a:lnTo>
                  <a:cubicBezTo>
                    <a:pt x="88" y="753"/>
                    <a:pt x="39" y="720"/>
                    <a:pt x="22" y="668"/>
                  </a:cubicBezTo>
                  <a:lnTo>
                    <a:pt x="22" y="668"/>
                  </a:lnTo>
                  <a:cubicBezTo>
                    <a:pt x="0" y="602"/>
                    <a:pt x="36" y="532"/>
                    <a:pt x="102" y="510"/>
                  </a:cubicBezTo>
                  <a:lnTo>
                    <a:pt x="1653" y="0"/>
                  </a:lnTo>
                  <a:lnTo>
                    <a:pt x="1656" y="1"/>
                  </a:lnTo>
                  <a:lnTo>
                    <a:pt x="3216" y="514"/>
                  </a:lnTo>
                  <a:lnTo>
                    <a:pt x="3216" y="514"/>
                  </a:lnTo>
                  <a:cubicBezTo>
                    <a:pt x="3275" y="539"/>
                    <a:pt x="3306" y="606"/>
                    <a:pt x="3286" y="667"/>
                  </a:cubicBezTo>
                  <a:lnTo>
                    <a:pt x="3286" y="667"/>
                  </a:lnTo>
                  <a:cubicBezTo>
                    <a:pt x="3264" y="732"/>
                    <a:pt x="3194" y="768"/>
                    <a:pt x="3129" y="746"/>
                  </a:cubicBezTo>
                  <a:lnTo>
                    <a:pt x="1654" y="262"/>
                  </a:lnTo>
                  <a:lnTo>
                    <a:pt x="175" y="748"/>
                  </a:lnTo>
                  <a:lnTo>
                    <a:pt x="175" y="748"/>
                  </a:lnTo>
                  <a:cubicBezTo>
                    <a:pt x="163" y="751"/>
                    <a:pt x="151" y="753"/>
                    <a:pt x="140" y="7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F29F55EC-9F00-4F97-A3CB-2A54B2BB2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2649" y="5564401"/>
              <a:ext cx="3035128" cy="208520"/>
            </a:xfrm>
            <a:custGeom>
              <a:avLst/>
              <a:gdLst>
                <a:gd name="T0" fmla="*/ 3349 w 3466"/>
                <a:gd name="T1" fmla="*/ 239 h 240"/>
                <a:gd name="T2" fmla="*/ 116 w 3466"/>
                <a:gd name="T3" fmla="*/ 239 h 240"/>
                <a:gd name="T4" fmla="*/ 116 w 3466"/>
                <a:gd name="T5" fmla="*/ 239 h 240"/>
                <a:gd name="T6" fmla="*/ 0 w 3466"/>
                <a:gd name="T7" fmla="*/ 124 h 240"/>
                <a:gd name="T8" fmla="*/ 0 w 3466"/>
                <a:gd name="T9" fmla="*/ 116 h 240"/>
                <a:gd name="T10" fmla="*/ 0 w 3466"/>
                <a:gd name="T11" fmla="*/ 116 h 240"/>
                <a:gd name="T12" fmla="*/ 116 w 3466"/>
                <a:gd name="T13" fmla="*/ 0 h 240"/>
                <a:gd name="T14" fmla="*/ 3349 w 3466"/>
                <a:gd name="T15" fmla="*/ 0 h 240"/>
                <a:gd name="T16" fmla="*/ 3349 w 3466"/>
                <a:gd name="T17" fmla="*/ 0 h 240"/>
                <a:gd name="T18" fmla="*/ 3465 w 3466"/>
                <a:gd name="T19" fmla="*/ 116 h 240"/>
                <a:gd name="T20" fmla="*/ 3465 w 3466"/>
                <a:gd name="T21" fmla="*/ 124 h 240"/>
                <a:gd name="T22" fmla="*/ 3465 w 3466"/>
                <a:gd name="T23" fmla="*/ 124 h 240"/>
                <a:gd name="T24" fmla="*/ 3349 w 3466"/>
                <a:gd name="T25" fmla="*/ 23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66" h="240">
                  <a:moveTo>
                    <a:pt x="3349" y="239"/>
                  </a:moveTo>
                  <a:lnTo>
                    <a:pt x="116" y="239"/>
                  </a:lnTo>
                  <a:lnTo>
                    <a:pt x="116" y="239"/>
                  </a:lnTo>
                  <a:cubicBezTo>
                    <a:pt x="53" y="239"/>
                    <a:pt x="0" y="187"/>
                    <a:pt x="0" y="124"/>
                  </a:cubicBezTo>
                  <a:lnTo>
                    <a:pt x="0" y="116"/>
                  </a:lnTo>
                  <a:lnTo>
                    <a:pt x="0" y="116"/>
                  </a:lnTo>
                  <a:cubicBezTo>
                    <a:pt x="0" y="52"/>
                    <a:pt x="53" y="0"/>
                    <a:pt x="116" y="0"/>
                  </a:cubicBezTo>
                  <a:lnTo>
                    <a:pt x="3349" y="0"/>
                  </a:lnTo>
                  <a:lnTo>
                    <a:pt x="3349" y="0"/>
                  </a:lnTo>
                  <a:cubicBezTo>
                    <a:pt x="3413" y="0"/>
                    <a:pt x="3465" y="52"/>
                    <a:pt x="3465" y="116"/>
                  </a:cubicBezTo>
                  <a:lnTo>
                    <a:pt x="3465" y="124"/>
                  </a:lnTo>
                  <a:lnTo>
                    <a:pt x="3465" y="124"/>
                  </a:lnTo>
                  <a:cubicBezTo>
                    <a:pt x="3465" y="187"/>
                    <a:pt x="3413" y="239"/>
                    <a:pt x="3349" y="23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8F06AE49-B51E-4C03-83FA-FD8F06696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926" y="5556678"/>
              <a:ext cx="3046714" cy="223966"/>
            </a:xfrm>
            <a:custGeom>
              <a:avLst/>
              <a:gdLst>
                <a:gd name="T0" fmla="*/ 123 w 3480"/>
                <a:gd name="T1" fmla="*/ 14 h 254"/>
                <a:gd name="T2" fmla="*/ 123 w 3480"/>
                <a:gd name="T3" fmla="*/ 14 h 254"/>
                <a:gd name="T4" fmla="*/ 14 w 3480"/>
                <a:gd name="T5" fmla="*/ 123 h 254"/>
                <a:gd name="T6" fmla="*/ 14 w 3480"/>
                <a:gd name="T7" fmla="*/ 131 h 254"/>
                <a:gd name="T8" fmla="*/ 14 w 3480"/>
                <a:gd name="T9" fmla="*/ 131 h 254"/>
                <a:gd name="T10" fmla="*/ 123 w 3480"/>
                <a:gd name="T11" fmla="*/ 239 h 254"/>
                <a:gd name="T12" fmla="*/ 3356 w 3480"/>
                <a:gd name="T13" fmla="*/ 239 h 254"/>
                <a:gd name="T14" fmla="*/ 3356 w 3480"/>
                <a:gd name="T15" fmla="*/ 239 h 254"/>
                <a:gd name="T16" fmla="*/ 3465 w 3480"/>
                <a:gd name="T17" fmla="*/ 131 h 254"/>
                <a:gd name="T18" fmla="*/ 3465 w 3480"/>
                <a:gd name="T19" fmla="*/ 123 h 254"/>
                <a:gd name="T20" fmla="*/ 3465 w 3480"/>
                <a:gd name="T21" fmla="*/ 123 h 254"/>
                <a:gd name="T22" fmla="*/ 3356 w 3480"/>
                <a:gd name="T23" fmla="*/ 14 h 254"/>
                <a:gd name="T24" fmla="*/ 123 w 3480"/>
                <a:gd name="T25" fmla="*/ 14 h 254"/>
                <a:gd name="T26" fmla="*/ 3356 w 3480"/>
                <a:gd name="T27" fmla="*/ 253 h 254"/>
                <a:gd name="T28" fmla="*/ 123 w 3480"/>
                <a:gd name="T29" fmla="*/ 253 h 254"/>
                <a:gd name="T30" fmla="*/ 123 w 3480"/>
                <a:gd name="T31" fmla="*/ 253 h 254"/>
                <a:gd name="T32" fmla="*/ 0 w 3480"/>
                <a:gd name="T33" fmla="*/ 131 h 254"/>
                <a:gd name="T34" fmla="*/ 0 w 3480"/>
                <a:gd name="T35" fmla="*/ 123 h 254"/>
                <a:gd name="T36" fmla="*/ 0 w 3480"/>
                <a:gd name="T37" fmla="*/ 123 h 254"/>
                <a:gd name="T38" fmla="*/ 123 w 3480"/>
                <a:gd name="T39" fmla="*/ 0 h 254"/>
                <a:gd name="T40" fmla="*/ 3356 w 3480"/>
                <a:gd name="T41" fmla="*/ 0 h 254"/>
                <a:gd name="T42" fmla="*/ 3356 w 3480"/>
                <a:gd name="T43" fmla="*/ 0 h 254"/>
                <a:gd name="T44" fmla="*/ 3479 w 3480"/>
                <a:gd name="T45" fmla="*/ 123 h 254"/>
                <a:gd name="T46" fmla="*/ 3479 w 3480"/>
                <a:gd name="T47" fmla="*/ 131 h 254"/>
                <a:gd name="T48" fmla="*/ 3479 w 3480"/>
                <a:gd name="T49" fmla="*/ 131 h 254"/>
                <a:gd name="T50" fmla="*/ 3356 w 3480"/>
                <a:gd name="T51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80" h="254">
                  <a:moveTo>
                    <a:pt x="123" y="14"/>
                  </a:moveTo>
                  <a:lnTo>
                    <a:pt x="123" y="14"/>
                  </a:lnTo>
                  <a:cubicBezTo>
                    <a:pt x="63" y="14"/>
                    <a:pt x="14" y="63"/>
                    <a:pt x="14" y="123"/>
                  </a:cubicBezTo>
                  <a:lnTo>
                    <a:pt x="14" y="131"/>
                  </a:lnTo>
                  <a:lnTo>
                    <a:pt x="14" y="131"/>
                  </a:lnTo>
                  <a:cubicBezTo>
                    <a:pt x="14" y="191"/>
                    <a:pt x="63" y="239"/>
                    <a:pt x="123" y="239"/>
                  </a:cubicBezTo>
                  <a:lnTo>
                    <a:pt x="3356" y="239"/>
                  </a:lnTo>
                  <a:lnTo>
                    <a:pt x="3356" y="239"/>
                  </a:lnTo>
                  <a:cubicBezTo>
                    <a:pt x="3416" y="239"/>
                    <a:pt x="3465" y="191"/>
                    <a:pt x="3465" y="131"/>
                  </a:cubicBezTo>
                  <a:lnTo>
                    <a:pt x="3465" y="123"/>
                  </a:lnTo>
                  <a:lnTo>
                    <a:pt x="3465" y="123"/>
                  </a:lnTo>
                  <a:cubicBezTo>
                    <a:pt x="3465" y="63"/>
                    <a:pt x="3416" y="14"/>
                    <a:pt x="3356" y="14"/>
                  </a:cubicBezTo>
                  <a:lnTo>
                    <a:pt x="123" y="14"/>
                  </a:lnTo>
                  <a:close/>
                  <a:moveTo>
                    <a:pt x="3356" y="253"/>
                  </a:moveTo>
                  <a:lnTo>
                    <a:pt x="123" y="253"/>
                  </a:lnTo>
                  <a:lnTo>
                    <a:pt x="123" y="253"/>
                  </a:lnTo>
                  <a:cubicBezTo>
                    <a:pt x="55" y="253"/>
                    <a:pt x="0" y="198"/>
                    <a:pt x="0" y="131"/>
                  </a:cubicBezTo>
                  <a:lnTo>
                    <a:pt x="0" y="123"/>
                  </a:lnTo>
                  <a:lnTo>
                    <a:pt x="0" y="123"/>
                  </a:lnTo>
                  <a:cubicBezTo>
                    <a:pt x="0" y="55"/>
                    <a:pt x="55" y="0"/>
                    <a:pt x="123" y="0"/>
                  </a:cubicBezTo>
                  <a:lnTo>
                    <a:pt x="3356" y="0"/>
                  </a:lnTo>
                  <a:lnTo>
                    <a:pt x="3356" y="0"/>
                  </a:lnTo>
                  <a:cubicBezTo>
                    <a:pt x="3424" y="0"/>
                    <a:pt x="3479" y="55"/>
                    <a:pt x="3479" y="123"/>
                  </a:cubicBezTo>
                  <a:lnTo>
                    <a:pt x="3479" y="131"/>
                  </a:lnTo>
                  <a:lnTo>
                    <a:pt x="3479" y="131"/>
                  </a:lnTo>
                  <a:cubicBezTo>
                    <a:pt x="3479" y="198"/>
                    <a:pt x="3424" y="253"/>
                    <a:pt x="3356" y="2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046EE4DD-D077-4DEB-ABFC-F981E11AB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870" y="5896489"/>
              <a:ext cx="953786" cy="1753115"/>
            </a:xfrm>
            <a:custGeom>
              <a:avLst/>
              <a:gdLst>
                <a:gd name="T0" fmla="*/ 1088 w 1089"/>
                <a:gd name="T1" fmla="*/ 2003 h 2004"/>
                <a:gd name="T2" fmla="*/ 0 w 1089"/>
                <a:gd name="T3" fmla="*/ 2003 h 2004"/>
                <a:gd name="T4" fmla="*/ 0 w 1089"/>
                <a:gd name="T5" fmla="*/ 544 h 2004"/>
                <a:gd name="T6" fmla="*/ 0 w 1089"/>
                <a:gd name="T7" fmla="*/ 544 h 2004"/>
                <a:gd name="T8" fmla="*/ 544 w 1089"/>
                <a:gd name="T9" fmla="*/ 0 h 2004"/>
                <a:gd name="T10" fmla="*/ 544 w 1089"/>
                <a:gd name="T11" fmla="*/ 0 h 2004"/>
                <a:gd name="T12" fmla="*/ 544 w 1089"/>
                <a:gd name="T13" fmla="*/ 0 h 2004"/>
                <a:gd name="T14" fmla="*/ 1088 w 1089"/>
                <a:gd name="T15" fmla="*/ 544 h 2004"/>
                <a:gd name="T16" fmla="*/ 1088 w 1089"/>
                <a:gd name="T17" fmla="*/ 2003 h 2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9" h="2004">
                  <a:moveTo>
                    <a:pt x="1088" y="2003"/>
                  </a:moveTo>
                  <a:lnTo>
                    <a:pt x="0" y="2003"/>
                  </a:lnTo>
                  <a:lnTo>
                    <a:pt x="0" y="544"/>
                  </a:lnTo>
                  <a:lnTo>
                    <a:pt x="0" y="544"/>
                  </a:lnTo>
                  <a:cubicBezTo>
                    <a:pt x="0" y="243"/>
                    <a:pt x="244" y="0"/>
                    <a:pt x="544" y="0"/>
                  </a:cubicBezTo>
                  <a:lnTo>
                    <a:pt x="544" y="0"/>
                  </a:lnTo>
                  <a:lnTo>
                    <a:pt x="544" y="0"/>
                  </a:lnTo>
                  <a:cubicBezTo>
                    <a:pt x="844" y="0"/>
                    <a:pt x="1088" y="243"/>
                    <a:pt x="1088" y="544"/>
                  </a:cubicBezTo>
                  <a:lnTo>
                    <a:pt x="1088" y="200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0A4B11EF-EC19-4C5C-B5E8-38E053D10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9147" y="5888766"/>
              <a:ext cx="965372" cy="1768561"/>
            </a:xfrm>
            <a:custGeom>
              <a:avLst/>
              <a:gdLst>
                <a:gd name="T0" fmla="*/ 14 w 1103"/>
                <a:gd name="T1" fmla="*/ 2003 h 2018"/>
                <a:gd name="T2" fmla="*/ 1088 w 1103"/>
                <a:gd name="T3" fmla="*/ 2003 h 2018"/>
                <a:gd name="T4" fmla="*/ 1088 w 1103"/>
                <a:gd name="T5" fmla="*/ 551 h 2018"/>
                <a:gd name="T6" fmla="*/ 1088 w 1103"/>
                <a:gd name="T7" fmla="*/ 551 h 2018"/>
                <a:gd name="T8" fmla="*/ 551 w 1103"/>
                <a:gd name="T9" fmla="*/ 14 h 2018"/>
                <a:gd name="T10" fmla="*/ 551 w 1103"/>
                <a:gd name="T11" fmla="*/ 14 h 2018"/>
                <a:gd name="T12" fmla="*/ 14 w 1103"/>
                <a:gd name="T13" fmla="*/ 551 h 2018"/>
                <a:gd name="T14" fmla="*/ 14 w 1103"/>
                <a:gd name="T15" fmla="*/ 2003 h 2018"/>
                <a:gd name="T16" fmla="*/ 1102 w 1103"/>
                <a:gd name="T17" fmla="*/ 2017 h 2018"/>
                <a:gd name="T18" fmla="*/ 0 w 1103"/>
                <a:gd name="T19" fmla="*/ 2017 h 2018"/>
                <a:gd name="T20" fmla="*/ 0 w 1103"/>
                <a:gd name="T21" fmla="*/ 551 h 2018"/>
                <a:gd name="T22" fmla="*/ 0 w 1103"/>
                <a:gd name="T23" fmla="*/ 551 h 2018"/>
                <a:gd name="T24" fmla="*/ 551 w 1103"/>
                <a:gd name="T25" fmla="*/ 0 h 2018"/>
                <a:gd name="T26" fmla="*/ 551 w 1103"/>
                <a:gd name="T27" fmla="*/ 0 h 2018"/>
                <a:gd name="T28" fmla="*/ 1102 w 1103"/>
                <a:gd name="T29" fmla="*/ 551 h 2018"/>
                <a:gd name="T30" fmla="*/ 1102 w 1103"/>
                <a:gd name="T31" fmla="*/ 2017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03" h="2018">
                  <a:moveTo>
                    <a:pt x="14" y="2003"/>
                  </a:moveTo>
                  <a:lnTo>
                    <a:pt x="1088" y="2003"/>
                  </a:lnTo>
                  <a:lnTo>
                    <a:pt x="1088" y="551"/>
                  </a:lnTo>
                  <a:lnTo>
                    <a:pt x="1088" y="551"/>
                  </a:lnTo>
                  <a:cubicBezTo>
                    <a:pt x="1088" y="255"/>
                    <a:pt x="847" y="14"/>
                    <a:pt x="551" y="14"/>
                  </a:cubicBezTo>
                  <a:lnTo>
                    <a:pt x="551" y="14"/>
                  </a:lnTo>
                  <a:cubicBezTo>
                    <a:pt x="255" y="14"/>
                    <a:pt x="14" y="255"/>
                    <a:pt x="14" y="551"/>
                  </a:cubicBezTo>
                  <a:lnTo>
                    <a:pt x="14" y="2003"/>
                  </a:lnTo>
                  <a:close/>
                  <a:moveTo>
                    <a:pt x="1102" y="2017"/>
                  </a:moveTo>
                  <a:lnTo>
                    <a:pt x="0" y="2017"/>
                  </a:lnTo>
                  <a:lnTo>
                    <a:pt x="0" y="551"/>
                  </a:lnTo>
                  <a:lnTo>
                    <a:pt x="0" y="551"/>
                  </a:lnTo>
                  <a:cubicBezTo>
                    <a:pt x="0" y="247"/>
                    <a:pt x="247" y="0"/>
                    <a:pt x="551" y="0"/>
                  </a:cubicBezTo>
                  <a:lnTo>
                    <a:pt x="551" y="0"/>
                  </a:lnTo>
                  <a:cubicBezTo>
                    <a:pt x="855" y="0"/>
                    <a:pt x="1102" y="247"/>
                    <a:pt x="1102" y="551"/>
                  </a:cubicBezTo>
                  <a:lnTo>
                    <a:pt x="1102" y="201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B75C6F09-5A3B-458F-8DD6-331EADB8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9207" y="4247635"/>
              <a:ext cx="474962" cy="1320628"/>
            </a:xfrm>
            <a:custGeom>
              <a:avLst/>
              <a:gdLst>
                <a:gd name="T0" fmla="*/ 541 w 542"/>
                <a:gd name="T1" fmla="*/ 1505 h 1506"/>
                <a:gd name="T2" fmla="*/ 0 w 542"/>
                <a:gd name="T3" fmla="*/ 1505 h 1506"/>
                <a:gd name="T4" fmla="*/ 0 w 542"/>
                <a:gd name="T5" fmla="*/ 270 h 1506"/>
                <a:gd name="T6" fmla="*/ 0 w 542"/>
                <a:gd name="T7" fmla="*/ 270 h 1506"/>
                <a:gd name="T8" fmla="*/ 270 w 542"/>
                <a:gd name="T9" fmla="*/ 0 h 1506"/>
                <a:gd name="T10" fmla="*/ 270 w 542"/>
                <a:gd name="T11" fmla="*/ 0 h 1506"/>
                <a:gd name="T12" fmla="*/ 270 w 542"/>
                <a:gd name="T13" fmla="*/ 0 h 1506"/>
                <a:gd name="T14" fmla="*/ 541 w 542"/>
                <a:gd name="T15" fmla="*/ 270 h 1506"/>
                <a:gd name="T16" fmla="*/ 541 w 542"/>
                <a:gd name="T17" fmla="*/ 1505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2" h="1506">
                  <a:moveTo>
                    <a:pt x="541" y="1505"/>
                  </a:moveTo>
                  <a:lnTo>
                    <a:pt x="0" y="1505"/>
                  </a:lnTo>
                  <a:lnTo>
                    <a:pt x="0" y="270"/>
                  </a:lnTo>
                  <a:lnTo>
                    <a:pt x="0" y="270"/>
                  </a:lnTo>
                  <a:cubicBezTo>
                    <a:pt x="0" y="120"/>
                    <a:pt x="121" y="0"/>
                    <a:pt x="270" y="0"/>
                  </a:cubicBezTo>
                  <a:lnTo>
                    <a:pt x="270" y="0"/>
                  </a:lnTo>
                  <a:lnTo>
                    <a:pt x="270" y="0"/>
                  </a:lnTo>
                  <a:cubicBezTo>
                    <a:pt x="420" y="0"/>
                    <a:pt x="541" y="120"/>
                    <a:pt x="541" y="270"/>
                  </a:cubicBezTo>
                  <a:lnTo>
                    <a:pt x="541" y="150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E7C5C2AE-B43A-4EF7-A5B7-F8B912E5E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5345" y="4239912"/>
              <a:ext cx="486547" cy="1332212"/>
            </a:xfrm>
            <a:custGeom>
              <a:avLst/>
              <a:gdLst>
                <a:gd name="T0" fmla="*/ 15 w 556"/>
                <a:gd name="T1" fmla="*/ 1505 h 1520"/>
                <a:gd name="T2" fmla="*/ 541 w 556"/>
                <a:gd name="T3" fmla="*/ 1505 h 1520"/>
                <a:gd name="T4" fmla="*/ 541 w 556"/>
                <a:gd name="T5" fmla="*/ 277 h 1520"/>
                <a:gd name="T6" fmla="*/ 541 w 556"/>
                <a:gd name="T7" fmla="*/ 277 h 1520"/>
                <a:gd name="T8" fmla="*/ 277 w 556"/>
                <a:gd name="T9" fmla="*/ 14 h 1520"/>
                <a:gd name="T10" fmla="*/ 277 w 556"/>
                <a:gd name="T11" fmla="*/ 14 h 1520"/>
                <a:gd name="T12" fmla="*/ 15 w 556"/>
                <a:gd name="T13" fmla="*/ 277 h 1520"/>
                <a:gd name="T14" fmla="*/ 15 w 556"/>
                <a:gd name="T15" fmla="*/ 1505 h 1520"/>
                <a:gd name="T16" fmla="*/ 555 w 556"/>
                <a:gd name="T17" fmla="*/ 1519 h 1520"/>
                <a:gd name="T18" fmla="*/ 0 w 556"/>
                <a:gd name="T19" fmla="*/ 1519 h 1520"/>
                <a:gd name="T20" fmla="*/ 0 w 556"/>
                <a:gd name="T21" fmla="*/ 277 h 1520"/>
                <a:gd name="T22" fmla="*/ 0 w 556"/>
                <a:gd name="T23" fmla="*/ 277 h 1520"/>
                <a:gd name="T24" fmla="*/ 277 w 556"/>
                <a:gd name="T25" fmla="*/ 0 h 1520"/>
                <a:gd name="T26" fmla="*/ 277 w 556"/>
                <a:gd name="T27" fmla="*/ 0 h 1520"/>
                <a:gd name="T28" fmla="*/ 555 w 556"/>
                <a:gd name="T29" fmla="*/ 277 h 1520"/>
                <a:gd name="T30" fmla="*/ 555 w 556"/>
                <a:gd name="T31" fmla="*/ 1519 h 1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6" h="1520">
                  <a:moveTo>
                    <a:pt x="15" y="1505"/>
                  </a:moveTo>
                  <a:lnTo>
                    <a:pt x="541" y="1505"/>
                  </a:lnTo>
                  <a:lnTo>
                    <a:pt x="541" y="277"/>
                  </a:lnTo>
                  <a:lnTo>
                    <a:pt x="541" y="277"/>
                  </a:lnTo>
                  <a:cubicBezTo>
                    <a:pt x="541" y="132"/>
                    <a:pt x="423" y="14"/>
                    <a:pt x="277" y="14"/>
                  </a:cubicBezTo>
                  <a:lnTo>
                    <a:pt x="277" y="14"/>
                  </a:lnTo>
                  <a:cubicBezTo>
                    <a:pt x="132" y="14"/>
                    <a:pt x="15" y="132"/>
                    <a:pt x="15" y="277"/>
                  </a:cubicBezTo>
                  <a:lnTo>
                    <a:pt x="15" y="1505"/>
                  </a:lnTo>
                  <a:close/>
                  <a:moveTo>
                    <a:pt x="555" y="1519"/>
                  </a:moveTo>
                  <a:lnTo>
                    <a:pt x="0" y="1519"/>
                  </a:lnTo>
                  <a:lnTo>
                    <a:pt x="0" y="277"/>
                  </a:lnTo>
                  <a:lnTo>
                    <a:pt x="0" y="277"/>
                  </a:lnTo>
                  <a:cubicBezTo>
                    <a:pt x="0" y="124"/>
                    <a:pt x="124" y="0"/>
                    <a:pt x="277" y="0"/>
                  </a:cubicBezTo>
                  <a:lnTo>
                    <a:pt x="277" y="0"/>
                  </a:lnTo>
                  <a:cubicBezTo>
                    <a:pt x="431" y="0"/>
                    <a:pt x="555" y="124"/>
                    <a:pt x="555" y="277"/>
                  </a:cubicBezTo>
                  <a:lnTo>
                    <a:pt x="555" y="151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146D5B9D-D814-4293-B654-CCA3BEFB2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6750" y="4247635"/>
              <a:ext cx="474964" cy="1320628"/>
            </a:xfrm>
            <a:custGeom>
              <a:avLst/>
              <a:gdLst>
                <a:gd name="T0" fmla="*/ 541 w 542"/>
                <a:gd name="T1" fmla="*/ 1505 h 1506"/>
                <a:gd name="T2" fmla="*/ 0 w 542"/>
                <a:gd name="T3" fmla="*/ 1505 h 1506"/>
                <a:gd name="T4" fmla="*/ 0 w 542"/>
                <a:gd name="T5" fmla="*/ 270 h 1506"/>
                <a:gd name="T6" fmla="*/ 0 w 542"/>
                <a:gd name="T7" fmla="*/ 270 h 1506"/>
                <a:gd name="T8" fmla="*/ 271 w 542"/>
                <a:gd name="T9" fmla="*/ 0 h 1506"/>
                <a:gd name="T10" fmla="*/ 271 w 542"/>
                <a:gd name="T11" fmla="*/ 0 h 1506"/>
                <a:gd name="T12" fmla="*/ 271 w 542"/>
                <a:gd name="T13" fmla="*/ 0 h 1506"/>
                <a:gd name="T14" fmla="*/ 541 w 542"/>
                <a:gd name="T15" fmla="*/ 270 h 1506"/>
                <a:gd name="T16" fmla="*/ 541 w 542"/>
                <a:gd name="T17" fmla="*/ 1505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2" h="1506">
                  <a:moveTo>
                    <a:pt x="541" y="1505"/>
                  </a:moveTo>
                  <a:lnTo>
                    <a:pt x="0" y="1505"/>
                  </a:lnTo>
                  <a:lnTo>
                    <a:pt x="0" y="270"/>
                  </a:lnTo>
                  <a:lnTo>
                    <a:pt x="0" y="270"/>
                  </a:lnTo>
                  <a:cubicBezTo>
                    <a:pt x="0" y="120"/>
                    <a:pt x="121" y="0"/>
                    <a:pt x="271" y="0"/>
                  </a:cubicBezTo>
                  <a:lnTo>
                    <a:pt x="271" y="0"/>
                  </a:lnTo>
                  <a:lnTo>
                    <a:pt x="271" y="0"/>
                  </a:lnTo>
                  <a:cubicBezTo>
                    <a:pt x="420" y="0"/>
                    <a:pt x="541" y="120"/>
                    <a:pt x="541" y="270"/>
                  </a:cubicBezTo>
                  <a:lnTo>
                    <a:pt x="541" y="150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5" name="Freeform 16">
              <a:extLst>
                <a:ext uri="{FF2B5EF4-FFF2-40B4-BE49-F238E27FC236}">
                  <a16:creationId xmlns:a16="http://schemas.microsoft.com/office/drawing/2014/main" id="{E2C96A37-A3B4-46E2-9BE6-94A0D2871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9027" y="4239912"/>
              <a:ext cx="490410" cy="1332212"/>
            </a:xfrm>
            <a:custGeom>
              <a:avLst/>
              <a:gdLst>
                <a:gd name="T0" fmla="*/ 15 w 558"/>
                <a:gd name="T1" fmla="*/ 1505 h 1520"/>
                <a:gd name="T2" fmla="*/ 542 w 558"/>
                <a:gd name="T3" fmla="*/ 1505 h 1520"/>
                <a:gd name="T4" fmla="*/ 542 w 558"/>
                <a:gd name="T5" fmla="*/ 277 h 1520"/>
                <a:gd name="T6" fmla="*/ 542 w 558"/>
                <a:gd name="T7" fmla="*/ 277 h 1520"/>
                <a:gd name="T8" fmla="*/ 279 w 558"/>
                <a:gd name="T9" fmla="*/ 14 h 1520"/>
                <a:gd name="T10" fmla="*/ 279 w 558"/>
                <a:gd name="T11" fmla="*/ 14 h 1520"/>
                <a:gd name="T12" fmla="*/ 15 w 558"/>
                <a:gd name="T13" fmla="*/ 277 h 1520"/>
                <a:gd name="T14" fmla="*/ 15 w 558"/>
                <a:gd name="T15" fmla="*/ 1505 h 1520"/>
                <a:gd name="T16" fmla="*/ 557 w 558"/>
                <a:gd name="T17" fmla="*/ 1519 h 1520"/>
                <a:gd name="T18" fmla="*/ 0 w 558"/>
                <a:gd name="T19" fmla="*/ 1519 h 1520"/>
                <a:gd name="T20" fmla="*/ 0 w 558"/>
                <a:gd name="T21" fmla="*/ 277 h 1520"/>
                <a:gd name="T22" fmla="*/ 0 w 558"/>
                <a:gd name="T23" fmla="*/ 277 h 1520"/>
                <a:gd name="T24" fmla="*/ 279 w 558"/>
                <a:gd name="T25" fmla="*/ 0 h 1520"/>
                <a:gd name="T26" fmla="*/ 279 w 558"/>
                <a:gd name="T27" fmla="*/ 0 h 1520"/>
                <a:gd name="T28" fmla="*/ 557 w 558"/>
                <a:gd name="T29" fmla="*/ 277 h 1520"/>
                <a:gd name="T30" fmla="*/ 557 w 558"/>
                <a:gd name="T31" fmla="*/ 1519 h 1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8" h="1520">
                  <a:moveTo>
                    <a:pt x="15" y="1505"/>
                  </a:moveTo>
                  <a:lnTo>
                    <a:pt x="542" y="1505"/>
                  </a:lnTo>
                  <a:lnTo>
                    <a:pt x="542" y="277"/>
                  </a:lnTo>
                  <a:lnTo>
                    <a:pt x="542" y="277"/>
                  </a:lnTo>
                  <a:cubicBezTo>
                    <a:pt x="542" y="132"/>
                    <a:pt x="423" y="14"/>
                    <a:pt x="279" y="14"/>
                  </a:cubicBezTo>
                  <a:lnTo>
                    <a:pt x="279" y="14"/>
                  </a:lnTo>
                  <a:cubicBezTo>
                    <a:pt x="134" y="14"/>
                    <a:pt x="15" y="132"/>
                    <a:pt x="15" y="277"/>
                  </a:cubicBezTo>
                  <a:lnTo>
                    <a:pt x="15" y="1505"/>
                  </a:lnTo>
                  <a:close/>
                  <a:moveTo>
                    <a:pt x="557" y="1519"/>
                  </a:moveTo>
                  <a:lnTo>
                    <a:pt x="0" y="1519"/>
                  </a:lnTo>
                  <a:lnTo>
                    <a:pt x="0" y="277"/>
                  </a:lnTo>
                  <a:lnTo>
                    <a:pt x="0" y="277"/>
                  </a:lnTo>
                  <a:cubicBezTo>
                    <a:pt x="0" y="124"/>
                    <a:pt x="126" y="0"/>
                    <a:pt x="279" y="0"/>
                  </a:cubicBezTo>
                  <a:lnTo>
                    <a:pt x="279" y="0"/>
                  </a:lnTo>
                  <a:cubicBezTo>
                    <a:pt x="432" y="0"/>
                    <a:pt x="557" y="124"/>
                    <a:pt x="557" y="277"/>
                  </a:cubicBezTo>
                  <a:lnTo>
                    <a:pt x="557" y="151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AB148AE3-BE5A-401F-B72C-C923393F7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0392" y="6155209"/>
              <a:ext cx="1494397" cy="1494394"/>
            </a:xfrm>
            <a:custGeom>
              <a:avLst/>
              <a:gdLst>
                <a:gd name="T0" fmla="*/ 1706 w 1707"/>
                <a:gd name="T1" fmla="*/ 1705 h 1706"/>
                <a:gd name="T2" fmla="*/ 0 w 1707"/>
                <a:gd name="T3" fmla="*/ 1705 h 1706"/>
                <a:gd name="T4" fmla="*/ 0 w 1707"/>
                <a:gd name="T5" fmla="*/ 182 h 1706"/>
                <a:gd name="T6" fmla="*/ 0 w 1707"/>
                <a:gd name="T7" fmla="*/ 182 h 1706"/>
                <a:gd name="T8" fmla="*/ 182 w 1707"/>
                <a:gd name="T9" fmla="*/ 0 h 1706"/>
                <a:gd name="T10" fmla="*/ 1524 w 1707"/>
                <a:gd name="T11" fmla="*/ 0 h 1706"/>
                <a:gd name="T12" fmla="*/ 1524 w 1707"/>
                <a:gd name="T13" fmla="*/ 0 h 1706"/>
                <a:gd name="T14" fmla="*/ 1706 w 1707"/>
                <a:gd name="T15" fmla="*/ 182 h 1706"/>
                <a:gd name="T16" fmla="*/ 1706 w 1707"/>
                <a:gd name="T17" fmla="*/ 1705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7" h="1706">
                  <a:moveTo>
                    <a:pt x="1706" y="1705"/>
                  </a:moveTo>
                  <a:lnTo>
                    <a:pt x="0" y="1705"/>
                  </a:lnTo>
                  <a:lnTo>
                    <a:pt x="0" y="182"/>
                  </a:lnTo>
                  <a:lnTo>
                    <a:pt x="0" y="182"/>
                  </a:lnTo>
                  <a:cubicBezTo>
                    <a:pt x="0" y="82"/>
                    <a:pt x="82" y="0"/>
                    <a:pt x="182" y="0"/>
                  </a:cubicBezTo>
                  <a:lnTo>
                    <a:pt x="1524" y="0"/>
                  </a:lnTo>
                  <a:lnTo>
                    <a:pt x="1524" y="0"/>
                  </a:lnTo>
                  <a:cubicBezTo>
                    <a:pt x="1625" y="0"/>
                    <a:pt x="1706" y="82"/>
                    <a:pt x="1706" y="182"/>
                  </a:cubicBezTo>
                  <a:lnTo>
                    <a:pt x="1706" y="170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5BD15ECF-8150-4743-874B-F0992335B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6532" y="6151347"/>
              <a:ext cx="1505980" cy="1505980"/>
            </a:xfrm>
            <a:custGeom>
              <a:avLst/>
              <a:gdLst>
                <a:gd name="T0" fmla="*/ 15 w 1721"/>
                <a:gd name="T1" fmla="*/ 1704 h 1719"/>
                <a:gd name="T2" fmla="*/ 1706 w 1721"/>
                <a:gd name="T3" fmla="*/ 1704 h 1719"/>
                <a:gd name="T4" fmla="*/ 1706 w 1721"/>
                <a:gd name="T5" fmla="*/ 188 h 1719"/>
                <a:gd name="T6" fmla="*/ 1706 w 1721"/>
                <a:gd name="T7" fmla="*/ 188 h 1719"/>
                <a:gd name="T8" fmla="*/ 1531 w 1721"/>
                <a:gd name="T9" fmla="*/ 14 h 1719"/>
                <a:gd name="T10" fmla="*/ 189 w 1721"/>
                <a:gd name="T11" fmla="*/ 14 h 1719"/>
                <a:gd name="T12" fmla="*/ 189 w 1721"/>
                <a:gd name="T13" fmla="*/ 14 h 1719"/>
                <a:gd name="T14" fmla="*/ 15 w 1721"/>
                <a:gd name="T15" fmla="*/ 188 h 1719"/>
                <a:gd name="T16" fmla="*/ 15 w 1721"/>
                <a:gd name="T17" fmla="*/ 1704 h 1719"/>
                <a:gd name="T18" fmla="*/ 1720 w 1721"/>
                <a:gd name="T19" fmla="*/ 1718 h 1719"/>
                <a:gd name="T20" fmla="*/ 0 w 1721"/>
                <a:gd name="T21" fmla="*/ 1718 h 1719"/>
                <a:gd name="T22" fmla="*/ 0 w 1721"/>
                <a:gd name="T23" fmla="*/ 188 h 1719"/>
                <a:gd name="T24" fmla="*/ 0 w 1721"/>
                <a:gd name="T25" fmla="*/ 188 h 1719"/>
                <a:gd name="T26" fmla="*/ 189 w 1721"/>
                <a:gd name="T27" fmla="*/ 0 h 1719"/>
                <a:gd name="T28" fmla="*/ 1531 w 1721"/>
                <a:gd name="T29" fmla="*/ 0 h 1719"/>
                <a:gd name="T30" fmla="*/ 1531 w 1721"/>
                <a:gd name="T31" fmla="*/ 0 h 1719"/>
                <a:gd name="T32" fmla="*/ 1720 w 1721"/>
                <a:gd name="T33" fmla="*/ 188 h 1719"/>
                <a:gd name="T34" fmla="*/ 1720 w 1721"/>
                <a:gd name="T35" fmla="*/ 1718 h 1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21" h="1719">
                  <a:moveTo>
                    <a:pt x="15" y="1704"/>
                  </a:moveTo>
                  <a:lnTo>
                    <a:pt x="1706" y="1704"/>
                  </a:lnTo>
                  <a:lnTo>
                    <a:pt x="1706" y="188"/>
                  </a:lnTo>
                  <a:lnTo>
                    <a:pt x="1706" y="188"/>
                  </a:lnTo>
                  <a:cubicBezTo>
                    <a:pt x="1706" y="92"/>
                    <a:pt x="1628" y="14"/>
                    <a:pt x="1531" y="14"/>
                  </a:cubicBezTo>
                  <a:lnTo>
                    <a:pt x="189" y="14"/>
                  </a:lnTo>
                  <a:lnTo>
                    <a:pt x="189" y="14"/>
                  </a:lnTo>
                  <a:cubicBezTo>
                    <a:pt x="92" y="14"/>
                    <a:pt x="15" y="92"/>
                    <a:pt x="15" y="188"/>
                  </a:cubicBezTo>
                  <a:lnTo>
                    <a:pt x="15" y="1704"/>
                  </a:lnTo>
                  <a:close/>
                  <a:moveTo>
                    <a:pt x="1720" y="1718"/>
                  </a:moveTo>
                  <a:lnTo>
                    <a:pt x="0" y="1718"/>
                  </a:lnTo>
                  <a:lnTo>
                    <a:pt x="0" y="188"/>
                  </a:lnTo>
                  <a:lnTo>
                    <a:pt x="0" y="188"/>
                  </a:lnTo>
                  <a:cubicBezTo>
                    <a:pt x="0" y="84"/>
                    <a:pt x="84" y="0"/>
                    <a:pt x="189" y="0"/>
                  </a:cubicBezTo>
                  <a:lnTo>
                    <a:pt x="1531" y="0"/>
                  </a:lnTo>
                  <a:lnTo>
                    <a:pt x="1531" y="0"/>
                  </a:lnTo>
                  <a:cubicBezTo>
                    <a:pt x="1635" y="0"/>
                    <a:pt x="1720" y="84"/>
                    <a:pt x="1720" y="188"/>
                  </a:cubicBezTo>
                  <a:lnTo>
                    <a:pt x="1720" y="17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BBEEA76-79FD-4605-9791-99186D37E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4255" y="6549081"/>
              <a:ext cx="1489658" cy="914399"/>
            </a:xfrm>
            <a:custGeom>
              <a:avLst/>
              <a:gdLst>
                <a:gd name="connsiteX0" fmla="*/ 0 w 1489658"/>
                <a:gd name="connsiteY0" fmla="*/ 903588 h 914399"/>
                <a:gd name="connsiteX1" fmla="*/ 1489658 w 1489658"/>
                <a:gd name="connsiteY1" fmla="*/ 903588 h 914399"/>
                <a:gd name="connsiteX2" fmla="*/ 1489658 w 1489658"/>
                <a:gd name="connsiteY2" fmla="*/ 914399 h 914399"/>
                <a:gd name="connsiteX3" fmla="*/ 0 w 1489658"/>
                <a:gd name="connsiteY3" fmla="*/ 914399 h 914399"/>
                <a:gd name="connsiteX4" fmla="*/ 0 w 1489658"/>
                <a:gd name="connsiteY4" fmla="*/ 830218 h 914399"/>
                <a:gd name="connsiteX5" fmla="*/ 1489658 w 1489658"/>
                <a:gd name="connsiteY5" fmla="*/ 830218 h 914399"/>
                <a:gd name="connsiteX6" fmla="*/ 1489658 w 1489658"/>
                <a:gd name="connsiteY6" fmla="*/ 841031 h 914399"/>
                <a:gd name="connsiteX7" fmla="*/ 0 w 1489658"/>
                <a:gd name="connsiteY7" fmla="*/ 841031 h 914399"/>
                <a:gd name="connsiteX8" fmla="*/ 0 w 1489658"/>
                <a:gd name="connsiteY8" fmla="*/ 752989 h 914399"/>
                <a:gd name="connsiteX9" fmla="*/ 1489658 w 1489658"/>
                <a:gd name="connsiteY9" fmla="*/ 752989 h 914399"/>
                <a:gd name="connsiteX10" fmla="*/ 1489658 w 1489658"/>
                <a:gd name="connsiteY10" fmla="*/ 767469 h 914399"/>
                <a:gd name="connsiteX11" fmla="*/ 0 w 1489658"/>
                <a:gd name="connsiteY11" fmla="*/ 767469 h 914399"/>
                <a:gd name="connsiteX12" fmla="*/ 0 w 1489658"/>
                <a:gd name="connsiteY12" fmla="*/ 679622 h 914399"/>
                <a:gd name="connsiteX13" fmla="*/ 1489658 w 1489658"/>
                <a:gd name="connsiteY13" fmla="*/ 679622 h 914399"/>
                <a:gd name="connsiteX14" fmla="*/ 1489658 w 1489658"/>
                <a:gd name="connsiteY14" fmla="*/ 694102 h 914399"/>
                <a:gd name="connsiteX15" fmla="*/ 0 w 1489658"/>
                <a:gd name="connsiteY15" fmla="*/ 694102 h 914399"/>
                <a:gd name="connsiteX16" fmla="*/ 0 w 1489658"/>
                <a:gd name="connsiteY16" fmla="*/ 602392 h 914399"/>
                <a:gd name="connsiteX17" fmla="*/ 1489658 w 1489658"/>
                <a:gd name="connsiteY17" fmla="*/ 602392 h 914399"/>
                <a:gd name="connsiteX18" fmla="*/ 1489658 w 1489658"/>
                <a:gd name="connsiteY18" fmla="*/ 616872 h 914399"/>
                <a:gd name="connsiteX19" fmla="*/ 0 w 1489658"/>
                <a:gd name="connsiteY19" fmla="*/ 616872 h 914399"/>
                <a:gd name="connsiteX20" fmla="*/ 0 w 1489658"/>
                <a:gd name="connsiteY20" fmla="*/ 525162 h 914399"/>
                <a:gd name="connsiteX21" fmla="*/ 1489658 w 1489658"/>
                <a:gd name="connsiteY21" fmla="*/ 525162 h 914399"/>
                <a:gd name="connsiteX22" fmla="*/ 1489658 w 1489658"/>
                <a:gd name="connsiteY22" fmla="*/ 539642 h 914399"/>
                <a:gd name="connsiteX23" fmla="*/ 0 w 1489658"/>
                <a:gd name="connsiteY23" fmla="*/ 539642 h 914399"/>
                <a:gd name="connsiteX24" fmla="*/ 0 w 1489658"/>
                <a:gd name="connsiteY24" fmla="*/ 451793 h 914399"/>
                <a:gd name="connsiteX25" fmla="*/ 1489658 w 1489658"/>
                <a:gd name="connsiteY25" fmla="*/ 451793 h 914399"/>
                <a:gd name="connsiteX26" fmla="*/ 1489658 w 1489658"/>
                <a:gd name="connsiteY26" fmla="*/ 466273 h 914399"/>
                <a:gd name="connsiteX27" fmla="*/ 0 w 1489658"/>
                <a:gd name="connsiteY27" fmla="*/ 466273 h 914399"/>
                <a:gd name="connsiteX28" fmla="*/ 0 w 1489658"/>
                <a:gd name="connsiteY28" fmla="*/ 378426 h 914399"/>
                <a:gd name="connsiteX29" fmla="*/ 1489658 w 1489658"/>
                <a:gd name="connsiteY29" fmla="*/ 378426 h 914399"/>
                <a:gd name="connsiteX30" fmla="*/ 1489658 w 1489658"/>
                <a:gd name="connsiteY30" fmla="*/ 389237 h 914399"/>
                <a:gd name="connsiteX31" fmla="*/ 0 w 1489658"/>
                <a:gd name="connsiteY31" fmla="*/ 389237 h 914399"/>
                <a:gd name="connsiteX32" fmla="*/ 0 w 1489658"/>
                <a:gd name="connsiteY32" fmla="*/ 301196 h 914399"/>
                <a:gd name="connsiteX33" fmla="*/ 1489658 w 1489658"/>
                <a:gd name="connsiteY33" fmla="*/ 301196 h 914399"/>
                <a:gd name="connsiteX34" fmla="*/ 1489658 w 1489658"/>
                <a:gd name="connsiteY34" fmla="*/ 311951 h 914399"/>
                <a:gd name="connsiteX35" fmla="*/ 0 w 1489658"/>
                <a:gd name="connsiteY35" fmla="*/ 311951 h 914399"/>
                <a:gd name="connsiteX36" fmla="*/ 0 w 1489658"/>
                <a:gd name="connsiteY36" fmla="*/ 227827 h 914399"/>
                <a:gd name="connsiteX37" fmla="*/ 1489658 w 1489658"/>
                <a:gd name="connsiteY37" fmla="*/ 227827 h 914399"/>
                <a:gd name="connsiteX38" fmla="*/ 1489658 w 1489658"/>
                <a:gd name="connsiteY38" fmla="*/ 242307 h 914399"/>
                <a:gd name="connsiteX39" fmla="*/ 0 w 1489658"/>
                <a:gd name="connsiteY39" fmla="*/ 242307 h 914399"/>
                <a:gd name="connsiteX40" fmla="*/ 0 w 1489658"/>
                <a:gd name="connsiteY40" fmla="*/ 150597 h 914399"/>
                <a:gd name="connsiteX41" fmla="*/ 1489658 w 1489658"/>
                <a:gd name="connsiteY41" fmla="*/ 150597 h 914399"/>
                <a:gd name="connsiteX42" fmla="*/ 1489658 w 1489658"/>
                <a:gd name="connsiteY42" fmla="*/ 165077 h 914399"/>
                <a:gd name="connsiteX43" fmla="*/ 0 w 1489658"/>
                <a:gd name="connsiteY43" fmla="*/ 165077 h 914399"/>
                <a:gd name="connsiteX44" fmla="*/ 0 w 1489658"/>
                <a:gd name="connsiteY44" fmla="*/ 77230 h 914399"/>
                <a:gd name="connsiteX45" fmla="*/ 1489658 w 1489658"/>
                <a:gd name="connsiteY45" fmla="*/ 77230 h 914399"/>
                <a:gd name="connsiteX46" fmla="*/ 1489658 w 1489658"/>
                <a:gd name="connsiteY46" fmla="*/ 91710 h 914399"/>
                <a:gd name="connsiteX47" fmla="*/ 0 w 1489658"/>
                <a:gd name="connsiteY47" fmla="*/ 91710 h 914399"/>
                <a:gd name="connsiteX48" fmla="*/ 0 w 1489658"/>
                <a:gd name="connsiteY48" fmla="*/ 0 h 914399"/>
                <a:gd name="connsiteX49" fmla="*/ 1489658 w 1489658"/>
                <a:gd name="connsiteY49" fmla="*/ 0 h 914399"/>
                <a:gd name="connsiteX50" fmla="*/ 1489658 w 1489658"/>
                <a:gd name="connsiteY50" fmla="*/ 14480 h 914399"/>
                <a:gd name="connsiteX51" fmla="*/ 0 w 1489658"/>
                <a:gd name="connsiteY51" fmla="*/ 1448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89658" h="914399">
                  <a:moveTo>
                    <a:pt x="0" y="903588"/>
                  </a:moveTo>
                  <a:lnTo>
                    <a:pt x="1489658" y="903588"/>
                  </a:lnTo>
                  <a:lnTo>
                    <a:pt x="1489658" y="914399"/>
                  </a:lnTo>
                  <a:lnTo>
                    <a:pt x="0" y="914399"/>
                  </a:lnTo>
                  <a:close/>
                  <a:moveTo>
                    <a:pt x="0" y="830218"/>
                  </a:moveTo>
                  <a:lnTo>
                    <a:pt x="1489658" y="830218"/>
                  </a:lnTo>
                  <a:lnTo>
                    <a:pt x="1489658" y="841031"/>
                  </a:lnTo>
                  <a:lnTo>
                    <a:pt x="0" y="841031"/>
                  </a:lnTo>
                  <a:close/>
                  <a:moveTo>
                    <a:pt x="0" y="752989"/>
                  </a:moveTo>
                  <a:lnTo>
                    <a:pt x="1489658" y="752989"/>
                  </a:lnTo>
                  <a:lnTo>
                    <a:pt x="1489658" y="767469"/>
                  </a:lnTo>
                  <a:lnTo>
                    <a:pt x="0" y="767469"/>
                  </a:lnTo>
                  <a:close/>
                  <a:moveTo>
                    <a:pt x="0" y="679622"/>
                  </a:moveTo>
                  <a:lnTo>
                    <a:pt x="1489658" y="679622"/>
                  </a:lnTo>
                  <a:lnTo>
                    <a:pt x="1489658" y="694102"/>
                  </a:lnTo>
                  <a:lnTo>
                    <a:pt x="0" y="694102"/>
                  </a:lnTo>
                  <a:close/>
                  <a:moveTo>
                    <a:pt x="0" y="602392"/>
                  </a:moveTo>
                  <a:lnTo>
                    <a:pt x="1489658" y="602392"/>
                  </a:lnTo>
                  <a:lnTo>
                    <a:pt x="1489658" y="616872"/>
                  </a:lnTo>
                  <a:lnTo>
                    <a:pt x="0" y="616872"/>
                  </a:lnTo>
                  <a:close/>
                  <a:moveTo>
                    <a:pt x="0" y="525162"/>
                  </a:moveTo>
                  <a:lnTo>
                    <a:pt x="1489658" y="525162"/>
                  </a:lnTo>
                  <a:lnTo>
                    <a:pt x="1489658" y="539642"/>
                  </a:lnTo>
                  <a:lnTo>
                    <a:pt x="0" y="539642"/>
                  </a:lnTo>
                  <a:close/>
                  <a:moveTo>
                    <a:pt x="0" y="451793"/>
                  </a:moveTo>
                  <a:lnTo>
                    <a:pt x="1489658" y="451793"/>
                  </a:lnTo>
                  <a:lnTo>
                    <a:pt x="1489658" y="466273"/>
                  </a:lnTo>
                  <a:lnTo>
                    <a:pt x="0" y="466273"/>
                  </a:lnTo>
                  <a:close/>
                  <a:moveTo>
                    <a:pt x="0" y="378426"/>
                  </a:moveTo>
                  <a:lnTo>
                    <a:pt x="1489658" y="378426"/>
                  </a:lnTo>
                  <a:lnTo>
                    <a:pt x="1489658" y="389237"/>
                  </a:lnTo>
                  <a:lnTo>
                    <a:pt x="0" y="389237"/>
                  </a:lnTo>
                  <a:close/>
                  <a:moveTo>
                    <a:pt x="0" y="301196"/>
                  </a:moveTo>
                  <a:lnTo>
                    <a:pt x="1489658" y="301196"/>
                  </a:lnTo>
                  <a:lnTo>
                    <a:pt x="1489658" y="311951"/>
                  </a:lnTo>
                  <a:lnTo>
                    <a:pt x="0" y="311951"/>
                  </a:lnTo>
                  <a:close/>
                  <a:moveTo>
                    <a:pt x="0" y="227827"/>
                  </a:moveTo>
                  <a:lnTo>
                    <a:pt x="1489658" y="227827"/>
                  </a:lnTo>
                  <a:lnTo>
                    <a:pt x="1489658" y="242307"/>
                  </a:lnTo>
                  <a:lnTo>
                    <a:pt x="0" y="242307"/>
                  </a:lnTo>
                  <a:close/>
                  <a:moveTo>
                    <a:pt x="0" y="150597"/>
                  </a:moveTo>
                  <a:lnTo>
                    <a:pt x="1489658" y="150597"/>
                  </a:lnTo>
                  <a:lnTo>
                    <a:pt x="1489658" y="165077"/>
                  </a:lnTo>
                  <a:lnTo>
                    <a:pt x="0" y="165077"/>
                  </a:lnTo>
                  <a:close/>
                  <a:moveTo>
                    <a:pt x="0" y="77230"/>
                  </a:moveTo>
                  <a:lnTo>
                    <a:pt x="1489658" y="77230"/>
                  </a:lnTo>
                  <a:lnTo>
                    <a:pt x="1489658" y="91710"/>
                  </a:lnTo>
                  <a:lnTo>
                    <a:pt x="0" y="91710"/>
                  </a:lnTo>
                  <a:close/>
                  <a:moveTo>
                    <a:pt x="0" y="0"/>
                  </a:moveTo>
                  <a:lnTo>
                    <a:pt x="1489658" y="0"/>
                  </a:lnTo>
                  <a:lnTo>
                    <a:pt x="1489658" y="14480"/>
                  </a:lnTo>
                  <a:lnTo>
                    <a:pt x="0" y="1448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9" name="Freeform 32">
              <a:extLst>
                <a:ext uri="{FF2B5EF4-FFF2-40B4-BE49-F238E27FC236}">
                  <a16:creationId xmlns:a16="http://schemas.microsoft.com/office/drawing/2014/main" id="{3C89F082-D3AD-4F31-BEA7-A8135A2E5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0343" y="5294097"/>
              <a:ext cx="386149" cy="390011"/>
            </a:xfrm>
            <a:custGeom>
              <a:avLst/>
              <a:gdLst>
                <a:gd name="T0" fmla="*/ 442 w 443"/>
                <a:gd name="T1" fmla="*/ 221 h 444"/>
                <a:gd name="T2" fmla="*/ 442 w 443"/>
                <a:gd name="T3" fmla="*/ 221 h 444"/>
                <a:gd name="T4" fmla="*/ 220 w 443"/>
                <a:gd name="T5" fmla="*/ 443 h 444"/>
                <a:gd name="T6" fmla="*/ 220 w 443"/>
                <a:gd name="T7" fmla="*/ 443 h 444"/>
                <a:gd name="T8" fmla="*/ 0 w 443"/>
                <a:gd name="T9" fmla="*/ 221 h 444"/>
                <a:gd name="T10" fmla="*/ 0 w 443"/>
                <a:gd name="T11" fmla="*/ 221 h 444"/>
                <a:gd name="T12" fmla="*/ 220 w 443"/>
                <a:gd name="T13" fmla="*/ 0 h 444"/>
                <a:gd name="T14" fmla="*/ 220 w 443"/>
                <a:gd name="T15" fmla="*/ 0 h 444"/>
                <a:gd name="T16" fmla="*/ 442 w 443"/>
                <a:gd name="T17" fmla="*/ 221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3" h="444">
                  <a:moveTo>
                    <a:pt x="442" y="221"/>
                  </a:moveTo>
                  <a:lnTo>
                    <a:pt x="442" y="221"/>
                  </a:lnTo>
                  <a:cubicBezTo>
                    <a:pt x="442" y="344"/>
                    <a:pt x="343" y="443"/>
                    <a:pt x="220" y="443"/>
                  </a:cubicBezTo>
                  <a:lnTo>
                    <a:pt x="220" y="443"/>
                  </a:lnTo>
                  <a:cubicBezTo>
                    <a:pt x="99" y="443"/>
                    <a:pt x="0" y="344"/>
                    <a:pt x="0" y="221"/>
                  </a:cubicBezTo>
                  <a:lnTo>
                    <a:pt x="0" y="221"/>
                  </a:lnTo>
                  <a:cubicBezTo>
                    <a:pt x="0" y="99"/>
                    <a:pt x="99" y="0"/>
                    <a:pt x="220" y="0"/>
                  </a:cubicBezTo>
                  <a:lnTo>
                    <a:pt x="220" y="0"/>
                  </a:lnTo>
                  <a:cubicBezTo>
                    <a:pt x="343" y="0"/>
                    <a:pt x="442" y="99"/>
                    <a:pt x="442" y="22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0" name="Freeform 33">
              <a:extLst>
                <a:ext uri="{FF2B5EF4-FFF2-40B4-BE49-F238E27FC236}">
                  <a16:creationId xmlns:a16="http://schemas.microsoft.com/office/drawing/2014/main" id="{9CF367CA-A145-4836-93DD-31952ACF0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2620" y="5290236"/>
              <a:ext cx="401595" cy="401595"/>
            </a:xfrm>
            <a:custGeom>
              <a:avLst/>
              <a:gdLst>
                <a:gd name="T0" fmla="*/ 227 w 457"/>
                <a:gd name="T1" fmla="*/ 14 h 458"/>
                <a:gd name="T2" fmla="*/ 227 w 457"/>
                <a:gd name="T3" fmla="*/ 14 h 458"/>
                <a:gd name="T4" fmla="*/ 14 w 457"/>
                <a:gd name="T5" fmla="*/ 228 h 458"/>
                <a:gd name="T6" fmla="*/ 14 w 457"/>
                <a:gd name="T7" fmla="*/ 228 h 458"/>
                <a:gd name="T8" fmla="*/ 227 w 457"/>
                <a:gd name="T9" fmla="*/ 442 h 458"/>
                <a:gd name="T10" fmla="*/ 227 w 457"/>
                <a:gd name="T11" fmla="*/ 442 h 458"/>
                <a:gd name="T12" fmla="*/ 442 w 457"/>
                <a:gd name="T13" fmla="*/ 228 h 458"/>
                <a:gd name="T14" fmla="*/ 442 w 457"/>
                <a:gd name="T15" fmla="*/ 228 h 458"/>
                <a:gd name="T16" fmla="*/ 227 w 457"/>
                <a:gd name="T17" fmla="*/ 14 h 458"/>
                <a:gd name="T18" fmla="*/ 227 w 457"/>
                <a:gd name="T19" fmla="*/ 457 h 458"/>
                <a:gd name="T20" fmla="*/ 227 w 457"/>
                <a:gd name="T21" fmla="*/ 457 h 458"/>
                <a:gd name="T22" fmla="*/ 0 w 457"/>
                <a:gd name="T23" fmla="*/ 228 h 458"/>
                <a:gd name="T24" fmla="*/ 0 w 457"/>
                <a:gd name="T25" fmla="*/ 228 h 458"/>
                <a:gd name="T26" fmla="*/ 227 w 457"/>
                <a:gd name="T27" fmla="*/ 0 h 458"/>
                <a:gd name="T28" fmla="*/ 227 w 457"/>
                <a:gd name="T29" fmla="*/ 0 h 458"/>
                <a:gd name="T30" fmla="*/ 456 w 457"/>
                <a:gd name="T31" fmla="*/ 228 h 458"/>
                <a:gd name="T32" fmla="*/ 456 w 457"/>
                <a:gd name="T33" fmla="*/ 228 h 458"/>
                <a:gd name="T34" fmla="*/ 227 w 457"/>
                <a:gd name="T35" fmla="*/ 457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7" h="458">
                  <a:moveTo>
                    <a:pt x="227" y="14"/>
                  </a:moveTo>
                  <a:lnTo>
                    <a:pt x="227" y="14"/>
                  </a:lnTo>
                  <a:cubicBezTo>
                    <a:pt x="110" y="14"/>
                    <a:pt x="14" y="110"/>
                    <a:pt x="14" y="228"/>
                  </a:cubicBezTo>
                  <a:lnTo>
                    <a:pt x="14" y="228"/>
                  </a:lnTo>
                  <a:cubicBezTo>
                    <a:pt x="14" y="346"/>
                    <a:pt x="110" y="442"/>
                    <a:pt x="227" y="442"/>
                  </a:cubicBezTo>
                  <a:lnTo>
                    <a:pt x="227" y="442"/>
                  </a:lnTo>
                  <a:cubicBezTo>
                    <a:pt x="346" y="442"/>
                    <a:pt x="442" y="346"/>
                    <a:pt x="442" y="228"/>
                  </a:cubicBezTo>
                  <a:lnTo>
                    <a:pt x="442" y="228"/>
                  </a:lnTo>
                  <a:cubicBezTo>
                    <a:pt x="442" y="110"/>
                    <a:pt x="346" y="14"/>
                    <a:pt x="227" y="14"/>
                  </a:cubicBezTo>
                  <a:close/>
                  <a:moveTo>
                    <a:pt x="227" y="457"/>
                  </a:moveTo>
                  <a:lnTo>
                    <a:pt x="227" y="457"/>
                  </a:lnTo>
                  <a:cubicBezTo>
                    <a:pt x="102" y="457"/>
                    <a:pt x="0" y="354"/>
                    <a:pt x="0" y="228"/>
                  </a:cubicBezTo>
                  <a:lnTo>
                    <a:pt x="0" y="228"/>
                  </a:lnTo>
                  <a:cubicBezTo>
                    <a:pt x="0" y="102"/>
                    <a:pt x="102" y="0"/>
                    <a:pt x="227" y="0"/>
                  </a:cubicBezTo>
                  <a:lnTo>
                    <a:pt x="227" y="0"/>
                  </a:lnTo>
                  <a:cubicBezTo>
                    <a:pt x="354" y="0"/>
                    <a:pt x="456" y="102"/>
                    <a:pt x="456" y="228"/>
                  </a:cubicBezTo>
                  <a:lnTo>
                    <a:pt x="456" y="228"/>
                  </a:lnTo>
                  <a:cubicBezTo>
                    <a:pt x="456" y="354"/>
                    <a:pt x="354" y="457"/>
                    <a:pt x="227" y="45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1" name="Freeform 34">
              <a:extLst>
                <a:ext uri="{FF2B5EF4-FFF2-40B4-BE49-F238E27FC236}">
                  <a16:creationId xmlns:a16="http://schemas.microsoft.com/office/drawing/2014/main" id="{4857327A-ABC8-4F2E-8C14-DF68CE044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6512" y="3502367"/>
              <a:ext cx="3027405" cy="660315"/>
            </a:xfrm>
            <a:custGeom>
              <a:avLst/>
              <a:gdLst>
                <a:gd name="T0" fmla="*/ 3311 w 3456"/>
                <a:gd name="T1" fmla="*/ 736 h 753"/>
                <a:gd name="T2" fmla="*/ 3311 w 3456"/>
                <a:gd name="T3" fmla="*/ 736 h 753"/>
                <a:gd name="T4" fmla="*/ 3431 w 3456"/>
                <a:gd name="T5" fmla="*/ 649 h 753"/>
                <a:gd name="T6" fmla="*/ 3431 w 3456"/>
                <a:gd name="T7" fmla="*/ 649 h 753"/>
                <a:gd name="T8" fmla="*/ 3344 w 3456"/>
                <a:gd name="T9" fmla="*/ 530 h 753"/>
                <a:gd name="T10" fmla="*/ 144 w 3456"/>
                <a:gd name="T11" fmla="*/ 19 h 753"/>
                <a:gd name="T12" fmla="*/ 144 w 3456"/>
                <a:gd name="T13" fmla="*/ 19 h 753"/>
                <a:gd name="T14" fmla="*/ 66 w 3456"/>
                <a:gd name="T15" fmla="*/ 37 h 753"/>
                <a:gd name="T16" fmla="*/ 66 w 3456"/>
                <a:gd name="T17" fmla="*/ 37 h 753"/>
                <a:gd name="T18" fmla="*/ 24 w 3456"/>
                <a:gd name="T19" fmla="*/ 106 h 753"/>
                <a:gd name="T20" fmla="*/ 24 w 3456"/>
                <a:gd name="T21" fmla="*/ 106 h 753"/>
                <a:gd name="T22" fmla="*/ 111 w 3456"/>
                <a:gd name="T23" fmla="*/ 225 h 753"/>
                <a:gd name="T24" fmla="*/ 3311 w 3456"/>
                <a:gd name="T25" fmla="*/ 736 h 753"/>
                <a:gd name="T26" fmla="*/ 3328 w 3456"/>
                <a:gd name="T27" fmla="*/ 752 h 753"/>
                <a:gd name="T28" fmla="*/ 3328 w 3456"/>
                <a:gd name="T29" fmla="*/ 752 h 753"/>
                <a:gd name="T30" fmla="*/ 3309 w 3456"/>
                <a:gd name="T31" fmla="*/ 750 h 753"/>
                <a:gd name="T32" fmla="*/ 109 w 3456"/>
                <a:gd name="T33" fmla="*/ 240 h 753"/>
                <a:gd name="T34" fmla="*/ 109 w 3456"/>
                <a:gd name="T35" fmla="*/ 240 h 753"/>
                <a:gd name="T36" fmla="*/ 10 w 3456"/>
                <a:gd name="T37" fmla="*/ 104 h 753"/>
                <a:gd name="T38" fmla="*/ 10 w 3456"/>
                <a:gd name="T39" fmla="*/ 104 h 753"/>
                <a:gd name="T40" fmla="*/ 57 w 3456"/>
                <a:gd name="T41" fmla="*/ 26 h 753"/>
                <a:gd name="T42" fmla="*/ 57 w 3456"/>
                <a:gd name="T43" fmla="*/ 26 h 753"/>
                <a:gd name="T44" fmla="*/ 146 w 3456"/>
                <a:gd name="T45" fmla="*/ 5 h 753"/>
                <a:gd name="T46" fmla="*/ 3347 w 3456"/>
                <a:gd name="T47" fmla="*/ 515 h 753"/>
                <a:gd name="T48" fmla="*/ 3347 w 3456"/>
                <a:gd name="T49" fmla="*/ 515 h 753"/>
                <a:gd name="T50" fmla="*/ 3445 w 3456"/>
                <a:gd name="T51" fmla="*/ 652 h 753"/>
                <a:gd name="T52" fmla="*/ 3445 w 3456"/>
                <a:gd name="T53" fmla="*/ 652 h 753"/>
                <a:gd name="T54" fmla="*/ 3328 w 3456"/>
                <a:gd name="T55" fmla="*/ 752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56" h="753">
                  <a:moveTo>
                    <a:pt x="3311" y="736"/>
                  </a:moveTo>
                  <a:lnTo>
                    <a:pt x="3311" y="736"/>
                  </a:lnTo>
                  <a:cubicBezTo>
                    <a:pt x="3369" y="745"/>
                    <a:pt x="3422" y="706"/>
                    <a:pt x="3431" y="649"/>
                  </a:cubicBezTo>
                  <a:lnTo>
                    <a:pt x="3431" y="649"/>
                  </a:lnTo>
                  <a:cubicBezTo>
                    <a:pt x="3440" y="593"/>
                    <a:pt x="3402" y="539"/>
                    <a:pt x="3344" y="530"/>
                  </a:cubicBezTo>
                  <a:lnTo>
                    <a:pt x="144" y="19"/>
                  </a:lnTo>
                  <a:lnTo>
                    <a:pt x="144" y="19"/>
                  </a:lnTo>
                  <a:cubicBezTo>
                    <a:pt x="116" y="15"/>
                    <a:pt x="88" y="22"/>
                    <a:pt x="66" y="37"/>
                  </a:cubicBezTo>
                  <a:lnTo>
                    <a:pt x="66" y="37"/>
                  </a:lnTo>
                  <a:cubicBezTo>
                    <a:pt x="43" y="54"/>
                    <a:pt x="28" y="78"/>
                    <a:pt x="24" y="106"/>
                  </a:cubicBezTo>
                  <a:lnTo>
                    <a:pt x="24" y="106"/>
                  </a:lnTo>
                  <a:cubicBezTo>
                    <a:pt x="15" y="163"/>
                    <a:pt x="54" y="217"/>
                    <a:pt x="111" y="225"/>
                  </a:cubicBezTo>
                  <a:lnTo>
                    <a:pt x="3311" y="736"/>
                  </a:lnTo>
                  <a:close/>
                  <a:moveTo>
                    <a:pt x="3328" y="752"/>
                  </a:moveTo>
                  <a:lnTo>
                    <a:pt x="3328" y="752"/>
                  </a:lnTo>
                  <a:cubicBezTo>
                    <a:pt x="3321" y="752"/>
                    <a:pt x="3316" y="751"/>
                    <a:pt x="3309" y="750"/>
                  </a:cubicBezTo>
                  <a:lnTo>
                    <a:pt x="109" y="240"/>
                  </a:lnTo>
                  <a:lnTo>
                    <a:pt x="109" y="240"/>
                  </a:lnTo>
                  <a:cubicBezTo>
                    <a:pt x="44" y="230"/>
                    <a:pt x="0" y="169"/>
                    <a:pt x="10" y="104"/>
                  </a:cubicBezTo>
                  <a:lnTo>
                    <a:pt x="10" y="104"/>
                  </a:lnTo>
                  <a:cubicBezTo>
                    <a:pt x="14" y="72"/>
                    <a:pt x="32" y="45"/>
                    <a:pt x="57" y="26"/>
                  </a:cubicBezTo>
                  <a:lnTo>
                    <a:pt x="57" y="26"/>
                  </a:lnTo>
                  <a:cubicBezTo>
                    <a:pt x="83" y="8"/>
                    <a:pt x="115" y="0"/>
                    <a:pt x="146" y="5"/>
                  </a:cubicBezTo>
                  <a:lnTo>
                    <a:pt x="3347" y="515"/>
                  </a:lnTo>
                  <a:lnTo>
                    <a:pt x="3347" y="515"/>
                  </a:lnTo>
                  <a:cubicBezTo>
                    <a:pt x="3411" y="526"/>
                    <a:pt x="3455" y="587"/>
                    <a:pt x="3445" y="652"/>
                  </a:cubicBezTo>
                  <a:lnTo>
                    <a:pt x="3445" y="652"/>
                  </a:lnTo>
                  <a:cubicBezTo>
                    <a:pt x="3437" y="710"/>
                    <a:pt x="3385" y="752"/>
                    <a:pt x="3328" y="75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00AF224-FA66-43B0-9ABB-808E487A7B65}"/>
              </a:ext>
            </a:extLst>
          </p:cNvPr>
          <p:cNvGrpSpPr/>
          <p:nvPr/>
        </p:nvGrpSpPr>
        <p:grpSpPr>
          <a:xfrm>
            <a:off x="14669789" y="3502367"/>
            <a:ext cx="5464002" cy="4154960"/>
            <a:chOff x="14669789" y="3502367"/>
            <a:chExt cx="5464002" cy="4154960"/>
          </a:xfrm>
        </p:grpSpPr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15C99AE2-59B9-4D4E-8D93-0C4E43B3C7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0120">
              <a:off x="17096166" y="3734518"/>
              <a:ext cx="3030101" cy="197614"/>
            </a:xfrm>
            <a:custGeom>
              <a:avLst/>
              <a:gdLst>
                <a:gd name="T0" fmla="*/ 3349 w 3466"/>
                <a:gd name="T1" fmla="*/ 239 h 240"/>
                <a:gd name="T2" fmla="*/ 116 w 3466"/>
                <a:gd name="T3" fmla="*/ 239 h 240"/>
                <a:gd name="T4" fmla="*/ 116 w 3466"/>
                <a:gd name="T5" fmla="*/ 239 h 240"/>
                <a:gd name="T6" fmla="*/ 0 w 3466"/>
                <a:gd name="T7" fmla="*/ 124 h 240"/>
                <a:gd name="T8" fmla="*/ 0 w 3466"/>
                <a:gd name="T9" fmla="*/ 116 h 240"/>
                <a:gd name="T10" fmla="*/ 0 w 3466"/>
                <a:gd name="T11" fmla="*/ 116 h 240"/>
                <a:gd name="T12" fmla="*/ 116 w 3466"/>
                <a:gd name="T13" fmla="*/ 0 h 240"/>
                <a:gd name="T14" fmla="*/ 3349 w 3466"/>
                <a:gd name="T15" fmla="*/ 0 h 240"/>
                <a:gd name="T16" fmla="*/ 3349 w 3466"/>
                <a:gd name="T17" fmla="*/ 0 h 240"/>
                <a:gd name="T18" fmla="*/ 3465 w 3466"/>
                <a:gd name="T19" fmla="*/ 116 h 240"/>
                <a:gd name="T20" fmla="*/ 3465 w 3466"/>
                <a:gd name="T21" fmla="*/ 124 h 240"/>
                <a:gd name="T22" fmla="*/ 3465 w 3466"/>
                <a:gd name="T23" fmla="*/ 124 h 240"/>
                <a:gd name="T24" fmla="*/ 3349 w 3466"/>
                <a:gd name="T25" fmla="*/ 23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66" h="240">
                  <a:moveTo>
                    <a:pt x="3349" y="239"/>
                  </a:moveTo>
                  <a:lnTo>
                    <a:pt x="116" y="239"/>
                  </a:lnTo>
                  <a:lnTo>
                    <a:pt x="116" y="239"/>
                  </a:lnTo>
                  <a:cubicBezTo>
                    <a:pt x="53" y="239"/>
                    <a:pt x="0" y="187"/>
                    <a:pt x="0" y="124"/>
                  </a:cubicBezTo>
                  <a:lnTo>
                    <a:pt x="0" y="116"/>
                  </a:lnTo>
                  <a:lnTo>
                    <a:pt x="0" y="116"/>
                  </a:lnTo>
                  <a:cubicBezTo>
                    <a:pt x="0" y="52"/>
                    <a:pt x="53" y="0"/>
                    <a:pt x="116" y="0"/>
                  </a:cubicBezTo>
                  <a:lnTo>
                    <a:pt x="3349" y="0"/>
                  </a:lnTo>
                  <a:lnTo>
                    <a:pt x="3349" y="0"/>
                  </a:lnTo>
                  <a:cubicBezTo>
                    <a:pt x="3413" y="0"/>
                    <a:pt x="3465" y="52"/>
                    <a:pt x="3465" y="116"/>
                  </a:cubicBezTo>
                  <a:lnTo>
                    <a:pt x="3465" y="124"/>
                  </a:lnTo>
                  <a:lnTo>
                    <a:pt x="3465" y="124"/>
                  </a:lnTo>
                  <a:cubicBezTo>
                    <a:pt x="3465" y="187"/>
                    <a:pt x="3413" y="239"/>
                    <a:pt x="3349" y="23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DAEE2E65-8173-4162-B87D-8F5509175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18769" y="5772921"/>
              <a:ext cx="2583333" cy="1884405"/>
            </a:xfrm>
            <a:custGeom>
              <a:avLst/>
              <a:gdLst>
                <a:gd name="T0" fmla="*/ 2950 w 2951"/>
                <a:gd name="T1" fmla="*/ 2151 h 2152"/>
                <a:gd name="T2" fmla="*/ 0 w 2951"/>
                <a:gd name="T3" fmla="*/ 2151 h 2152"/>
                <a:gd name="T4" fmla="*/ 0 w 2951"/>
                <a:gd name="T5" fmla="*/ 0 h 2152"/>
                <a:gd name="T6" fmla="*/ 2950 w 2951"/>
                <a:gd name="T7" fmla="*/ 0 h 2152"/>
                <a:gd name="T8" fmla="*/ 2950 w 2951"/>
                <a:gd name="T9" fmla="*/ 2151 h 2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1" h="2152">
                  <a:moveTo>
                    <a:pt x="2950" y="2151"/>
                  </a:moveTo>
                  <a:lnTo>
                    <a:pt x="0" y="2151"/>
                  </a:lnTo>
                  <a:lnTo>
                    <a:pt x="0" y="0"/>
                  </a:lnTo>
                  <a:lnTo>
                    <a:pt x="2950" y="0"/>
                  </a:lnTo>
                  <a:lnTo>
                    <a:pt x="2950" y="215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B2B5A8F2-BC8F-4D77-B901-B32D8A3B0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18769" y="3726333"/>
              <a:ext cx="2583333" cy="1838068"/>
            </a:xfrm>
            <a:custGeom>
              <a:avLst/>
              <a:gdLst>
                <a:gd name="T0" fmla="*/ 0 w 2951"/>
                <a:gd name="T1" fmla="*/ 0 h 2097"/>
                <a:gd name="T2" fmla="*/ 0 w 2951"/>
                <a:gd name="T3" fmla="*/ 2096 h 2097"/>
                <a:gd name="T4" fmla="*/ 2950 w 2951"/>
                <a:gd name="T5" fmla="*/ 2096 h 2097"/>
                <a:gd name="T6" fmla="*/ 2950 w 2951"/>
                <a:gd name="T7" fmla="*/ 470 h 2097"/>
                <a:gd name="T8" fmla="*/ 0 w 2951"/>
                <a:gd name="T9" fmla="*/ 0 h 2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1" h="2097">
                  <a:moveTo>
                    <a:pt x="0" y="0"/>
                  </a:moveTo>
                  <a:lnTo>
                    <a:pt x="0" y="2096"/>
                  </a:lnTo>
                  <a:lnTo>
                    <a:pt x="2950" y="2096"/>
                  </a:lnTo>
                  <a:lnTo>
                    <a:pt x="2950" y="47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5A545EB2-6ED7-46AB-BC14-ED4377D07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1478" y="4946563"/>
              <a:ext cx="2417291" cy="2710764"/>
            </a:xfrm>
            <a:custGeom>
              <a:avLst/>
              <a:gdLst>
                <a:gd name="T0" fmla="*/ 0 w 2760"/>
                <a:gd name="T1" fmla="*/ 454 h 3095"/>
                <a:gd name="T2" fmla="*/ 0 w 2760"/>
                <a:gd name="T3" fmla="*/ 3094 h 3095"/>
                <a:gd name="T4" fmla="*/ 2759 w 2760"/>
                <a:gd name="T5" fmla="*/ 3094 h 3095"/>
                <a:gd name="T6" fmla="*/ 2759 w 2760"/>
                <a:gd name="T7" fmla="*/ 453 h 3095"/>
                <a:gd name="T8" fmla="*/ 1380 w 2760"/>
                <a:gd name="T9" fmla="*/ 0 h 3095"/>
                <a:gd name="T10" fmla="*/ 0 w 2760"/>
                <a:gd name="T11" fmla="*/ 454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60" h="3095">
                  <a:moveTo>
                    <a:pt x="0" y="454"/>
                  </a:moveTo>
                  <a:lnTo>
                    <a:pt x="0" y="3094"/>
                  </a:lnTo>
                  <a:lnTo>
                    <a:pt x="2759" y="3094"/>
                  </a:lnTo>
                  <a:lnTo>
                    <a:pt x="2759" y="453"/>
                  </a:lnTo>
                  <a:lnTo>
                    <a:pt x="1380" y="0"/>
                  </a:lnTo>
                  <a:lnTo>
                    <a:pt x="0" y="45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8B95209C-CFFD-4D05-8F7D-C2253E11C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9789" y="4730320"/>
              <a:ext cx="2880669" cy="660315"/>
            </a:xfrm>
            <a:custGeom>
              <a:avLst/>
              <a:gdLst>
                <a:gd name="T0" fmla="*/ 3204 w 3290"/>
                <a:gd name="T1" fmla="*/ 513 h 752"/>
                <a:gd name="T2" fmla="*/ 3024 w 3290"/>
                <a:gd name="T3" fmla="*/ 453 h 752"/>
                <a:gd name="T4" fmla="*/ 2064 w 3290"/>
                <a:gd name="T5" fmla="*/ 138 h 752"/>
                <a:gd name="T6" fmla="*/ 2020 w 3290"/>
                <a:gd name="T7" fmla="*/ 124 h 752"/>
                <a:gd name="T8" fmla="*/ 1645 w 3290"/>
                <a:gd name="T9" fmla="*/ 0 h 752"/>
                <a:gd name="T10" fmla="*/ 1269 w 3290"/>
                <a:gd name="T11" fmla="*/ 124 h 752"/>
                <a:gd name="T12" fmla="*/ 1225 w 3290"/>
                <a:gd name="T13" fmla="*/ 138 h 752"/>
                <a:gd name="T14" fmla="*/ 265 w 3290"/>
                <a:gd name="T15" fmla="*/ 453 h 752"/>
                <a:gd name="T16" fmla="*/ 95 w 3290"/>
                <a:gd name="T17" fmla="*/ 509 h 752"/>
                <a:gd name="T18" fmla="*/ 95 w 3290"/>
                <a:gd name="T19" fmla="*/ 509 h 752"/>
                <a:gd name="T20" fmla="*/ 20 w 3290"/>
                <a:gd name="T21" fmla="*/ 657 h 752"/>
                <a:gd name="T22" fmla="*/ 20 w 3290"/>
                <a:gd name="T23" fmla="*/ 657 h 752"/>
                <a:gd name="T24" fmla="*/ 164 w 3290"/>
                <a:gd name="T25" fmla="*/ 733 h 752"/>
                <a:gd name="T26" fmla="*/ 265 w 3290"/>
                <a:gd name="T27" fmla="*/ 700 h 752"/>
                <a:gd name="T28" fmla="*/ 1645 w 3290"/>
                <a:gd name="T29" fmla="*/ 246 h 752"/>
                <a:gd name="T30" fmla="*/ 3024 w 3290"/>
                <a:gd name="T31" fmla="*/ 699 h 752"/>
                <a:gd name="T32" fmla="*/ 3122 w 3290"/>
                <a:gd name="T33" fmla="*/ 731 h 752"/>
                <a:gd name="T34" fmla="*/ 3122 w 3290"/>
                <a:gd name="T35" fmla="*/ 731 h 752"/>
                <a:gd name="T36" fmla="*/ 3270 w 3290"/>
                <a:gd name="T37" fmla="*/ 656 h 752"/>
                <a:gd name="T38" fmla="*/ 3270 w 3290"/>
                <a:gd name="T39" fmla="*/ 656 h 752"/>
                <a:gd name="T40" fmla="*/ 3204 w 3290"/>
                <a:gd name="T41" fmla="*/ 513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90" h="752">
                  <a:moveTo>
                    <a:pt x="3204" y="513"/>
                  </a:moveTo>
                  <a:lnTo>
                    <a:pt x="3024" y="453"/>
                  </a:lnTo>
                  <a:lnTo>
                    <a:pt x="2064" y="138"/>
                  </a:lnTo>
                  <a:lnTo>
                    <a:pt x="2020" y="124"/>
                  </a:lnTo>
                  <a:lnTo>
                    <a:pt x="1645" y="0"/>
                  </a:lnTo>
                  <a:lnTo>
                    <a:pt x="1269" y="124"/>
                  </a:lnTo>
                  <a:lnTo>
                    <a:pt x="1225" y="138"/>
                  </a:lnTo>
                  <a:lnTo>
                    <a:pt x="265" y="453"/>
                  </a:lnTo>
                  <a:lnTo>
                    <a:pt x="95" y="509"/>
                  </a:lnTo>
                  <a:lnTo>
                    <a:pt x="95" y="509"/>
                  </a:lnTo>
                  <a:cubicBezTo>
                    <a:pt x="33" y="529"/>
                    <a:pt x="0" y="596"/>
                    <a:pt x="20" y="657"/>
                  </a:cubicBezTo>
                  <a:lnTo>
                    <a:pt x="20" y="657"/>
                  </a:lnTo>
                  <a:cubicBezTo>
                    <a:pt x="39" y="717"/>
                    <a:pt x="103" y="750"/>
                    <a:pt x="164" y="733"/>
                  </a:cubicBezTo>
                  <a:lnTo>
                    <a:pt x="265" y="700"/>
                  </a:lnTo>
                  <a:lnTo>
                    <a:pt x="1645" y="246"/>
                  </a:lnTo>
                  <a:lnTo>
                    <a:pt x="3024" y="699"/>
                  </a:lnTo>
                  <a:lnTo>
                    <a:pt x="3122" y="731"/>
                  </a:lnTo>
                  <a:lnTo>
                    <a:pt x="3122" y="731"/>
                  </a:lnTo>
                  <a:cubicBezTo>
                    <a:pt x="3183" y="751"/>
                    <a:pt x="3250" y="718"/>
                    <a:pt x="3270" y="656"/>
                  </a:cubicBezTo>
                  <a:lnTo>
                    <a:pt x="3270" y="656"/>
                  </a:lnTo>
                  <a:cubicBezTo>
                    <a:pt x="3289" y="599"/>
                    <a:pt x="3259" y="536"/>
                    <a:pt x="3204" y="51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6EBFE129-FADD-4F9A-A20A-2F2987B06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9789" y="4722597"/>
              <a:ext cx="2884529" cy="671899"/>
            </a:xfrm>
            <a:custGeom>
              <a:avLst/>
              <a:gdLst>
                <a:gd name="T0" fmla="*/ 1642 w 3294"/>
                <a:gd name="T1" fmla="*/ 16 h 769"/>
                <a:gd name="T2" fmla="*/ 94 w 3294"/>
                <a:gd name="T3" fmla="*/ 524 h 769"/>
                <a:gd name="T4" fmla="*/ 94 w 3294"/>
                <a:gd name="T5" fmla="*/ 524 h 769"/>
                <a:gd name="T6" fmla="*/ 30 w 3294"/>
                <a:gd name="T7" fmla="*/ 579 h 769"/>
                <a:gd name="T8" fmla="*/ 30 w 3294"/>
                <a:gd name="T9" fmla="*/ 579 h 769"/>
                <a:gd name="T10" fmla="*/ 24 w 3294"/>
                <a:gd name="T11" fmla="*/ 662 h 769"/>
                <a:gd name="T12" fmla="*/ 24 w 3294"/>
                <a:gd name="T13" fmla="*/ 662 h 769"/>
                <a:gd name="T14" fmla="*/ 158 w 3294"/>
                <a:gd name="T15" fmla="*/ 734 h 769"/>
                <a:gd name="T16" fmla="*/ 1642 w 3294"/>
                <a:gd name="T17" fmla="*/ 246 h 769"/>
                <a:gd name="T18" fmla="*/ 1644 w 3294"/>
                <a:gd name="T19" fmla="*/ 247 h 769"/>
                <a:gd name="T20" fmla="*/ 3121 w 3294"/>
                <a:gd name="T21" fmla="*/ 732 h 769"/>
                <a:gd name="T22" fmla="*/ 3121 w 3294"/>
                <a:gd name="T23" fmla="*/ 732 h 769"/>
                <a:gd name="T24" fmla="*/ 3205 w 3294"/>
                <a:gd name="T25" fmla="*/ 726 h 769"/>
                <a:gd name="T26" fmla="*/ 3205 w 3294"/>
                <a:gd name="T27" fmla="*/ 726 h 769"/>
                <a:gd name="T28" fmla="*/ 3260 w 3294"/>
                <a:gd name="T29" fmla="*/ 662 h 769"/>
                <a:gd name="T30" fmla="*/ 3260 w 3294"/>
                <a:gd name="T31" fmla="*/ 662 h 769"/>
                <a:gd name="T32" fmla="*/ 3199 w 3294"/>
                <a:gd name="T33" fmla="*/ 528 h 769"/>
                <a:gd name="T34" fmla="*/ 1642 w 3294"/>
                <a:gd name="T35" fmla="*/ 16 h 769"/>
                <a:gd name="T36" fmla="*/ 127 w 3294"/>
                <a:gd name="T37" fmla="*/ 753 h 769"/>
                <a:gd name="T38" fmla="*/ 127 w 3294"/>
                <a:gd name="T39" fmla="*/ 753 h 769"/>
                <a:gd name="T40" fmla="*/ 10 w 3294"/>
                <a:gd name="T41" fmla="*/ 668 h 769"/>
                <a:gd name="T42" fmla="*/ 10 w 3294"/>
                <a:gd name="T43" fmla="*/ 668 h 769"/>
                <a:gd name="T44" fmla="*/ 17 w 3294"/>
                <a:gd name="T45" fmla="*/ 572 h 769"/>
                <a:gd name="T46" fmla="*/ 17 w 3294"/>
                <a:gd name="T47" fmla="*/ 572 h 769"/>
                <a:gd name="T48" fmla="*/ 89 w 3294"/>
                <a:gd name="T49" fmla="*/ 510 h 769"/>
                <a:gd name="T50" fmla="*/ 1642 w 3294"/>
                <a:gd name="T51" fmla="*/ 0 h 769"/>
                <a:gd name="T52" fmla="*/ 1643 w 3294"/>
                <a:gd name="T53" fmla="*/ 1 h 769"/>
                <a:gd name="T54" fmla="*/ 3204 w 3294"/>
                <a:gd name="T55" fmla="*/ 514 h 769"/>
                <a:gd name="T56" fmla="*/ 3204 w 3294"/>
                <a:gd name="T57" fmla="*/ 514 h 769"/>
                <a:gd name="T58" fmla="*/ 3274 w 3294"/>
                <a:gd name="T59" fmla="*/ 667 h 769"/>
                <a:gd name="T60" fmla="*/ 3274 w 3294"/>
                <a:gd name="T61" fmla="*/ 667 h 769"/>
                <a:gd name="T62" fmla="*/ 3117 w 3294"/>
                <a:gd name="T63" fmla="*/ 746 h 769"/>
                <a:gd name="T64" fmla="*/ 1642 w 3294"/>
                <a:gd name="T65" fmla="*/ 262 h 769"/>
                <a:gd name="T66" fmla="*/ 162 w 3294"/>
                <a:gd name="T67" fmla="*/ 748 h 769"/>
                <a:gd name="T68" fmla="*/ 162 w 3294"/>
                <a:gd name="T69" fmla="*/ 748 h 769"/>
                <a:gd name="T70" fmla="*/ 127 w 3294"/>
                <a:gd name="T71" fmla="*/ 753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94" h="769">
                  <a:moveTo>
                    <a:pt x="1642" y="16"/>
                  </a:moveTo>
                  <a:lnTo>
                    <a:pt x="94" y="524"/>
                  </a:lnTo>
                  <a:lnTo>
                    <a:pt x="94" y="524"/>
                  </a:lnTo>
                  <a:cubicBezTo>
                    <a:pt x="66" y="533"/>
                    <a:pt x="43" y="553"/>
                    <a:pt x="30" y="579"/>
                  </a:cubicBezTo>
                  <a:lnTo>
                    <a:pt x="30" y="579"/>
                  </a:lnTo>
                  <a:cubicBezTo>
                    <a:pt x="17" y="605"/>
                    <a:pt x="14" y="635"/>
                    <a:pt x="24" y="662"/>
                  </a:cubicBezTo>
                  <a:lnTo>
                    <a:pt x="24" y="662"/>
                  </a:lnTo>
                  <a:cubicBezTo>
                    <a:pt x="42" y="719"/>
                    <a:pt x="102" y="750"/>
                    <a:pt x="158" y="734"/>
                  </a:cubicBezTo>
                  <a:lnTo>
                    <a:pt x="1642" y="246"/>
                  </a:lnTo>
                  <a:lnTo>
                    <a:pt x="1644" y="247"/>
                  </a:lnTo>
                  <a:lnTo>
                    <a:pt x="3121" y="732"/>
                  </a:lnTo>
                  <a:lnTo>
                    <a:pt x="3121" y="732"/>
                  </a:lnTo>
                  <a:cubicBezTo>
                    <a:pt x="3149" y="741"/>
                    <a:pt x="3179" y="739"/>
                    <a:pt x="3205" y="726"/>
                  </a:cubicBezTo>
                  <a:lnTo>
                    <a:pt x="3205" y="726"/>
                  </a:lnTo>
                  <a:cubicBezTo>
                    <a:pt x="3231" y="713"/>
                    <a:pt x="3251" y="690"/>
                    <a:pt x="3260" y="662"/>
                  </a:cubicBezTo>
                  <a:lnTo>
                    <a:pt x="3260" y="662"/>
                  </a:lnTo>
                  <a:cubicBezTo>
                    <a:pt x="3277" y="609"/>
                    <a:pt x="3251" y="549"/>
                    <a:pt x="3199" y="528"/>
                  </a:cubicBezTo>
                  <a:lnTo>
                    <a:pt x="1642" y="16"/>
                  </a:lnTo>
                  <a:close/>
                  <a:moveTo>
                    <a:pt x="127" y="753"/>
                  </a:moveTo>
                  <a:lnTo>
                    <a:pt x="127" y="753"/>
                  </a:lnTo>
                  <a:cubicBezTo>
                    <a:pt x="75" y="753"/>
                    <a:pt x="28" y="720"/>
                    <a:pt x="10" y="668"/>
                  </a:cubicBezTo>
                  <a:lnTo>
                    <a:pt x="10" y="668"/>
                  </a:lnTo>
                  <a:cubicBezTo>
                    <a:pt x="0" y="635"/>
                    <a:pt x="2" y="602"/>
                    <a:pt x="17" y="572"/>
                  </a:cubicBezTo>
                  <a:lnTo>
                    <a:pt x="17" y="572"/>
                  </a:lnTo>
                  <a:cubicBezTo>
                    <a:pt x="32" y="542"/>
                    <a:pt x="58" y="521"/>
                    <a:pt x="89" y="510"/>
                  </a:cubicBezTo>
                  <a:lnTo>
                    <a:pt x="1642" y="0"/>
                  </a:lnTo>
                  <a:lnTo>
                    <a:pt x="1643" y="1"/>
                  </a:lnTo>
                  <a:lnTo>
                    <a:pt x="3204" y="514"/>
                  </a:lnTo>
                  <a:lnTo>
                    <a:pt x="3204" y="514"/>
                  </a:lnTo>
                  <a:cubicBezTo>
                    <a:pt x="3263" y="539"/>
                    <a:pt x="3293" y="606"/>
                    <a:pt x="3274" y="667"/>
                  </a:cubicBezTo>
                  <a:lnTo>
                    <a:pt x="3274" y="667"/>
                  </a:lnTo>
                  <a:cubicBezTo>
                    <a:pt x="3252" y="732"/>
                    <a:pt x="3181" y="768"/>
                    <a:pt x="3117" y="746"/>
                  </a:cubicBezTo>
                  <a:lnTo>
                    <a:pt x="1642" y="262"/>
                  </a:lnTo>
                  <a:lnTo>
                    <a:pt x="162" y="748"/>
                  </a:lnTo>
                  <a:lnTo>
                    <a:pt x="162" y="748"/>
                  </a:lnTo>
                  <a:cubicBezTo>
                    <a:pt x="151" y="751"/>
                    <a:pt x="140" y="753"/>
                    <a:pt x="127" y="7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31BB30D8-FF3F-4467-B640-B615F2825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4802" y="5564401"/>
              <a:ext cx="3035128" cy="208520"/>
            </a:xfrm>
            <a:custGeom>
              <a:avLst/>
              <a:gdLst>
                <a:gd name="T0" fmla="*/ 3349 w 3466"/>
                <a:gd name="T1" fmla="*/ 239 h 240"/>
                <a:gd name="T2" fmla="*/ 116 w 3466"/>
                <a:gd name="T3" fmla="*/ 239 h 240"/>
                <a:gd name="T4" fmla="*/ 116 w 3466"/>
                <a:gd name="T5" fmla="*/ 239 h 240"/>
                <a:gd name="T6" fmla="*/ 0 w 3466"/>
                <a:gd name="T7" fmla="*/ 124 h 240"/>
                <a:gd name="T8" fmla="*/ 0 w 3466"/>
                <a:gd name="T9" fmla="*/ 116 h 240"/>
                <a:gd name="T10" fmla="*/ 0 w 3466"/>
                <a:gd name="T11" fmla="*/ 116 h 240"/>
                <a:gd name="T12" fmla="*/ 116 w 3466"/>
                <a:gd name="T13" fmla="*/ 0 h 240"/>
                <a:gd name="T14" fmla="*/ 3349 w 3466"/>
                <a:gd name="T15" fmla="*/ 0 h 240"/>
                <a:gd name="T16" fmla="*/ 3349 w 3466"/>
                <a:gd name="T17" fmla="*/ 0 h 240"/>
                <a:gd name="T18" fmla="*/ 3465 w 3466"/>
                <a:gd name="T19" fmla="*/ 116 h 240"/>
                <a:gd name="T20" fmla="*/ 3465 w 3466"/>
                <a:gd name="T21" fmla="*/ 124 h 240"/>
                <a:gd name="T22" fmla="*/ 3465 w 3466"/>
                <a:gd name="T23" fmla="*/ 124 h 240"/>
                <a:gd name="T24" fmla="*/ 3349 w 3466"/>
                <a:gd name="T25" fmla="*/ 23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66" h="240">
                  <a:moveTo>
                    <a:pt x="3349" y="239"/>
                  </a:moveTo>
                  <a:lnTo>
                    <a:pt x="116" y="239"/>
                  </a:lnTo>
                  <a:lnTo>
                    <a:pt x="116" y="239"/>
                  </a:lnTo>
                  <a:cubicBezTo>
                    <a:pt x="52" y="239"/>
                    <a:pt x="0" y="187"/>
                    <a:pt x="0" y="124"/>
                  </a:cubicBezTo>
                  <a:lnTo>
                    <a:pt x="0" y="116"/>
                  </a:lnTo>
                  <a:lnTo>
                    <a:pt x="0" y="116"/>
                  </a:lnTo>
                  <a:cubicBezTo>
                    <a:pt x="0" y="52"/>
                    <a:pt x="52" y="0"/>
                    <a:pt x="116" y="0"/>
                  </a:cubicBezTo>
                  <a:lnTo>
                    <a:pt x="3349" y="0"/>
                  </a:lnTo>
                  <a:lnTo>
                    <a:pt x="3349" y="0"/>
                  </a:lnTo>
                  <a:cubicBezTo>
                    <a:pt x="3412" y="0"/>
                    <a:pt x="3465" y="52"/>
                    <a:pt x="3465" y="116"/>
                  </a:cubicBezTo>
                  <a:lnTo>
                    <a:pt x="3465" y="124"/>
                  </a:lnTo>
                  <a:lnTo>
                    <a:pt x="3465" y="124"/>
                  </a:lnTo>
                  <a:cubicBezTo>
                    <a:pt x="3465" y="187"/>
                    <a:pt x="3412" y="239"/>
                    <a:pt x="3349" y="23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0" name="Freeform 41">
              <a:extLst>
                <a:ext uri="{FF2B5EF4-FFF2-40B4-BE49-F238E27FC236}">
                  <a16:creationId xmlns:a16="http://schemas.microsoft.com/office/drawing/2014/main" id="{D18E0513-B19A-4D77-A2A1-28516CD55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7079" y="5556678"/>
              <a:ext cx="3046712" cy="223966"/>
            </a:xfrm>
            <a:custGeom>
              <a:avLst/>
              <a:gdLst>
                <a:gd name="T0" fmla="*/ 123 w 3480"/>
                <a:gd name="T1" fmla="*/ 14 h 254"/>
                <a:gd name="T2" fmla="*/ 123 w 3480"/>
                <a:gd name="T3" fmla="*/ 14 h 254"/>
                <a:gd name="T4" fmla="*/ 15 w 3480"/>
                <a:gd name="T5" fmla="*/ 123 h 254"/>
                <a:gd name="T6" fmla="*/ 15 w 3480"/>
                <a:gd name="T7" fmla="*/ 131 h 254"/>
                <a:gd name="T8" fmla="*/ 15 w 3480"/>
                <a:gd name="T9" fmla="*/ 131 h 254"/>
                <a:gd name="T10" fmla="*/ 123 w 3480"/>
                <a:gd name="T11" fmla="*/ 239 h 254"/>
                <a:gd name="T12" fmla="*/ 3356 w 3480"/>
                <a:gd name="T13" fmla="*/ 239 h 254"/>
                <a:gd name="T14" fmla="*/ 3356 w 3480"/>
                <a:gd name="T15" fmla="*/ 239 h 254"/>
                <a:gd name="T16" fmla="*/ 3465 w 3480"/>
                <a:gd name="T17" fmla="*/ 131 h 254"/>
                <a:gd name="T18" fmla="*/ 3465 w 3480"/>
                <a:gd name="T19" fmla="*/ 123 h 254"/>
                <a:gd name="T20" fmla="*/ 3465 w 3480"/>
                <a:gd name="T21" fmla="*/ 123 h 254"/>
                <a:gd name="T22" fmla="*/ 3356 w 3480"/>
                <a:gd name="T23" fmla="*/ 14 h 254"/>
                <a:gd name="T24" fmla="*/ 123 w 3480"/>
                <a:gd name="T25" fmla="*/ 14 h 254"/>
                <a:gd name="T26" fmla="*/ 3356 w 3480"/>
                <a:gd name="T27" fmla="*/ 253 h 254"/>
                <a:gd name="T28" fmla="*/ 123 w 3480"/>
                <a:gd name="T29" fmla="*/ 253 h 254"/>
                <a:gd name="T30" fmla="*/ 123 w 3480"/>
                <a:gd name="T31" fmla="*/ 253 h 254"/>
                <a:gd name="T32" fmla="*/ 0 w 3480"/>
                <a:gd name="T33" fmla="*/ 131 h 254"/>
                <a:gd name="T34" fmla="*/ 0 w 3480"/>
                <a:gd name="T35" fmla="*/ 123 h 254"/>
                <a:gd name="T36" fmla="*/ 0 w 3480"/>
                <a:gd name="T37" fmla="*/ 123 h 254"/>
                <a:gd name="T38" fmla="*/ 123 w 3480"/>
                <a:gd name="T39" fmla="*/ 0 h 254"/>
                <a:gd name="T40" fmla="*/ 3356 w 3480"/>
                <a:gd name="T41" fmla="*/ 0 h 254"/>
                <a:gd name="T42" fmla="*/ 3356 w 3480"/>
                <a:gd name="T43" fmla="*/ 0 h 254"/>
                <a:gd name="T44" fmla="*/ 3479 w 3480"/>
                <a:gd name="T45" fmla="*/ 123 h 254"/>
                <a:gd name="T46" fmla="*/ 3479 w 3480"/>
                <a:gd name="T47" fmla="*/ 131 h 254"/>
                <a:gd name="T48" fmla="*/ 3479 w 3480"/>
                <a:gd name="T49" fmla="*/ 131 h 254"/>
                <a:gd name="T50" fmla="*/ 3356 w 3480"/>
                <a:gd name="T51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80" h="254">
                  <a:moveTo>
                    <a:pt x="123" y="14"/>
                  </a:moveTo>
                  <a:lnTo>
                    <a:pt x="123" y="14"/>
                  </a:lnTo>
                  <a:cubicBezTo>
                    <a:pt x="63" y="14"/>
                    <a:pt x="15" y="63"/>
                    <a:pt x="15" y="123"/>
                  </a:cubicBezTo>
                  <a:lnTo>
                    <a:pt x="15" y="131"/>
                  </a:lnTo>
                  <a:lnTo>
                    <a:pt x="15" y="131"/>
                  </a:lnTo>
                  <a:cubicBezTo>
                    <a:pt x="15" y="191"/>
                    <a:pt x="63" y="239"/>
                    <a:pt x="123" y="239"/>
                  </a:cubicBezTo>
                  <a:lnTo>
                    <a:pt x="3356" y="239"/>
                  </a:lnTo>
                  <a:lnTo>
                    <a:pt x="3356" y="239"/>
                  </a:lnTo>
                  <a:cubicBezTo>
                    <a:pt x="3416" y="239"/>
                    <a:pt x="3465" y="191"/>
                    <a:pt x="3465" y="131"/>
                  </a:cubicBezTo>
                  <a:lnTo>
                    <a:pt x="3465" y="123"/>
                  </a:lnTo>
                  <a:lnTo>
                    <a:pt x="3465" y="123"/>
                  </a:lnTo>
                  <a:cubicBezTo>
                    <a:pt x="3465" y="63"/>
                    <a:pt x="3416" y="14"/>
                    <a:pt x="3356" y="14"/>
                  </a:cubicBezTo>
                  <a:lnTo>
                    <a:pt x="123" y="14"/>
                  </a:lnTo>
                  <a:close/>
                  <a:moveTo>
                    <a:pt x="3356" y="253"/>
                  </a:moveTo>
                  <a:lnTo>
                    <a:pt x="123" y="253"/>
                  </a:lnTo>
                  <a:lnTo>
                    <a:pt x="123" y="253"/>
                  </a:lnTo>
                  <a:cubicBezTo>
                    <a:pt x="55" y="253"/>
                    <a:pt x="0" y="198"/>
                    <a:pt x="0" y="131"/>
                  </a:cubicBezTo>
                  <a:lnTo>
                    <a:pt x="0" y="123"/>
                  </a:lnTo>
                  <a:lnTo>
                    <a:pt x="0" y="123"/>
                  </a:lnTo>
                  <a:cubicBezTo>
                    <a:pt x="0" y="55"/>
                    <a:pt x="55" y="0"/>
                    <a:pt x="123" y="0"/>
                  </a:cubicBezTo>
                  <a:lnTo>
                    <a:pt x="3356" y="0"/>
                  </a:lnTo>
                  <a:lnTo>
                    <a:pt x="3356" y="0"/>
                  </a:lnTo>
                  <a:cubicBezTo>
                    <a:pt x="3424" y="0"/>
                    <a:pt x="3479" y="55"/>
                    <a:pt x="3479" y="123"/>
                  </a:cubicBezTo>
                  <a:lnTo>
                    <a:pt x="3479" y="131"/>
                  </a:lnTo>
                  <a:lnTo>
                    <a:pt x="3479" y="131"/>
                  </a:lnTo>
                  <a:cubicBezTo>
                    <a:pt x="3479" y="198"/>
                    <a:pt x="3424" y="253"/>
                    <a:pt x="3356" y="2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1" name="Freeform 42">
              <a:extLst>
                <a:ext uri="{FF2B5EF4-FFF2-40B4-BE49-F238E27FC236}">
                  <a16:creationId xmlns:a16="http://schemas.microsoft.com/office/drawing/2014/main" id="{DB925869-06C7-4D44-A1DF-374523436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39021" y="5896489"/>
              <a:ext cx="953788" cy="1753115"/>
            </a:xfrm>
            <a:custGeom>
              <a:avLst/>
              <a:gdLst>
                <a:gd name="T0" fmla="*/ 1088 w 1089"/>
                <a:gd name="T1" fmla="*/ 2003 h 2004"/>
                <a:gd name="T2" fmla="*/ 0 w 1089"/>
                <a:gd name="T3" fmla="*/ 2003 h 2004"/>
                <a:gd name="T4" fmla="*/ 0 w 1089"/>
                <a:gd name="T5" fmla="*/ 544 h 2004"/>
                <a:gd name="T6" fmla="*/ 0 w 1089"/>
                <a:gd name="T7" fmla="*/ 544 h 2004"/>
                <a:gd name="T8" fmla="*/ 544 w 1089"/>
                <a:gd name="T9" fmla="*/ 0 h 2004"/>
                <a:gd name="T10" fmla="*/ 544 w 1089"/>
                <a:gd name="T11" fmla="*/ 0 h 2004"/>
                <a:gd name="T12" fmla="*/ 1088 w 1089"/>
                <a:gd name="T13" fmla="*/ 544 h 2004"/>
                <a:gd name="T14" fmla="*/ 1088 w 1089"/>
                <a:gd name="T15" fmla="*/ 2003 h 2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9" h="2004">
                  <a:moveTo>
                    <a:pt x="1088" y="2003"/>
                  </a:moveTo>
                  <a:lnTo>
                    <a:pt x="0" y="2003"/>
                  </a:lnTo>
                  <a:lnTo>
                    <a:pt x="0" y="544"/>
                  </a:lnTo>
                  <a:lnTo>
                    <a:pt x="0" y="544"/>
                  </a:lnTo>
                  <a:cubicBezTo>
                    <a:pt x="0" y="243"/>
                    <a:pt x="243" y="0"/>
                    <a:pt x="544" y="0"/>
                  </a:cubicBezTo>
                  <a:lnTo>
                    <a:pt x="544" y="0"/>
                  </a:lnTo>
                  <a:cubicBezTo>
                    <a:pt x="844" y="0"/>
                    <a:pt x="1088" y="243"/>
                    <a:pt x="1088" y="544"/>
                  </a:cubicBezTo>
                  <a:lnTo>
                    <a:pt x="1088" y="200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2" name="Freeform 43">
              <a:extLst>
                <a:ext uri="{FF2B5EF4-FFF2-40B4-BE49-F238E27FC236}">
                  <a16:creationId xmlns:a16="http://schemas.microsoft.com/office/drawing/2014/main" id="{C072E9F6-85BE-4848-A01B-FDB92C0D5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35160" y="5888766"/>
              <a:ext cx="965372" cy="1768561"/>
            </a:xfrm>
            <a:custGeom>
              <a:avLst/>
              <a:gdLst>
                <a:gd name="T0" fmla="*/ 14 w 1103"/>
                <a:gd name="T1" fmla="*/ 2003 h 2018"/>
                <a:gd name="T2" fmla="*/ 1088 w 1103"/>
                <a:gd name="T3" fmla="*/ 2003 h 2018"/>
                <a:gd name="T4" fmla="*/ 1088 w 1103"/>
                <a:gd name="T5" fmla="*/ 551 h 2018"/>
                <a:gd name="T6" fmla="*/ 1088 w 1103"/>
                <a:gd name="T7" fmla="*/ 551 h 2018"/>
                <a:gd name="T8" fmla="*/ 551 w 1103"/>
                <a:gd name="T9" fmla="*/ 14 h 2018"/>
                <a:gd name="T10" fmla="*/ 551 w 1103"/>
                <a:gd name="T11" fmla="*/ 14 h 2018"/>
                <a:gd name="T12" fmla="*/ 14 w 1103"/>
                <a:gd name="T13" fmla="*/ 551 h 2018"/>
                <a:gd name="T14" fmla="*/ 14 w 1103"/>
                <a:gd name="T15" fmla="*/ 2003 h 2018"/>
                <a:gd name="T16" fmla="*/ 1102 w 1103"/>
                <a:gd name="T17" fmla="*/ 2017 h 2018"/>
                <a:gd name="T18" fmla="*/ 0 w 1103"/>
                <a:gd name="T19" fmla="*/ 2017 h 2018"/>
                <a:gd name="T20" fmla="*/ 0 w 1103"/>
                <a:gd name="T21" fmla="*/ 551 h 2018"/>
                <a:gd name="T22" fmla="*/ 0 w 1103"/>
                <a:gd name="T23" fmla="*/ 551 h 2018"/>
                <a:gd name="T24" fmla="*/ 551 w 1103"/>
                <a:gd name="T25" fmla="*/ 0 h 2018"/>
                <a:gd name="T26" fmla="*/ 551 w 1103"/>
                <a:gd name="T27" fmla="*/ 0 h 2018"/>
                <a:gd name="T28" fmla="*/ 1102 w 1103"/>
                <a:gd name="T29" fmla="*/ 551 h 2018"/>
                <a:gd name="T30" fmla="*/ 1102 w 1103"/>
                <a:gd name="T31" fmla="*/ 2017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03" h="2018">
                  <a:moveTo>
                    <a:pt x="14" y="2003"/>
                  </a:moveTo>
                  <a:lnTo>
                    <a:pt x="1088" y="2003"/>
                  </a:lnTo>
                  <a:lnTo>
                    <a:pt x="1088" y="551"/>
                  </a:lnTo>
                  <a:lnTo>
                    <a:pt x="1088" y="551"/>
                  </a:lnTo>
                  <a:cubicBezTo>
                    <a:pt x="1088" y="255"/>
                    <a:pt x="847" y="14"/>
                    <a:pt x="551" y="14"/>
                  </a:cubicBezTo>
                  <a:lnTo>
                    <a:pt x="551" y="14"/>
                  </a:lnTo>
                  <a:cubicBezTo>
                    <a:pt x="255" y="14"/>
                    <a:pt x="14" y="255"/>
                    <a:pt x="14" y="551"/>
                  </a:cubicBezTo>
                  <a:lnTo>
                    <a:pt x="14" y="2003"/>
                  </a:lnTo>
                  <a:close/>
                  <a:moveTo>
                    <a:pt x="1102" y="2017"/>
                  </a:moveTo>
                  <a:lnTo>
                    <a:pt x="0" y="2017"/>
                  </a:lnTo>
                  <a:lnTo>
                    <a:pt x="0" y="551"/>
                  </a:lnTo>
                  <a:lnTo>
                    <a:pt x="0" y="551"/>
                  </a:lnTo>
                  <a:cubicBezTo>
                    <a:pt x="0" y="247"/>
                    <a:pt x="247" y="0"/>
                    <a:pt x="551" y="0"/>
                  </a:cubicBezTo>
                  <a:lnTo>
                    <a:pt x="551" y="0"/>
                  </a:lnTo>
                  <a:cubicBezTo>
                    <a:pt x="854" y="0"/>
                    <a:pt x="1102" y="247"/>
                    <a:pt x="1102" y="551"/>
                  </a:cubicBezTo>
                  <a:lnTo>
                    <a:pt x="1102" y="201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3" name="Freeform 44">
              <a:extLst>
                <a:ext uri="{FF2B5EF4-FFF2-40B4-BE49-F238E27FC236}">
                  <a16:creationId xmlns:a16="http://schemas.microsoft.com/office/drawing/2014/main" id="{47A0D1D3-C465-481F-8987-43B733C9E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71359" y="4247635"/>
              <a:ext cx="474964" cy="1320628"/>
            </a:xfrm>
            <a:custGeom>
              <a:avLst/>
              <a:gdLst>
                <a:gd name="T0" fmla="*/ 541 w 542"/>
                <a:gd name="T1" fmla="*/ 1505 h 1506"/>
                <a:gd name="T2" fmla="*/ 0 w 542"/>
                <a:gd name="T3" fmla="*/ 1505 h 1506"/>
                <a:gd name="T4" fmla="*/ 0 w 542"/>
                <a:gd name="T5" fmla="*/ 270 h 1506"/>
                <a:gd name="T6" fmla="*/ 0 w 542"/>
                <a:gd name="T7" fmla="*/ 270 h 1506"/>
                <a:gd name="T8" fmla="*/ 270 w 542"/>
                <a:gd name="T9" fmla="*/ 0 h 1506"/>
                <a:gd name="T10" fmla="*/ 270 w 542"/>
                <a:gd name="T11" fmla="*/ 0 h 1506"/>
                <a:gd name="T12" fmla="*/ 541 w 542"/>
                <a:gd name="T13" fmla="*/ 270 h 1506"/>
                <a:gd name="T14" fmla="*/ 541 w 542"/>
                <a:gd name="T15" fmla="*/ 1505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2" h="1506">
                  <a:moveTo>
                    <a:pt x="541" y="1505"/>
                  </a:moveTo>
                  <a:lnTo>
                    <a:pt x="0" y="1505"/>
                  </a:lnTo>
                  <a:lnTo>
                    <a:pt x="0" y="270"/>
                  </a:lnTo>
                  <a:lnTo>
                    <a:pt x="0" y="270"/>
                  </a:lnTo>
                  <a:cubicBezTo>
                    <a:pt x="0" y="120"/>
                    <a:pt x="121" y="0"/>
                    <a:pt x="270" y="0"/>
                  </a:cubicBezTo>
                  <a:lnTo>
                    <a:pt x="270" y="0"/>
                  </a:lnTo>
                  <a:cubicBezTo>
                    <a:pt x="420" y="0"/>
                    <a:pt x="541" y="120"/>
                    <a:pt x="541" y="270"/>
                  </a:cubicBezTo>
                  <a:lnTo>
                    <a:pt x="541" y="150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4" name="Freeform 45">
              <a:extLst>
                <a:ext uri="{FF2B5EF4-FFF2-40B4-BE49-F238E27FC236}">
                  <a16:creationId xmlns:a16="http://schemas.microsoft.com/office/drawing/2014/main" id="{77214AF4-2707-4F58-8D59-E72929F9A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67498" y="4239912"/>
              <a:ext cx="486547" cy="1332212"/>
            </a:xfrm>
            <a:custGeom>
              <a:avLst/>
              <a:gdLst>
                <a:gd name="T0" fmla="*/ 14 w 557"/>
                <a:gd name="T1" fmla="*/ 1505 h 1520"/>
                <a:gd name="T2" fmla="*/ 541 w 557"/>
                <a:gd name="T3" fmla="*/ 1505 h 1520"/>
                <a:gd name="T4" fmla="*/ 541 w 557"/>
                <a:gd name="T5" fmla="*/ 277 h 1520"/>
                <a:gd name="T6" fmla="*/ 541 w 557"/>
                <a:gd name="T7" fmla="*/ 277 h 1520"/>
                <a:gd name="T8" fmla="*/ 277 w 557"/>
                <a:gd name="T9" fmla="*/ 14 h 1520"/>
                <a:gd name="T10" fmla="*/ 277 w 557"/>
                <a:gd name="T11" fmla="*/ 14 h 1520"/>
                <a:gd name="T12" fmla="*/ 14 w 557"/>
                <a:gd name="T13" fmla="*/ 277 h 1520"/>
                <a:gd name="T14" fmla="*/ 14 w 557"/>
                <a:gd name="T15" fmla="*/ 1505 h 1520"/>
                <a:gd name="T16" fmla="*/ 556 w 557"/>
                <a:gd name="T17" fmla="*/ 1519 h 1520"/>
                <a:gd name="T18" fmla="*/ 0 w 557"/>
                <a:gd name="T19" fmla="*/ 1519 h 1520"/>
                <a:gd name="T20" fmla="*/ 0 w 557"/>
                <a:gd name="T21" fmla="*/ 277 h 1520"/>
                <a:gd name="T22" fmla="*/ 0 w 557"/>
                <a:gd name="T23" fmla="*/ 277 h 1520"/>
                <a:gd name="T24" fmla="*/ 277 w 557"/>
                <a:gd name="T25" fmla="*/ 0 h 1520"/>
                <a:gd name="T26" fmla="*/ 277 w 557"/>
                <a:gd name="T27" fmla="*/ 0 h 1520"/>
                <a:gd name="T28" fmla="*/ 556 w 557"/>
                <a:gd name="T29" fmla="*/ 277 h 1520"/>
                <a:gd name="T30" fmla="*/ 556 w 557"/>
                <a:gd name="T31" fmla="*/ 1519 h 1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7" h="1520">
                  <a:moveTo>
                    <a:pt x="14" y="1505"/>
                  </a:moveTo>
                  <a:lnTo>
                    <a:pt x="541" y="1505"/>
                  </a:lnTo>
                  <a:lnTo>
                    <a:pt x="541" y="277"/>
                  </a:lnTo>
                  <a:lnTo>
                    <a:pt x="541" y="277"/>
                  </a:lnTo>
                  <a:cubicBezTo>
                    <a:pt x="541" y="132"/>
                    <a:pt x="423" y="14"/>
                    <a:pt x="277" y="14"/>
                  </a:cubicBezTo>
                  <a:lnTo>
                    <a:pt x="277" y="14"/>
                  </a:lnTo>
                  <a:cubicBezTo>
                    <a:pt x="133" y="14"/>
                    <a:pt x="14" y="132"/>
                    <a:pt x="14" y="277"/>
                  </a:cubicBezTo>
                  <a:lnTo>
                    <a:pt x="14" y="1505"/>
                  </a:lnTo>
                  <a:close/>
                  <a:moveTo>
                    <a:pt x="556" y="1519"/>
                  </a:moveTo>
                  <a:lnTo>
                    <a:pt x="0" y="1519"/>
                  </a:lnTo>
                  <a:lnTo>
                    <a:pt x="0" y="277"/>
                  </a:lnTo>
                  <a:lnTo>
                    <a:pt x="0" y="277"/>
                  </a:lnTo>
                  <a:cubicBezTo>
                    <a:pt x="0" y="124"/>
                    <a:pt x="124" y="0"/>
                    <a:pt x="277" y="0"/>
                  </a:cubicBezTo>
                  <a:lnTo>
                    <a:pt x="277" y="0"/>
                  </a:lnTo>
                  <a:cubicBezTo>
                    <a:pt x="430" y="0"/>
                    <a:pt x="556" y="124"/>
                    <a:pt x="556" y="277"/>
                  </a:cubicBezTo>
                  <a:lnTo>
                    <a:pt x="556" y="151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5" name="Freeform 46">
              <a:extLst>
                <a:ext uri="{FF2B5EF4-FFF2-40B4-BE49-F238E27FC236}">
                  <a16:creationId xmlns:a16="http://schemas.microsoft.com/office/drawing/2014/main" id="{5A39D053-FC4C-4797-B19D-D58A9E9F4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12764" y="4247635"/>
              <a:ext cx="474964" cy="1320628"/>
            </a:xfrm>
            <a:custGeom>
              <a:avLst/>
              <a:gdLst>
                <a:gd name="T0" fmla="*/ 541 w 542"/>
                <a:gd name="T1" fmla="*/ 1505 h 1506"/>
                <a:gd name="T2" fmla="*/ 0 w 542"/>
                <a:gd name="T3" fmla="*/ 1505 h 1506"/>
                <a:gd name="T4" fmla="*/ 0 w 542"/>
                <a:gd name="T5" fmla="*/ 270 h 1506"/>
                <a:gd name="T6" fmla="*/ 0 w 542"/>
                <a:gd name="T7" fmla="*/ 270 h 1506"/>
                <a:gd name="T8" fmla="*/ 270 w 542"/>
                <a:gd name="T9" fmla="*/ 0 h 1506"/>
                <a:gd name="T10" fmla="*/ 270 w 542"/>
                <a:gd name="T11" fmla="*/ 0 h 1506"/>
                <a:gd name="T12" fmla="*/ 270 w 542"/>
                <a:gd name="T13" fmla="*/ 0 h 1506"/>
                <a:gd name="T14" fmla="*/ 541 w 542"/>
                <a:gd name="T15" fmla="*/ 270 h 1506"/>
                <a:gd name="T16" fmla="*/ 541 w 542"/>
                <a:gd name="T17" fmla="*/ 1505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2" h="1506">
                  <a:moveTo>
                    <a:pt x="541" y="1505"/>
                  </a:moveTo>
                  <a:lnTo>
                    <a:pt x="0" y="1505"/>
                  </a:lnTo>
                  <a:lnTo>
                    <a:pt x="0" y="270"/>
                  </a:lnTo>
                  <a:lnTo>
                    <a:pt x="0" y="270"/>
                  </a:lnTo>
                  <a:cubicBezTo>
                    <a:pt x="0" y="120"/>
                    <a:pt x="121" y="0"/>
                    <a:pt x="270" y="0"/>
                  </a:cubicBezTo>
                  <a:lnTo>
                    <a:pt x="270" y="0"/>
                  </a:lnTo>
                  <a:lnTo>
                    <a:pt x="270" y="0"/>
                  </a:lnTo>
                  <a:cubicBezTo>
                    <a:pt x="420" y="0"/>
                    <a:pt x="541" y="120"/>
                    <a:pt x="541" y="270"/>
                  </a:cubicBezTo>
                  <a:lnTo>
                    <a:pt x="541" y="150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6" name="Freeform 47">
              <a:extLst>
                <a:ext uri="{FF2B5EF4-FFF2-40B4-BE49-F238E27FC236}">
                  <a16:creationId xmlns:a16="http://schemas.microsoft.com/office/drawing/2014/main" id="{8D781888-566F-4B8F-9030-E8FAEA7A7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5041" y="4239912"/>
              <a:ext cx="486547" cy="1332212"/>
            </a:xfrm>
            <a:custGeom>
              <a:avLst/>
              <a:gdLst>
                <a:gd name="T0" fmla="*/ 14 w 556"/>
                <a:gd name="T1" fmla="*/ 1505 h 1520"/>
                <a:gd name="T2" fmla="*/ 541 w 556"/>
                <a:gd name="T3" fmla="*/ 1505 h 1520"/>
                <a:gd name="T4" fmla="*/ 541 w 556"/>
                <a:gd name="T5" fmla="*/ 277 h 1520"/>
                <a:gd name="T6" fmla="*/ 541 w 556"/>
                <a:gd name="T7" fmla="*/ 277 h 1520"/>
                <a:gd name="T8" fmla="*/ 277 w 556"/>
                <a:gd name="T9" fmla="*/ 14 h 1520"/>
                <a:gd name="T10" fmla="*/ 277 w 556"/>
                <a:gd name="T11" fmla="*/ 14 h 1520"/>
                <a:gd name="T12" fmla="*/ 14 w 556"/>
                <a:gd name="T13" fmla="*/ 277 h 1520"/>
                <a:gd name="T14" fmla="*/ 14 w 556"/>
                <a:gd name="T15" fmla="*/ 1505 h 1520"/>
                <a:gd name="T16" fmla="*/ 555 w 556"/>
                <a:gd name="T17" fmla="*/ 1519 h 1520"/>
                <a:gd name="T18" fmla="*/ 0 w 556"/>
                <a:gd name="T19" fmla="*/ 1519 h 1520"/>
                <a:gd name="T20" fmla="*/ 0 w 556"/>
                <a:gd name="T21" fmla="*/ 277 h 1520"/>
                <a:gd name="T22" fmla="*/ 0 w 556"/>
                <a:gd name="T23" fmla="*/ 277 h 1520"/>
                <a:gd name="T24" fmla="*/ 277 w 556"/>
                <a:gd name="T25" fmla="*/ 0 h 1520"/>
                <a:gd name="T26" fmla="*/ 277 w 556"/>
                <a:gd name="T27" fmla="*/ 0 h 1520"/>
                <a:gd name="T28" fmla="*/ 555 w 556"/>
                <a:gd name="T29" fmla="*/ 277 h 1520"/>
                <a:gd name="T30" fmla="*/ 555 w 556"/>
                <a:gd name="T31" fmla="*/ 1519 h 1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6" h="1520">
                  <a:moveTo>
                    <a:pt x="14" y="1505"/>
                  </a:moveTo>
                  <a:lnTo>
                    <a:pt x="541" y="1505"/>
                  </a:lnTo>
                  <a:lnTo>
                    <a:pt x="541" y="277"/>
                  </a:lnTo>
                  <a:lnTo>
                    <a:pt x="541" y="277"/>
                  </a:lnTo>
                  <a:cubicBezTo>
                    <a:pt x="541" y="132"/>
                    <a:pt x="423" y="14"/>
                    <a:pt x="277" y="14"/>
                  </a:cubicBezTo>
                  <a:lnTo>
                    <a:pt x="277" y="14"/>
                  </a:lnTo>
                  <a:cubicBezTo>
                    <a:pt x="132" y="14"/>
                    <a:pt x="14" y="132"/>
                    <a:pt x="14" y="277"/>
                  </a:cubicBezTo>
                  <a:lnTo>
                    <a:pt x="14" y="1505"/>
                  </a:lnTo>
                  <a:close/>
                  <a:moveTo>
                    <a:pt x="555" y="1519"/>
                  </a:moveTo>
                  <a:lnTo>
                    <a:pt x="0" y="1519"/>
                  </a:lnTo>
                  <a:lnTo>
                    <a:pt x="0" y="277"/>
                  </a:lnTo>
                  <a:lnTo>
                    <a:pt x="0" y="277"/>
                  </a:lnTo>
                  <a:cubicBezTo>
                    <a:pt x="0" y="124"/>
                    <a:pt x="124" y="0"/>
                    <a:pt x="277" y="0"/>
                  </a:cubicBezTo>
                  <a:lnTo>
                    <a:pt x="277" y="0"/>
                  </a:lnTo>
                  <a:cubicBezTo>
                    <a:pt x="431" y="0"/>
                    <a:pt x="555" y="124"/>
                    <a:pt x="555" y="277"/>
                  </a:cubicBezTo>
                  <a:lnTo>
                    <a:pt x="555" y="151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7" name="Freeform 48">
              <a:extLst>
                <a:ext uri="{FF2B5EF4-FFF2-40B4-BE49-F238E27FC236}">
                  <a16:creationId xmlns:a16="http://schemas.microsoft.com/office/drawing/2014/main" id="{7DD3DB84-BA2D-4BB0-8547-A9CF582F6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2546" y="6155209"/>
              <a:ext cx="1494394" cy="1494394"/>
            </a:xfrm>
            <a:custGeom>
              <a:avLst/>
              <a:gdLst>
                <a:gd name="T0" fmla="*/ 1705 w 1706"/>
                <a:gd name="T1" fmla="*/ 1705 h 1706"/>
                <a:gd name="T2" fmla="*/ 0 w 1706"/>
                <a:gd name="T3" fmla="*/ 1705 h 1706"/>
                <a:gd name="T4" fmla="*/ 0 w 1706"/>
                <a:gd name="T5" fmla="*/ 182 h 1706"/>
                <a:gd name="T6" fmla="*/ 0 w 1706"/>
                <a:gd name="T7" fmla="*/ 182 h 1706"/>
                <a:gd name="T8" fmla="*/ 182 w 1706"/>
                <a:gd name="T9" fmla="*/ 0 h 1706"/>
                <a:gd name="T10" fmla="*/ 1524 w 1706"/>
                <a:gd name="T11" fmla="*/ 0 h 1706"/>
                <a:gd name="T12" fmla="*/ 1524 w 1706"/>
                <a:gd name="T13" fmla="*/ 0 h 1706"/>
                <a:gd name="T14" fmla="*/ 1705 w 1706"/>
                <a:gd name="T15" fmla="*/ 182 h 1706"/>
                <a:gd name="T16" fmla="*/ 1705 w 1706"/>
                <a:gd name="T17" fmla="*/ 1705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6" h="1706">
                  <a:moveTo>
                    <a:pt x="1705" y="1705"/>
                  </a:moveTo>
                  <a:lnTo>
                    <a:pt x="0" y="1705"/>
                  </a:lnTo>
                  <a:lnTo>
                    <a:pt x="0" y="182"/>
                  </a:lnTo>
                  <a:lnTo>
                    <a:pt x="0" y="182"/>
                  </a:lnTo>
                  <a:cubicBezTo>
                    <a:pt x="0" y="82"/>
                    <a:pt x="82" y="0"/>
                    <a:pt x="182" y="0"/>
                  </a:cubicBezTo>
                  <a:lnTo>
                    <a:pt x="1524" y="0"/>
                  </a:lnTo>
                  <a:lnTo>
                    <a:pt x="1524" y="0"/>
                  </a:lnTo>
                  <a:cubicBezTo>
                    <a:pt x="1624" y="0"/>
                    <a:pt x="1705" y="82"/>
                    <a:pt x="1705" y="182"/>
                  </a:cubicBezTo>
                  <a:lnTo>
                    <a:pt x="1705" y="170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8" name="Freeform 49">
              <a:extLst>
                <a:ext uri="{FF2B5EF4-FFF2-40B4-BE49-F238E27FC236}">
                  <a16:creationId xmlns:a16="http://schemas.microsoft.com/office/drawing/2014/main" id="{9350470C-C4C2-44FD-AC97-7326C121A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78683" y="6151347"/>
              <a:ext cx="1505980" cy="1505980"/>
            </a:xfrm>
            <a:custGeom>
              <a:avLst/>
              <a:gdLst>
                <a:gd name="T0" fmla="*/ 15 w 1721"/>
                <a:gd name="T1" fmla="*/ 1704 h 1719"/>
                <a:gd name="T2" fmla="*/ 1705 w 1721"/>
                <a:gd name="T3" fmla="*/ 1704 h 1719"/>
                <a:gd name="T4" fmla="*/ 1705 w 1721"/>
                <a:gd name="T5" fmla="*/ 188 h 1719"/>
                <a:gd name="T6" fmla="*/ 1705 w 1721"/>
                <a:gd name="T7" fmla="*/ 188 h 1719"/>
                <a:gd name="T8" fmla="*/ 1531 w 1721"/>
                <a:gd name="T9" fmla="*/ 14 h 1719"/>
                <a:gd name="T10" fmla="*/ 189 w 1721"/>
                <a:gd name="T11" fmla="*/ 14 h 1719"/>
                <a:gd name="T12" fmla="*/ 189 w 1721"/>
                <a:gd name="T13" fmla="*/ 14 h 1719"/>
                <a:gd name="T14" fmla="*/ 15 w 1721"/>
                <a:gd name="T15" fmla="*/ 188 h 1719"/>
                <a:gd name="T16" fmla="*/ 15 w 1721"/>
                <a:gd name="T17" fmla="*/ 1704 h 1719"/>
                <a:gd name="T18" fmla="*/ 1720 w 1721"/>
                <a:gd name="T19" fmla="*/ 1718 h 1719"/>
                <a:gd name="T20" fmla="*/ 0 w 1721"/>
                <a:gd name="T21" fmla="*/ 1718 h 1719"/>
                <a:gd name="T22" fmla="*/ 0 w 1721"/>
                <a:gd name="T23" fmla="*/ 188 h 1719"/>
                <a:gd name="T24" fmla="*/ 0 w 1721"/>
                <a:gd name="T25" fmla="*/ 188 h 1719"/>
                <a:gd name="T26" fmla="*/ 189 w 1721"/>
                <a:gd name="T27" fmla="*/ 0 h 1719"/>
                <a:gd name="T28" fmla="*/ 1531 w 1721"/>
                <a:gd name="T29" fmla="*/ 0 h 1719"/>
                <a:gd name="T30" fmla="*/ 1531 w 1721"/>
                <a:gd name="T31" fmla="*/ 0 h 1719"/>
                <a:gd name="T32" fmla="*/ 1720 w 1721"/>
                <a:gd name="T33" fmla="*/ 188 h 1719"/>
                <a:gd name="T34" fmla="*/ 1720 w 1721"/>
                <a:gd name="T35" fmla="*/ 1718 h 1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21" h="1719">
                  <a:moveTo>
                    <a:pt x="15" y="1704"/>
                  </a:moveTo>
                  <a:lnTo>
                    <a:pt x="1705" y="1704"/>
                  </a:lnTo>
                  <a:lnTo>
                    <a:pt x="1705" y="188"/>
                  </a:lnTo>
                  <a:lnTo>
                    <a:pt x="1705" y="188"/>
                  </a:lnTo>
                  <a:cubicBezTo>
                    <a:pt x="1705" y="92"/>
                    <a:pt x="1627" y="14"/>
                    <a:pt x="1531" y="14"/>
                  </a:cubicBezTo>
                  <a:lnTo>
                    <a:pt x="189" y="14"/>
                  </a:lnTo>
                  <a:lnTo>
                    <a:pt x="189" y="14"/>
                  </a:lnTo>
                  <a:cubicBezTo>
                    <a:pt x="93" y="14"/>
                    <a:pt x="15" y="92"/>
                    <a:pt x="15" y="188"/>
                  </a:cubicBezTo>
                  <a:lnTo>
                    <a:pt x="15" y="1704"/>
                  </a:lnTo>
                  <a:close/>
                  <a:moveTo>
                    <a:pt x="1720" y="1718"/>
                  </a:moveTo>
                  <a:lnTo>
                    <a:pt x="0" y="1718"/>
                  </a:lnTo>
                  <a:lnTo>
                    <a:pt x="0" y="188"/>
                  </a:lnTo>
                  <a:lnTo>
                    <a:pt x="0" y="188"/>
                  </a:lnTo>
                  <a:cubicBezTo>
                    <a:pt x="0" y="84"/>
                    <a:pt x="85" y="0"/>
                    <a:pt x="189" y="0"/>
                  </a:cubicBezTo>
                  <a:lnTo>
                    <a:pt x="1531" y="0"/>
                  </a:lnTo>
                  <a:lnTo>
                    <a:pt x="1531" y="0"/>
                  </a:lnTo>
                  <a:cubicBezTo>
                    <a:pt x="1635" y="0"/>
                    <a:pt x="1720" y="84"/>
                    <a:pt x="1720" y="188"/>
                  </a:cubicBezTo>
                  <a:lnTo>
                    <a:pt x="1720" y="17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1E0402F-A7DC-4852-AC4A-54D9D27BB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6406" y="6549081"/>
              <a:ext cx="1489658" cy="914399"/>
            </a:xfrm>
            <a:custGeom>
              <a:avLst/>
              <a:gdLst>
                <a:gd name="connsiteX0" fmla="*/ 0 w 1489658"/>
                <a:gd name="connsiteY0" fmla="*/ 903588 h 914399"/>
                <a:gd name="connsiteX1" fmla="*/ 1489658 w 1489658"/>
                <a:gd name="connsiteY1" fmla="*/ 903588 h 914399"/>
                <a:gd name="connsiteX2" fmla="*/ 1489658 w 1489658"/>
                <a:gd name="connsiteY2" fmla="*/ 914399 h 914399"/>
                <a:gd name="connsiteX3" fmla="*/ 0 w 1489658"/>
                <a:gd name="connsiteY3" fmla="*/ 914399 h 914399"/>
                <a:gd name="connsiteX4" fmla="*/ 0 w 1489658"/>
                <a:gd name="connsiteY4" fmla="*/ 830218 h 914399"/>
                <a:gd name="connsiteX5" fmla="*/ 1489658 w 1489658"/>
                <a:gd name="connsiteY5" fmla="*/ 830218 h 914399"/>
                <a:gd name="connsiteX6" fmla="*/ 1489658 w 1489658"/>
                <a:gd name="connsiteY6" fmla="*/ 841031 h 914399"/>
                <a:gd name="connsiteX7" fmla="*/ 0 w 1489658"/>
                <a:gd name="connsiteY7" fmla="*/ 841031 h 914399"/>
                <a:gd name="connsiteX8" fmla="*/ 0 w 1489658"/>
                <a:gd name="connsiteY8" fmla="*/ 752989 h 914399"/>
                <a:gd name="connsiteX9" fmla="*/ 1489658 w 1489658"/>
                <a:gd name="connsiteY9" fmla="*/ 752989 h 914399"/>
                <a:gd name="connsiteX10" fmla="*/ 1489658 w 1489658"/>
                <a:gd name="connsiteY10" fmla="*/ 767469 h 914399"/>
                <a:gd name="connsiteX11" fmla="*/ 0 w 1489658"/>
                <a:gd name="connsiteY11" fmla="*/ 767469 h 914399"/>
                <a:gd name="connsiteX12" fmla="*/ 0 w 1489658"/>
                <a:gd name="connsiteY12" fmla="*/ 679622 h 914399"/>
                <a:gd name="connsiteX13" fmla="*/ 1489658 w 1489658"/>
                <a:gd name="connsiteY13" fmla="*/ 679622 h 914399"/>
                <a:gd name="connsiteX14" fmla="*/ 1489658 w 1489658"/>
                <a:gd name="connsiteY14" fmla="*/ 694102 h 914399"/>
                <a:gd name="connsiteX15" fmla="*/ 0 w 1489658"/>
                <a:gd name="connsiteY15" fmla="*/ 694102 h 914399"/>
                <a:gd name="connsiteX16" fmla="*/ 0 w 1489658"/>
                <a:gd name="connsiteY16" fmla="*/ 602392 h 914399"/>
                <a:gd name="connsiteX17" fmla="*/ 1489658 w 1489658"/>
                <a:gd name="connsiteY17" fmla="*/ 602392 h 914399"/>
                <a:gd name="connsiteX18" fmla="*/ 1489658 w 1489658"/>
                <a:gd name="connsiteY18" fmla="*/ 616872 h 914399"/>
                <a:gd name="connsiteX19" fmla="*/ 0 w 1489658"/>
                <a:gd name="connsiteY19" fmla="*/ 616872 h 914399"/>
                <a:gd name="connsiteX20" fmla="*/ 0 w 1489658"/>
                <a:gd name="connsiteY20" fmla="*/ 525162 h 914399"/>
                <a:gd name="connsiteX21" fmla="*/ 1489658 w 1489658"/>
                <a:gd name="connsiteY21" fmla="*/ 525162 h 914399"/>
                <a:gd name="connsiteX22" fmla="*/ 1489658 w 1489658"/>
                <a:gd name="connsiteY22" fmla="*/ 539642 h 914399"/>
                <a:gd name="connsiteX23" fmla="*/ 0 w 1489658"/>
                <a:gd name="connsiteY23" fmla="*/ 539642 h 914399"/>
                <a:gd name="connsiteX24" fmla="*/ 0 w 1489658"/>
                <a:gd name="connsiteY24" fmla="*/ 451793 h 914399"/>
                <a:gd name="connsiteX25" fmla="*/ 1489658 w 1489658"/>
                <a:gd name="connsiteY25" fmla="*/ 451793 h 914399"/>
                <a:gd name="connsiteX26" fmla="*/ 1489658 w 1489658"/>
                <a:gd name="connsiteY26" fmla="*/ 466273 h 914399"/>
                <a:gd name="connsiteX27" fmla="*/ 0 w 1489658"/>
                <a:gd name="connsiteY27" fmla="*/ 466273 h 914399"/>
                <a:gd name="connsiteX28" fmla="*/ 0 w 1489658"/>
                <a:gd name="connsiteY28" fmla="*/ 378426 h 914399"/>
                <a:gd name="connsiteX29" fmla="*/ 1489658 w 1489658"/>
                <a:gd name="connsiteY29" fmla="*/ 378426 h 914399"/>
                <a:gd name="connsiteX30" fmla="*/ 1489658 w 1489658"/>
                <a:gd name="connsiteY30" fmla="*/ 389237 h 914399"/>
                <a:gd name="connsiteX31" fmla="*/ 0 w 1489658"/>
                <a:gd name="connsiteY31" fmla="*/ 389237 h 914399"/>
                <a:gd name="connsiteX32" fmla="*/ 0 w 1489658"/>
                <a:gd name="connsiteY32" fmla="*/ 301196 h 914399"/>
                <a:gd name="connsiteX33" fmla="*/ 1489658 w 1489658"/>
                <a:gd name="connsiteY33" fmla="*/ 301196 h 914399"/>
                <a:gd name="connsiteX34" fmla="*/ 1489658 w 1489658"/>
                <a:gd name="connsiteY34" fmla="*/ 311951 h 914399"/>
                <a:gd name="connsiteX35" fmla="*/ 0 w 1489658"/>
                <a:gd name="connsiteY35" fmla="*/ 311951 h 914399"/>
                <a:gd name="connsiteX36" fmla="*/ 0 w 1489658"/>
                <a:gd name="connsiteY36" fmla="*/ 227827 h 914399"/>
                <a:gd name="connsiteX37" fmla="*/ 1489658 w 1489658"/>
                <a:gd name="connsiteY37" fmla="*/ 227827 h 914399"/>
                <a:gd name="connsiteX38" fmla="*/ 1489658 w 1489658"/>
                <a:gd name="connsiteY38" fmla="*/ 242307 h 914399"/>
                <a:gd name="connsiteX39" fmla="*/ 0 w 1489658"/>
                <a:gd name="connsiteY39" fmla="*/ 242307 h 914399"/>
                <a:gd name="connsiteX40" fmla="*/ 0 w 1489658"/>
                <a:gd name="connsiteY40" fmla="*/ 150597 h 914399"/>
                <a:gd name="connsiteX41" fmla="*/ 1489658 w 1489658"/>
                <a:gd name="connsiteY41" fmla="*/ 150597 h 914399"/>
                <a:gd name="connsiteX42" fmla="*/ 1489658 w 1489658"/>
                <a:gd name="connsiteY42" fmla="*/ 165077 h 914399"/>
                <a:gd name="connsiteX43" fmla="*/ 0 w 1489658"/>
                <a:gd name="connsiteY43" fmla="*/ 165077 h 914399"/>
                <a:gd name="connsiteX44" fmla="*/ 0 w 1489658"/>
                <a:gd name="connsiteY44" fmla="*/ 77230 h 914399"/>
                <a:gd name="connsiteX45" fmla="*/ 1489658 w 1489658"/>
                <a:gd name="connsiteY45" fmla="*/ 77230 h 914399"/>
                <a:gd name="connsiteX46" fmla="*/ 1489658 w 1489658"/>
                <a:gd name="connsiteY46" fmla="*/ 91710 h 914399"/>
                <a:gd name="connsiteX47" fmla="*/ 0 w 1489658"/>
                <a:gd name="connsiteY47" fmla="*/ 91710 h 914399"/>
                <a:gd name="connsiteX48" fmla="*/ 0 w 1489658"/>
                <a:gd name="connsiteY48" fmla="*/ 0 h 914399"/>
                <a:gd name="connsiteX49" fmla="*/ 1489658 w 1489658"/>
                <a:gd name="connsiteY49" fmla="*/ 0 h 914399"/>
                <a:gd name="connsiteX50" fmla="*/ 1489658 w 1489658"/>
                <a:gd name="connsiteY50" fmla="*/ 14480 h 914399"/>
                <a:gd name="connsiteX51" fmla="*/ 0 w 1489658"/>
                <a:gd name="connsiteY51" fmla="*/ 1448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89658" h="914399">
                  <a:moveTo>
                    <a:pt x="0" y="903588"/>
                  </a:moveTo>
                  <a:lnTo>
                    <a:pt x="1489658" y="903588"/>
                  </a:lnTo>
                  <a:lnTo>
                    <a:pt x="1489658" y="914399"/>
                  </a:lnTo>
                  <a:lnTo>
                    <a:pt x="0" y="914399"/>
                  </a:lnTo>
                  <a:close/>
                  <a:moveTo>
                    <a:pt x="0" y="830218"/>
                  </a:moveTo>
                  <a:lnTo>
                    <a:pt x="1489658" y="830218"/>
                  </a:lnTo>
                  <a:lnTo>
                    <a:pt x="1489658" y="841031"/>
                  </a:lnTo>
                  <a:lnTo>
                    <a:pt x="0" y="841031"/>
                  </a:lnTo>
                  <a:close/>
                  <a:moveTo>
                    <a:pt x="0" y="752989"/>
                  </a:moveTo>
                  <a:lnTo>
                    <a:pt x="1489658" y="752989"/>
                  </a:lnTo>
                  <a:lnTo>
                    <a:pt x="1489658" y="767469"/>
                  </a:lnTo>
                  <a:lnTo>
                    <a:pt x="0" y="767469"/>
                  </a:lnTo>
                  <a:close/>
                  <a:moveTo>
                    <a:pt x="0" y="679622"/>
                  </a:moveTo>
                  <a:lnTo>
                    <a:pt x="1489658" y="679622"/>
                  </a:lnTo>
                  <a:lnTo>
                    <a:pt x="1489658" y="694102"/>
                  </a:lnTo>
                  <a:lnTo>
                    <a:pt x="0" y="694102"/>
                  </a:lnTo>
                  <a:close/>
                  <a:moveTo>
                    <a:pt x="0" y="602392"/>
                  </a:moveTo>
                  <a:lnTo>
                    <a:pt x="1489658" y="602392"/>
                  </a:lnTo>
                  <a:lnTo>
                    <a:pt x="1489658" y="616872"/>
                  </a:lnTo>
                  <a:lnTo>
                    <a:pt x="0" y="616872"/>
                  </a:lnTo>
                  <a:close/>
                  <a:moveTo>
                    <a:pt x="0" y="525162"/>
                  </a:moveTo>
                  <a:lnTo>
                    <a:pt x="1489658" y="525162"/>
                  </a:lnTo>
                  <a:lnTo>
                    <a:pt x="1489658" y="539642"/>
                  </a:lnTo>
                  <a:lnTo>
                    <a:pt x="0" y="539642"/>
                  </a:lnTo>
                  <a:close/>
                  <a:moveTo>
                    <a:pt x="0" y="451793"/>
                  </a:moveTo>
                  <a:lnTo>
                    <a:pt x="1489658" y="451793"/>
                  </a:lnTo>
                  <a:lnTo>
                    <a:pt x="1489658" y="466273"/>
                  </a:lnTo>
                  <a:lnTo>
                    <a:pt x="0" y="466273"/>
                  </a:lnTo>
                  <a:close/>
                  <a:moveTo>
                    <a:pt x="0" y="378426"/>
                  </a:moveTo>
                  <a:lnTo>
                    <a:pt x="1489658" y="378426"/>
                  </a:lnTo>
                  <a:lnTo>
                    <a:pt x="1489658" y="389237"/>
                  </a:lnTo>
                  <a:lnTo>
                    <a:pt x="0" y="389237"/>
                  </a:lnTo>
                  <a:close/>
                  <a:moveTo>
                    <a:pt x="0" y="301196"/>
                  </a:moveTo>
                  <a:lnTo>
                    <a:pt x="1489658" y="301196"/>
                  </a:lnTo>
                  <a:lnTo>
                    <a:pt x="1489658" y="311951"/>
                  </a:lnTo>
                  <a:lnTo>
                    <a:pt x="0" y="311951"/>
                  </a:lnTo>
                  <a:close/>
                  <a:moveTo>
                    <a:pt x="0" y="227827"/>
                  </a:moveTo>
                  <a:lnTo>
                    <a:pt x="1489658" y="227827"/>
                  </a:lnTo>
                  <a:lnTo>
                    <a:pt x="1489658" y="242307"/>
                  </a:lnTo>
                  <a:lnTo>
                    <a:pt x="0" y="242307"/>
                  </a:lnTo>
                  <a:close/>
                  <a:moveTo>
                    <a:pt x="0" y="150597"/>
                  </a:moveTo>
                  <a:lnTo>
                    <a:pt x="1489658" y="150597"/>
                  </a:lnTo>
                  <a:lnTo>
                    <a:pt x="1489658" y="165077"/>
                  </a:lnTo>
                  <a:lnTo>
                    <a:pt x="0" y="165077"/>
                  </a:lnTo>
                  <a:close/>
                  <a:moveTo>
                    <a:pt x="0" y="77230"/>
                  </a:moveTo>
                  <a:lnTo>
                    <a:pt x="1489658" y="77230"/>
                  </a:lnTo>
                  <a:lnTo>
                    <a:pt x="1489658" y="91710"/>
                  </a:lnTo>
                  <a:lnTo>
                    <a:pt x="0" y="91710"/>
                  </a:lnTo>
                  <a:close/>
                  <a:moveTo>
                    <a:pt x="0" y="0"/>
                  </a:moveTo>
                  <a:lnTo>
                    <a:pt x="1489658" y="0"/>
                  </a:lnTo>
                  <a:lnTo>
                    <a:pt x="1489658" y="14480"/>
                  </a:lnTo>
                  <a:lnTo>
                    <a:pt x="0" y="1448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0" name="Freeform 63">
              <a:extLst>
                <a:ext uri="{FF2B5EF4-FFF2-40B4-BE49-F238E27FC236}">
                  <a16:creationId xmlns:a16="http://schemas.microsoft.com/office/drawing/2014/main" id="{14460280-628C-424F-9B45-48F678952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2494" y="5294097"/>
              <a:ext cx="390011" cy="390011"/>
            </a:xfrm>
            <a:custGeom>
              <a:avLst/>
              <a:gdLst>
                <a:gd name="T0" fmla="*/ 443 w 444"/>
                <a:gd name="T1" fmla="*/ 221 h 444"/>
                <a:gd name="T2" fmla="*/ 443 w 444"/>
                <a:gd name="T3" fmla="*/ 221 h 444"/>
                <a:gd name="T4" fmla="*/ 222 w 444"/>
                <a:gd name="T5" fmla="*/ 443 h 444"/>
                <a:gd name="T6" fmla="*/ 222 w 444"/>
                <a:gd name="T7" fmla="*/ 443 h 444"/>
                <a:gd name="T8" fmla="*/ 0 w 444"/>
                <a:gd name="T9" fmla="*/ 221 h 444"/>
                <a:gd name="T10" fmla="*/ 0 w 444"/>
                <a:gd name="T11" fmla="*/ 221 h 444"/>
                <a:gd name="T12" fmla="*/ 222 w 444"/>
                <a:gd name="T13" fmla="*/ 0 h 444"/>
                <a:gd name="T14" fmla="*/ 222 w 444"/>
                <a:gd name="T15" fmla="*/ 0 h 444"/>
                <a:gd name="T16" fmla="*/ 443 w 444"/>
                <a:gd name="T17" fmla="*/ 221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4" h="444">
                  <a:moveTo>
                    <a:pt x="443" y="221"/>
                  </a:moveTo>
                  <a:lnTo>
                    <a:pt x="443" y="221"/>
                  </a:lnTo>
                  <a:cubicBezTo>
                    <a:pt x="443" y="344"/>
                    <a:pt x="344" y="443"/>
                    <a:pt x="222" y="443"/>
                  </a:cubicBezTo>
                  <a:lnTo>
                    <a:pt x="222" y="443"/>
                  </a:lnTo>
                  <a:cubicBezTo>
                    <a:pt x="99" y="443"/>
                    <a:pt x="0" y="344"/>
                    <a:pt x="0" y="221"/>
                  </a:cubicBezTo>
                  <a:lnTo>
                    <a:pt x="0" y="221"/>
                  </a:lnTo>
                  <a:cubicBezTo>
                    <a:pt x="0" y="99"/>
                    <a:pt x="99" y="0"/>
                    <a:pt x="222" y="0"/>
                  </a:cubicBezTo>
                  <a:lnTo>
                    <a:pt x="222" y="0"/>
                  </a:lnTo>
                  <a:cubicBezTo>
                    <a:pt x="344" y="0"/>
                    <a:pt x="443" y="99"/>
                    <a:pt x="443" y="22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1" name="Freeform 64">
              <a:extLst>
                <a:ext uri="{FF2B5EF4-FFF2-40B4-BE49-F238E27FC236}">
                  <a16:creationId xmlns:a16="http://schemas.microsoft.com/office/drawing/2014/main" id="{AD6ABCCB-A097-4D2E-8F05-A9A3B235E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4771" y="5290236"/>
              <a:ext cx="401595" cy="401595"/>
            </a:xfrm>
            <a:custGeom>
              <a:avLst/>
              <a:gdLst>
                <a:gd name="T0" fmla="*/ 229 w 458"/>
                <a:gd name="T1" fmla="*/ 14 h 458"/>
                <a:gd name="T2" fmla="*/ 229 w 458"/>
                <a:gd name="T3" fmla="*/ 14 h 458"/>
                <a:gd name="T4" fmla="*/ 15 w 458"/>
                <a:gd name="T5" fmla="*/ 228 h 458"/>
                <a:gd name="T6" fmla="*/ 15 w 458"/>
                <a:gd name="T7" fmla="*/ 228 h 458"/>
                <a:gd name="T8" fmla="*/ 229 w 458"/>
                <a:gd name="T9" fmla="*/ 442 h 458"/>
                <a:gd name="T10" fmla="*/ 229 w 458"/>
                <a:gd name="T11" fmla="*/ 442 h 458"/>
                <a:gd name="T12" fmla="*/ 443 w 458"/>
                <a:gd name="T13" fmla="*/ 228 h 458"/>
                <a:gd name="T14" fmla="*/ 443 w 458"/>
                <a:gd name="T15" fmla="*/ 228 h 458"/>
                <a:gd name="T16" fmla="*/ 229 w 458"/>
                <a:gd name="T17" fmla="*/ 14 h 458"/>
                <a:gd name="T18" fmla="*/ 229 w 458"/>
                <a:gd name="T19" fmla="*/ 457 h 458"/>
                <a:gd name="T20" fmla="*/ 229 w 458"/>
                <a:gd name="T21" fmla="*/ 457 h 458"/>
                <a:gd name="T22" fmla="*/ 0 w 458"/>
                <a:gd name="T23" fmla="*/ 228 h 458"/>
                <a:gd name="T24" fmla="*/ 0 w 458"/>
                <a:gd name="T25" fmla="*/ 228 h 458"/>
                <a:gd name="T26" fmla="*/ 229 w 458"/>
                <a:gd name="T27" fmla="*/ 0 h 458"/>
                <a:gd name="T28" fmla="*/ 229 w 458"/>
                <a:gd name="T29" fmla="*/ 0 h 458"/>
                <a:gd name="T30" fmla="*/ 457 w 458"/>
                <a:gd name="T31" fmla="*/ 228 h 458"/>
                <a:gd name="T32" fmla="*/ 457 w 458"/>
                <a:gd name="T33" fmla="*/ 228 h 458"/>
                <a:gd name="T34" fmla="*/ 229 w 458"/>
                <a:gd name="T35" fmla="*/ 457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8" h="458">
                  <a:moveTo>
                    <a:pt x="229" y="14"/>
                  </a:moveTo>
                  <a:lnTo>
                    <a:pt x="229" y="14"/>
                  </a:lnTo>
                  <a:cubicBezTo>
                    <a:pt x="111" y="14"/>
                    <a:pt x="15" y="110"/>
                    <a:pt x="15" y="228"/>
                  </a:cubicBezTo>
                  <a:lnTo>
                    <a:pt x="15" y="228"/>
                  </a:lnTo>
                  <a:cubicBezTo>
                    <a:pt x="15" y="346"/>
                    <a:pt x="111" y="442"/>
                    <a:pt x="229" y="442"/>
                  </a:cubicBezTo>
                  <a:lnTo>
                    <a:pt x="229" y="442"/>
                  </a:lnTo>
                  <a:cubicBezTo>
                    <a:pt x="346" y="442"/>
                    <a:pt x="443" y="346"/>
                    <a:pt x="443" y="228"/>
                  </a:cubicBezTo>
                  <a:lnTo>
                    <a:pt x="443" y="228"/>
                  </a:lnTo>
                  <a:cubicBezTo>
                    <a:pt x="443" y="110"/>
                    <a:pt x="346" y="14"/>
                    <a:pt x="229" y="14"/>
                  </a:cubicBezTo>
                  <a:close/>
                  <a:moveTo>
                    <a:pt x="229" y="457"/>
                  </a:moveTo>
                  <a:lnTo>
                    <a:pt x="229" y="457"/>
                  </a:lnTo>
                  <a:cubicBezTo>
                    <a:pt x="103" y="457"/>
                    <a:pt x="0" y="354"/>
                    <a:pt x="0" y="228"/>
                  </a:cubicBezTo>
                  <a:lnTo>
                    <a:pt x="0" y="228"/>
                  </a:lnTo>
                  <a:cubicBezTo>
                    <a:pt x="0" y="102"/>
                    <a:pt x="103" y="0"/>
                    <a:pt x="229" y="0"/>
                  </a:cubicBezTo>
                  <a:lnTo>
                    <a:pt x="229" y="0"/>
                  </a:lnTo>
                  <a:cubicBezTo>
                    <a:pt x="354" y="0"/>
                    <a:pt x="457" y="102"/>
                    <a:pt x="457" y="228"/>
                  </a:cubicBezTo>
                  <a:lnTo>
                    <a:pt x="457" y="228"/>
                  </a:lnTo>
                  <a:cubicBezTo>
                    <a:pt x="457" y="354"/>
                    <a:pt x="354" y="457"/>
                    <a:pt x="229" y="45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2" name="Freeform 65">
              <a:extLst>
                <a:ext uri="{FF2B5EF4-FFF2-40B4-BE49-F238E27FC236}">
                  <a16:creationId xmlns:a16="http://schemas.microsoft.com/office/drawing/2014/main" id="{75F56E27-12F2-41D6-B85C-344FC85EB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8663" y="3502367"/>
              <a:ext cx="3027405" cy="660315"/>
            </a:xfrm>
            <a:custGeom>
              <a:avLst/>
              <a:gdLst>
                <a:gd name="T0" fmla="*/ 3313 w 3457"/>
                <a:gd name="T1" fmla="*/ 736 h 753"/>
                <a:gd name="T2" fmla="*/ 3313 w 3457"/>
                <a:gd name="T3" fmla="*/ 736 h 753"/>
                <a:gd name="T4" fmla="*/ 3432 w 3457"/>
                <a:gd name="T5" fmla="*/ 649 h 753"/>
                <a:gd name="T6" fmla="*/ 3432 w 3457"/>
                <a:gd name="T7" fmla="*/ 649 h 753"/>
                <a:gd name="T8" fmla="*/ 3345 w 3457"/>
                <a:gd name="T9" fmla="*/ 530 h 753"/>
                <a:gd name="T10" fmla="*/ 145 w 3457"/>
                <a:gd name="T11" fmla="*/ 19 h 753"/>
                <a:gd name="T12" fmla="*/ 145 w 3457"/>
                <a:gd name="T13" fmla="*/ 19 h 753"/>
                <a:gd name="T14" fmla="*/ 66 w 3457"/>
                <a:gd name="T15" fmla="*/ 37 h 753"/>
                <a:gd name="T16" fmla="*/ 66 w 3457"/>
                <a:gd name="T17" fmla="*/ 37 h 753"/>
                <a:gd name="T18" fmla="*/ 25 w 3457"/>
                <a:gd name="T19" fmla="*/ 106 h 753"/>
                <a:gd name="T20" fmla="*/ 25 w 3457"/>
                <a:gd name="T21" fmla="*/ 106 h 753"/>
                <a:gd name="T22" fmla="*/ 112 w 3457"/>
                <a:gd name="T23" fmla="*/ 225 h 753"/>
                <a:gd name="T24" fmla="*/ 3313 w 3457"/>
                <a:gd name="T25" fmla="*/ 736 h 753"/>
                <a:gd name="T26" fmla="*/ 3329 w 3457"/>
                <a:gd name="T27" fmla="*/ 752 h 753"/>
                <a:gd name="T28" fmla="*/ 3329 w 3457"/>
                <a:gd name="T29" fmla="*/ 752 h 753"/>
                <a:gd name="T30" fmla="*/ 3310 w 3457"/>
                <a:gd name="T31" fmla="*/ 750 h 753"/>
                <a:gd name="T32" fmla="*/ 109 w 3457"/>
                <a:gd name="T33" fmla="*/ 240 h 753"/>
                <a:gd name="T34" fmla="*/ 109 w 3457"/>
                <a:gd name="T35" fmla="*/ 240 h 753"/>
                <a:gd name="T36" fmla="*/ 11 w 3457"/>
                <a:gd name="T37" fmla="*/ 104 h 753"/>
                <a:gd name="T38" fmla="*/ 11 w 3457"/>
                <a:gd name="T39" fmla="*/ 104 h 753"/>
                <a:gd name="T40" fmla="*/ 59 w 3457"/>
                <a:gd name="T41" fmla="*/ 26 h 753"/>
                <a:gd name="T42" fmla="*/ 59 w 3457"/>
                <a:gd name="T43" fmla="*/ 26 h 753"/>
                <a:gd name="T44" fmla="*/ 147 w 3457"/>
                <a:gd name="T45" fmla="*/ 5 h 753"/>
                <a:gd name="T46" fmla="*/ 3348 w 3457"/>
                <a:gd name="T47" fmla="*/ 515 h 753"/>
                <a:gd name="T48" fmla="*/ 3348 w 3457"/>
                <a:gd name="T49" fmla="*/ 515 h 753"/>
                <a:gd name="T50" fmla="*/ 3447 w 3457"/>
                <a:gd name="T51" fmla="*/ 652 h 753"/>
                <a:gd name="T52" fmla="*/ 3447 w 3457"/>
                <a:gd name="T53" fmla="*/ 652 h 753"/>
                <a:gd name="T54" fmla="*/ 3329 w 3457"/>
                <a:gd name="T55" fmla="*/ 752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57" h="753">
                  <a:moveTo>
                    <a:pt x="3313" y="736"/>
                  </a:moveTo>
                  <a:lnTo>
                    <a:pt x="3313" y="736"/>
                  </a:lnTo>
                  <a:cubicBezTo>
                    <a:pt x="3369" y="745"/>
                    <a:pt x="3423" y="706"/>
                    <a:pt x="3432" y="649"/>
                  </a:cubicBezTo>
                  <a:lnTo>
                    <a:pt x="3432" y="649"/>
                  </a:lnTo>
                  <a:cubicBezTo>
                    <a:pt x="3441" y="593"/>
                    <a:pt x="3402" y="539"/>
                    <a:pt x="3345" y="530"/>
                  </a:cubicBezTo>
                  <a:lnTo>
                    <a:pt x="145" y="19"/>
                  </a:lnTo>
                  <a:lnTo>
                    <a:pt x="145" y="19"/>
                  </a:lnTo>
                  <a:cubicBezTo>
                    <a:pt x="117" y="15"/>
                    <a:pt x="90" y="22"/>
                    <a:pt x="66" y="37"/>
                  </a:cubicBezTo>
                  <a:lnTo>
                    <a:pt x="66" y="37"/>
                  </a:lnTo>
                  <a:cubicBezTo>
                    <a:pt x="44" y="54"/>
                    <a:pt x="29" y="78"/>
                    <a:pt x="25" y="106"/>
                  </a:cubicBezTo>
                  <a:lnTo>
                    <a:pt x="25" y="106"/>
                  </a:lnTo>
                  <a:cubicBezTo>
                    <a:pt x="16" y="163"/>
                    <a:pt x="55" y="217"/>
                    <a:pt x="112" y="225"/>
                  </a:cubicBezTo>
                  <a:lnTo>
                    <a:pt x="3313" y="736"/>
                  </a:lnTo>
                  <a:close/>
                  <a:moveTo>
                    <a:pt x="3329" y="752"/>
                  </a:moveTo>
                  <a:lnTo>
                    <a:pt x="3329" y="752"/>
                  </a:lnTo>
                  <a:cubicBezTo>
                    <a:pt x="3322" y="752"/>
                    <a:pt x="3316" y="751"/>
                    <a:pt x="3310" y="750"/>
                  </a:cubicBezTo>
                  <a:lnTo>
                    <a:pt x="109" y="240"/>
                  </a:lnTo>
                  <a:lnTo>
                    <a:pt x="109" y="240"/>
                  </a:lnTo>
                  <a:cubicBezTo>
                    <a:pt x="45" y="230"/>
                    <a:pt x="0" y="169"/>
                    <a:pt x="11" y="104"/>
                  </a:cubicBezTo>
                  <a:lnTo>
                    <a:pt x="11" y="104"/>
                  </a:lnTo>
                  <a:cubicBezTo>
                    <a:pt x="16" y="72"/>
                    <a:pt x="33" y="45"/>
                    <a:pt x="59" y="26"/>
                  </a:cubicBezTo>
                  <a:lnTo>
                    <a:pt x="59" y="26"/>
                  </a:lnTo>
                  <a:cubicBezTo>
                    <a:pt x="84" y="8"/>
                    <a:pt x="116" y="0"/>
                    <a:pt x="147" y="5"/>
                  </a:cubicBezTo>
                  <a:lnTo>
                    <a:pt x="3348" y="515"/>
                  </a:lnTo>
                  <a:lnTo>
                    <a:pt x="3348" y="515"/>
                  </a:lnTo>
                  <a:cubicBezTo>
                    <a:pt x="3412" y="526"/>
                    <a:pt x="3456" y="587"/>
                    <a:pt x="3447" y="652"/>
                  </a:cubicBezTo>
                  <a:lnTo>
                    <a:pt x="3447" y="652"/>
                  </a:lnTo>
                  <a:cubicBezTo>
                    <a:pt x="3437" y="710"/>
                    <a:pt x="3387" y="752"/>
                    <a:pt x="3329" y="75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E1E2AD1-27DE-4376-BF91-B9CC5341CA6D}"/>
              </a:ext>
            </a:extLst>
          </p:cNvPr>
          <p:cNvSpPr txBox="1"/>
          <p:nvPr/>
        </p:nvSpPr>
        <p:spPr>
          <a:xfrm>
            <a:off x="1520825" y="732771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REAL ESTATE INFOGRAPHIC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3E350A-9E0D-4586-A136-4A5B208D960D}"/>
              </a:ext>
            </a:extLst>
          </p:cNvPr>
          <p:cNvSpPr txBox="1"/>
          <p:nvPr/>
        </p:nvSpPr>
        <p:spPr>
          <a:xfrm>
            <a:off x="1520827" y="1868593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082F25-23D1-4459-8A9B-EFFDA8CF4E6B}"/>
              </a:ext>
            </a:extLst>
          </p:cNvPr>
          <p:cNvSpPr txBox="1"/>
          <p:nvPr/>
        </p:nvSpPr>
        <p:spPr>
          <a:xfrm>
            <a:off x="3820693" y="9194334"/>
            <a:ext cx="63102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9996EF-068A-4831-986E-885A5DC36A2B}"/>
              </a:ext>
            </a:extLst>
          </p:cNvPr>
          <p:cNvSpPr txBox="1"/>
          <p:nvPr/>
        </p:nvSpPr>
        <p:spPr>
          <a:xfrm>
            <a:off x="3820693" y="10072640"/>
            <a:ext cx="6310232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53BD0E-BAA8-402B-9456-5F71913B468A}"/>
              </a:ext>
            </a:extLst>
          </p:cNvPr>
          <p:cNvSpPr txBox="1"/>
          <p:nvPr/>
        </p:nvSpPr>
        <p:spPr>
          <a:xfrm>
            <a:off x="3820693" y="11384499"/>
            <a:ext cx="6310232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858D72-22A6-423E-B153-A6294C7679F1}"/>
              </a:ext>
            </a:extLst>
          </p:cNvPr>
          <p:cNvSpPr txBox="1"/>
          <p:nvPr/>
        </p:nvSpPr>
        <p:spPr>
          <a:xfrm>
            <a:off x="14246727" y="9194334"/>
            <a:ext cx="63102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9888C8-970A-49F4-9855-1AB6C5CEEF19}"/>
              </a:ext>
            </a:extLst>
          </p:cNvPr>
          <p:cNvSpPr txBox="1"/>
          <p:nvPr/>
        </p:nvSpPr>
        <p:spPr>
          <a:xfrm>
            <a:off x="14246727" y="10072640"/>
            <a:ext cx="6310232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1FF801-E6AC-4594-A00E-42E43CA1726A}"/>
              </a:ext>
            </a:extLst>
          </p:cNvPr>
          <p:cNvSpPr txBox="1"/>
          <p:nvPr/>
        </p:nvSpPr>
        <p:spPr>
          <a:xfrm>
            <a:off x="14246727" y="11384499"/>
            <a:ext cx="6310232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8FC66E-0769-4B76-AEAB-A2D417FEF5FF}"/>
              </a:ext>
            </a:extLst>
          </p:cNvPr>
          <p:cNvSpPr txBox="1"/>
          <p:nvPr/>
        </p:nvSpPr>
        <p:spPr>
          <a:xfrm>
            <a:off x="3820693" y="7878017"/>
            <a:ext cx="6310231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rPr>
              <a:t>97%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8C5C42-2D17-4712-876B-CA745BCF67F9}"/>
              </a:ext>
            </a:extLst>
          </p:cNvPr>
          <p:cNvSpPr txBox="1"/>
          <p:nvPr/>
        </p:nvSpPr>
        <p:spPr>
          <a:xfrm>
            <a:off x="14246728" y="7878017"/>
            <a:ext cx="6310231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rPr>
              <a:t>87%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 1">
            <a:extLst>
              <a:ext uri="{FF2B5EF4-FFF2-40B4-BE49-F238E27FC236}">
                <a16:creationId xmlns:a16="http://schemas.microsoft.com/office/drawing/2014/main" id="{E70FBC1A-023E-4C7E-B698-38A9CC137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77650" cy="13713163"/>
          </a:xfrm>
          <a:custGeom>
            <a:avLst/>
            <a:gdLst>
              <a:gd name="T0" fmla="*/ 0 w 27398"/>
              <a:gd name="T1" fmla="*/ 15410 h 15411"/>
              <a:gd name="T2" fmla="*/ 27397 w 27398"/>
              <a:gd name="T3" fmla="*/ 15410 h 15411"/>
              <a:gd name="T4" fmla="*/ 27397 w 27398"/>
              <a:gd name="T5" fmla="*/ 0 h 15411"/>
              <a:gd name="T6" fmla="*/ 0 w 27398"/>
              <a:gd name="T7" fmla="*/ 0 h 15411"/>
              <a:gd name="T8" fmla="*/ 0 w 27398"/>
              <a:gd name="T9" fmla="*/ 15410 h 15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98" h="15411">
                <a:moveTo>
                  <a:pt x="0" y="15410"/>
                </a:moveTo>
                <a:lnTo>
                  <a:pt x="27397" y="15410"/>
                </a:lnTo>
                <a:lnTo>
                  <a:pt x="27397" y="0"/>
                </a:lnTo>
                <a:lnTo>
                  <a:pt x="0" y="0"/>
                </a:lnTo>
                <a:lnTo>
                  <a:pt x="0" y="1541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7" name="Freeform 2">
            <a:extLst>
              <a:ext uri="{FF2B5EF4-FFF2-40B4-BE49-F238E27FC236}">
                <a16:creationId xmlns:a16="http://schemas.microsoft.com/office/drawing/2014/main" id="{3980250B-D31A-4D2B-A8BA-2BBF9A296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29491"/>
            <a:ext cx="24377650" cy="2483671"/>
          </a:xfrm>
          <a:custGeom>
            <a:avLst/>
            <a:gdLst>
              <a:gd name="T0" fmla="*/ 0 w 27398"/>
              <a:gd name="T1" fmla="*/ 2790 h 2791"/>
              <a:gd name="T2" fmla="*/ 27397 w 27398"/>
              <a:gd name="T3" fmla="*/ 2790 h 2791"/>
              <a:gd name="T4" fmla="*/ 27397 w 27398"/>
              <a:gd name="T5" fmla="*/ 0 h 2791"/>
              <a:gd name="T6" fmla="*/ 0 w 27398"/>
              <a:gd name="T7" fmla="*/ 0 h 2791"/>
              <a:gd name="T8" fmla="*/ 0 w 27398"/>
              <a:gd name="T9" fmla="*/ 2790 h 2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98" h="2791">
                <a:moveTo>
                  <a:pt x="0" y="2790"/>
                </a:moveTo>
                <a:lnTo>
                  <a:pt x="27397" y="2790"/>
                </a:lnTo>
                <a:lnTo>
                  <a:pt x="27397" y="0"/>
                </a:lnTo>
                <a:lnTo>
                  <a:pt x="0" y="0"/>
                </a:lnTo>
                <a:lnTo>
                  <a:pt x="0" y="279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42409836-E796-455A-8079-D7DE14ED3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0616" y="8313182"/>
            <a:ext cx="1350986" cy="1102693"/>
          </a:xfrm>
          <a:custGeom>
            <a:avLst/>
            <a:gdLst>
              <a:gd name="connsiteX0" fmla="*/ 338414 w 1350986"/>
              <a:gd name="connsiteY0" fmla="*/ 1003155 h 1102693"/>
              <a:gd name="connsiteX1" fmla="*/ 338414 w 1350986"/>
              <a:gd name="connsiteY1" fmla="*/ 1067144 h 1102693"/>
              <a:gd name="connsiteX2" fmla="*/ 339304 w 1350986"/>
              <a:gd name="connsiteY2" fmla="*/ 1068922 h 1102693"/>
              <a:gd name="connsiteX3" fmla="*/ 1010792 w 1350986"/>
              <a:gd name="connsiteY3" fmla="*/ 1068922 h 1102693"/>
              <a:gd name="connsiteX4" fmla="*/ 1011682 w 1350986"/>
              <a:gd name="connsiteY4" fmla="*/ 1067144 h 1102693"/>
              <a:gd name="connsiteX5" fmla="*/ 1011682 w 1350986"/>
              <a:gd name="connsiteY5" fmla="*/ 1003155 h 1102693"/>
              <a:gd name="connsiteX6" fmla="*/ 1010792 w 1350986"/>
              <a:gd name="connsiteY6" fmla="*/ 1003155 h 1102693"/>
              <a:gd name="connsiteX7" fmla="*/ 943108 w 1350986"/>
              <a:gd name="connsiteY7" fmla="*/ 1003155 h 1102693"/>
              <a:gd name="connsiteX8" fmla="*/ 406988 w 1350986"/>
              <a:gd name="connsiteY8" fmla="*/ 1003155 h 1102693"/>
              <a:gd name="connsiteX9" fmla="*/ 339304 w 1350986"/>
              <a:gd name="connsiteY9" fmla="*/ 1003155 h 1102693"/>
              <a:gd name="connsiteX10" fmla="*/ 338414 w 1350986"/>
              <a:gd name="connsiteY10" fmla="*/ 1003155 h 1102693"/>
              <a:gd name="connsiteX11" fmla="*/ 979622 w 1350986"/>
              <a:gd name="connsiteY11" fmla="*/ 951609 h 1102693"/>
              <a:gd name="connsiteX12" fmla="*/ 979622 w 1350986"/>
              <a:gd name="connsiteY12" fmla="*/ 965829 h 1102693"/>
              <a:gd name="connsiteX13" fmla="*/ 979622 w 1350986"/>
              <a:gd name="connsiteY13" fmla="*/ 967606 h 1102693"/>
              <a:gd name="connsiteX14" fmla="*/ 1010792 w 1350986"/>
              <a:gd name="connsiteY14" fmla="*/ 967606 h 1102693"/>
              <a:gd name="connsiteX15" fmla="*/ 1047304 w 1350986"/>
              <a:gd name="connsiteY15" fmla="*/ 1003155 h 1102693"/>
              <a:gd name="connsiteX16" fmla="*/ 1047304 w 1350986"/>
              <a:gd name="connsiteY16" fmla="*/ 1018264 h 1102693"/>
              <a:gd name="connsiteX17" fmla="*/ 1306458 w 1350986"/>
              <a:gd name="connsiteY17" fmla="*/ 1018264 h 1102693"/>
              <a:gd name="connsiteX18" fmla="*/ 1315364 w 1350986"/>
              <a:gd name="connsiteY18" fmla="*/ 1008488 h 1102693"/>
              <a:gd name="connsiteX19" fmla="*/ 1315364 w 1350986"/>
              <a:gd name="connsiteY19" fmla="*/ 961385 h 1102693"/>
              <a:gd name="connsiteX20" fmla="*/ 1306458 w 1350986"/>
              <a:gd name="connsiteY20" fmla="*/ 951609 h 1102693"/>
              <a:gd name="connsiteX21" fmla="*/ 44528 w 1350986"/>
              <a:gd name="connsiteY21" fmla="*/ 951609 h 1102693"/>
              <a:gd name="connsiteX22" fmla="*/ 34732 w 1350986"/>
              <a:gd name="connsiteY22" fmla="*/ 961385 h 1102693"/>
              <a:gd name="connsiteX23" fmla="*/ 34732 w 1350986"/>
              <a:gd name="connsiteY23" fmla="*/ 1008488 h 1102693"/>
              <a:gd name="connsiteX24" fmla="*/ 44528 w 1350986"/>
              <a:gd name="connsiteY24" fmla="*/ 1018264 h 1102693"/>
              <a:gd name="connsiteX25" fmla="*/ 303682 w 1350986"/>
              <a:gd name="connsiteY25" fmla="*/ 1018264 h 1102693"/>
              <a:gd name="connsiteX26" fmla="*/ 303682 w 1350986"/>
              <a:gd name="connsiteY26" fmla="*/ 1003155 h 1102693"/>
              <a:gd name="connsiteX27" fmla="*/ 339304 w 1350986"/>
              <a:gd name="connsiteY27" fmla="*/ 967606 h 1102693"/>
              <a:gd name="connsiteX28" fmla="*/ 370474 w 1350986"/>
              <a:gd name="connsiteY28" fmla="*/ 967606 h 1102693"/>
              <a:gd name="connsiteX29" fmla="*/ 370474 w 1350986"/>
              <a:gd name="connsiteY29" fmla="*/ 965829 h 1102693"/>
              <a:gd name="connsiteX30" fmla="*/ 370474 w 1350986"/>
              <a:gd name="connsiteY30" fmla="*/ 951609 h 1102693"/>
              <a:gd name="connsiteX31" fmla="*/ 406988 w 1350986"/>
              <a:gd name="connsiteY31" fmla="*/ 901840 h 1102693"/>
              <a:gd name="connsiteX32" fmla="*/ 406098 w 1350986"/>
              <a:gd name="connsiteY32" fmla="*/ 902729 h 1102693"/>
              <a:gd name="connsiteX33" fmla="*/ 406098 w 1350986"/>
              <a:gd name="connsiteY33" fmla="*/ 965829 h 1102693"/>
              <a:gd name="connsiteX34" fmla="*/ 406988 w 1350986"/>
              <a:gd name="connsiteY34" fmla="*/ 967606 h 1102693"/>
              <a:gd name="connsiteX35" fmla="*/ 943108 w 1350986"/>
              <a:gd name="connsiteY35" fmla="*/ 967606 h 1102693"/>
              <a:gd name="connsiteX36" fmla="*/ 944890 w 1350986"/>
              <a:gd name="connsiteY36" fmla="*/ 965829 h 1102693"/>
              <a:gd name="connsiteX37" fmla="*/ 944890 w 1350986"/>
              <a:gd name="connsiteY37" fmla="*/ 902729 h 1102693"/>
              <a:gd name="connsiteX38" fmla="*/ 943108 w 1350986"/>
              <a:gd name="connsiteY38" fmla="*/ 901840 h 1102693"/>
              <a:gd name="connsiteX39" fmla="*/ 844256 w 1350986"/>
              <a:gd name="connsiteY39" fmla="*/ 901840 h 1102693"/>
              <a:gd name="connsiteX40" fmla="*/ 505840 w 1350986"/>
              <a:gd name="connsiteY40" fmla="*/ 901840 h 1102693"/>
              <a:gd name="connsiteX41" fmla="*/ 1054660 w 1350986"/>
              <a:gd name="connsiteY41" fmla="*/ 533790 h 1102693"/>
              <a:gd name="connsiteX42" fmla="*/ 1048408 w 1350986"/>
              <a:gd name="connsiteY42" fmla="*/ 539090 h 1102693"/>
              <a:gd name="connsiteX43" fmla="*/ 1048408 w 1350986"/>
              <a:gd name="connsiteY43" fmla="*/ 627423 h 1102693"/>
              <a:gd name="connsiteX44" fmla="*/ 1054660 w 1350986"/>
              <a:gd name="connsiteY44" fmla="*/ 633606 h 1102693"/>
              <a:gd name="connsiteX45" fmla="*/ 1176116 w 1350986"/>
              <a:gd name="connsiteY45" fmla="*/ 633606 h 1102693"/>
              <a:gd name="connsiteX46" fmla="*/ 1182368 w 1350986"/>
              <a:gd name="connsiteY46" fmla="*/ 627423 h 1102693"/>
              <a:gd name="connsiteX47" fmla="*/ 1182368 w 1350986"/>
              <a:gd name="connsiteY47" fmla="*/ 539090 h 1102693"/>
              <a:gd name="connsiteX48" fmla="*/ 1176116 w 1350986"/>
              <a:gd name="connsiteY48" fmla="*/ 533790 h 1102693"/>
              <a:gd name="connsiteX49" fmla="*/ 174868 w 1350986"/>
              <a:gd name="connsiteY49" fmla="*/ 533790 h 1102693"/>
              <a:gd name="connsiteX50" fmla="*/ 168616 w 1350986"/>
              <a:gd name="connsiteY50" fmla="*/ 539090 h 1102693"/>
              <a:gd name="connsiteX51" fmla="*/ 168616 w 1350986"/>
              <a:gd name="connsiteY51" fmla="*/ 627423 h 1102693"/>
              <a:gd name="connsiteX52" fmla="*/ 174868 w 1350986"/>
              <a:gd name="connsiteY52" fmla="*/ 633606 h 1102693"/>
              <a:gd name="connsiteX53" fmla="*/ 297218 w 1350986"/>
              <a:gd name="connsiteY53" fmla="*/ 633606 h 1102693"/>
              <a:gd name="connsiteX54" fmla="*/ 303470 w 1350986"/>
              <a:gd name="connsiteY54" fmla="*/ 627423 h 1102693"/>
              <a:gd name="connsiteX55" fmla="*/ 303470 w 1350986"/>
              <a:gd name="connsiteY55" fmla="*/ 539090 h 1102693"/>
              <a:gd name="connsiteX56" fmla="*/ 297218 w 1350986"/>
              <a:gd name="connsiteY56" fmla="*/ 533790 h 1102693"/>
              <a:gd name="connsiteX57" fmla="*/ 692860 w 1350986"/>
              <a:gd name="connsiteY57" fmla="*/ 531239 h 1102693"/>
              <a:gd name="connsiteX58" fmla="*/ 692860 w 1350986"/>
              <a:gd name="connsiteY58" fmla="*/ 866291 h 1102693"/>
              <a:gd name="connsiteX59" fmla="*/ 810414 w 1350986"/>
              <a:gd name="connsiteY59" fmla="*/ 866291 h 1102693"/>
              <a:gd name="connsiteX60" fmla="*/ 810414 w 1350986"/>
              <a:gd name="connsiteY60" fmla="*/ 548125 h 1102693"/>
              <a:gd name="connsiteX61" fmla="*/ 792602 w 1350986"/>
              <a:gd name="connsiteY61" fmla="*/ 531239 h 1102693"/>
              <a:gd name="connsiteX62" fmla="*/ 558384 w 1350986"/>
              <a:gd name="connsiteY62" fmla="*/ 531239 h 1102693"/>
              <a:gd name="connsiteX63" fmla="*/ 540572 w 1350986"/>
              <a:gd name="connsiteY63" fmla="*/ 548125 h 1102693"/>
              <a:gd name="connsiteX64" fmla="*/ 540572 w 1350986"/>
              <a:gd name="connsiteY64" fmla="*/ 866291 h 1102693"/>
              <a:gd name="connsiteX65" fmla="*/ 657236 w 1350986"/>
              <a:gd name="connsiteY65" fmla="*/ 866291 h 1102693"/>
              <a:gd name="connsiteX66" fmla="*/ 657236 w 1350986"/>
              <a:gd name="connsiteY66" fmla="*/ 531239 h 1102693"/>
              <a:gd name="connsiteX67" fmla="*/ 1054660 w 1350986"/>
              <a:gd name="connsiteY67" fmla="*/ 499340 h 1102693"/>
              <a:gd name="connsiteX68" fmla="*/ 1176116 w 1350986"/>
              <a:gd name="connsiteY68" fmla="*/ 499340 h 1102693"/>
              <a:gd name="connsiteX69" fmla="*/ 1217198 w 1350986"/>
              <a:gd name="connsiteY69" fmla="*/ 539090 h 1102693"/>
              <a:gd name="connsiteX70" fmla="*/ 1217198 w 1350986"/>
              <a:gd name="connsiteY70" fmla="*/ 627423 h 1102693"/>
              <a:gd name="connsiteX71" fmla="*/ 1216304 w 1350986"/>
              <a:gd name="connsiteY71" fmla="*/ 633606 h 1102693"/>
              <a:gd name="connsiteX72" fmla="*/ 1234166 w 1350986"/>
              <a:gd name="connsiteY72" fmla="*/ 649506 h 1102693"/>
              <a:gd name="connsiteX73" fmla="*/ 1216304 w 1350986"/>
              <a:gd name="connsiteY73" fmla="*/ 667173 h 1102693"/>
              <a:gd name="connsiteX74" fmla="*/ 1176116 w 1350986"/>
              <a:gd name="connsiteY74" fmla="*/ 667173 h 1102693"/>
              <a:gd name="connsiteX75" fmla="*/ 1054660 w 1350986"/>
              <a:gd name="connsiteY75" fmla="*/ 667173 h 1102693"/>
              <a:gd name="connsiteX76" fmla="*/ 1013578 w 1350986"/>
              <a:gd name="connsiteY76" fmla="*/ 667173 h 1102693"/>
              <a:gd name="connsiteX77" fmla="*/ 995716 w 1350986"/>
              <a:gd name="connsiteY77" fmla="*/ 649506 h 1102693"/>
              <a:gd name="connsiteX78" fmla="*/ 1013578 w 1350986"/>
              <a:gd name="connsiteY78" fmla="*/ 633606 h 1102693"/>
              <a:gd name="connsiteX79" fmla="*/ 1012686 w 1350986"/>
              <a:gd name="connsiteY79" fmla="*/ 627423 h 1102693"/>
              <a:gd name="connsiteX80" fmla="*/ 1012686 w 1350986"/>
              <a:gd name="connsiteY80" fmla="*/ 539090 h 1102693"/>
              <a:gd name="connsiteX81" fmla="*/ 1054660 w 1350986"/>
              <a:gd name="connsiteY81" fmla="*/ 499340 h 1102693"/>
              <a:gd name="connsiteX82" fmla="*/ 174868 w 1350986"/>
              <a:gd name="connsiteY82" fmla="*/ 499340 h 1102693"/>
              <a:gd name="connsiteX83" fmla="*/ 297218 w 1350986"/>
              <a:gd name="connsiteY83" fmla="*/ 499340 h 1102693"/>
              <a:gd name="connsiteX84" fmla="*/ 338300 w 1350986"/>
              <a:gd name="connsiteY84" fmla="*/ 539090 h 1102693"/>
              <a:gd name="connsiteX85" fmla="*/ 338300 w 1350986"/>
              <a:gd name="connsiteY85" fmla="*/ 627423 h 1102693"/>
              <a:gd name="connsiteX86" fmla="*/ 338300 w 1350986"/>
              <a:gd name="connsiteY86" fmla="*/ 633606 h 1102693"/>
              <a:gd name="connsiteX87" fmla="*/ 355268 w 1350986"/>
              <a:gd name="connsiteY87" fmla="*/ 649506 h 1102693"/>
              <a:gd name="connsiteX88" fmla="*/ 338300 w 1350986"/>
              <a:gd name="connsiteY88" fmla="*/ 667173 h 1102693"/>
              <a:gd name="connsiteX89" fmla="*/ 297218 w 1350986"/>
              <a:gd name="connsiteY89" fmla="*/ 667173 h 1102693"/>
              <a:gd name="connsiteX90" fmla="*/ 174868 w 1350986"/>
              <a:gd name="connsiteY90" fmla="*/ 667173 h 1102693"/>
              <a:gd name="connsiteX91" fmla="*/ 134680 w 1350986"/>
              <a:gd name="connsiteY91" fmla="*/ 667173 h 1102693"/>
              <a:gd name="connsiteX92" fmla="*/ 116820 w 1350986"/>
              <a:gd name="connsiteY92" fmla="*/ 649506 h 1102693"/>
              <a:gd name="connsiteX93" fmla="*/ 134680 w 1350986"/>
              <a:gd name="connsiteY93" fmla="*/ 633606 h 1102693"/>
              <a:gd name="connsiteX94" fmla="*/ 134680 w 1350986"/>
              <a:gd name="connsiteY94" fmla="*/ 627423 h 1102693"/>
              <a:gd name="connsiteX95" fmla="*/ 134680 w 1350986"/>
              <a:gd name="connsiteY95" fmla="*/ 539090 h 1102693"/>
              <a:gd name="connsiteX96" fmla="*/ 174868 w 1350986"/>
              <a:gd name="connsiteY96" fmla="*/ 499340 h 1102693"/>
              <a:gd name="connsiteX97" fmla="*/ 988526 w 1350986"/>
              <a:gd name="connsiteY97" fmla="*/ 396152 h 1102693"/>
              <a:gd name="connsiteX98" fmla="*/ 987636 w 1350986"/>
              <a:gd name="connsiteY98" fmla="*/ 397041 h 1102693"/>
              <a:gd name="connsiteX99" fmla="*/ 965372 w 1350986"/>
              <a:gd name="connsiteY99" fmla="*/ 408594 h 1102693"/>
              <a:gd name="connsiteX100" fmla="*/ 945780 w 1350986"/>
              <a:gd name="connsiteY100" fmla="*/ 403262 h 1102693"/>
              <a:gd name="connsiteX101" fmla="*/ 945780 w 1350986"/>
              <a:gd name="connsiteY101" fmla="*/ 867180 h 1102693"/>
              <a:gd name="connsiteX102" fmla="*/ 979622 w 1350986"/>
              <a:gd name="connsiteY102" fmla="*/ 902729 h 1102693"/>
              <a:gd name="connsiteX103" fmla="*/ 979622 w 1350986"/>
              <a:gd name="connsiteY103" fmla="*/ 916948 h 1102693"/>
              <a:gd name="connsiteX104" fmla="*/ 1281522 w 1350986"/>
              <a:gd name="connsiteY104" fmla="*/ 916948 h 1102693"/>
              <a:gd name="connsiteX105" fmla="*/ 1281522 w 1350986"/>
              <a:gd name="connsiteY105" fmla="*/ 396152 h 1102693"/>
              <a:gd name="connsiteX106" fmla="*/ 67682 w 1350986"/>
              <a:gd name="connsiteY106" fmla="*/ 396152 h 1102693"/>
              <a:gd name="connsiteX107" fmla="*/ 67682 w 1350986"/>
              <a:gd name="connsiteY107" fmla="*/ 916948 h 1102693"/>
              <a:gd name="connsiteX108" fmla="*/ 370474 w 1350986"/>
              <a:gd name="connsiteY108" fmla="*/ 916948 h 1102693"/>
              <a:gd name="connsiteX109" fmla="*/ 370474 w 1350986"/>
              <a:gd name="connsiteY109" fmla="*/ 902729 h 1102693"/>
              <a:gd name="connsiteX110" fmla="*/ 405206 w 1350986"/>
              <a:gd name="connsiteY110" fmla="*/ 867180 h 1102693"/>
              <a:gd name="connsiteX111" fmla="*/ 405206 w 1350986"/>
              <a:gd name="connsiteY111" fmla="*/ 403262 h 1102693"/>
              <a:gd name="connsiteX112" fmla="*/ 387396 w 1350986"/>
              <a:gd name="connsiteY112" fmla="*/ 408594 h 1102693"/>
              <a:gd name="connsiteX113" fmla="*/ 385614 w 1350986"/>
              <a:gd name="connsiteY113" fmla="*/ 408594 h 1102693"/>
              <a:gd name="connsiteX114" fmla="*/ 362460 w 1350986"/>
              <a:gd name="connsiteY114" fmla="*/ 397041 h 1102693"/>
              <a:gd name="connsiteX115" fmla="*/ 361568 w 1350986"/>
              <a:gd name="connsiteY115" fmla="*/ 396152 h 1102693"/>
              <a:gd name="connsiteX116" fmla="*/ 675048 w 1350986"/>
              <a:gd name="connsiteY116" fmla="*/ 314996 h 1102693"/>
              <a:gd name="connsiteX117" fmla="*/ 576196 w 1350986"/>
              <a:gd name="connsiteY117" fmla="*/ 397255 h 1102693"/>
              <a:gd name="connsiteX118" fmla="*/ 773900 w 1350986"/>
              <a:gd name="connsiteY118" fmla="*/ 397255 h 1102693"/>
              <a:gd name="connsiteX119" fmla="*/ 675048 w 1350986"/>
              <a:gd name="connsiteY119" fmla="*/ 314996 h 1102693"/>
              <a:gd name="connsiteX120" fmla="*/ 675048 w 1350986"/>
              <a:gd name="connsiteY120" fmla="*/ 279615 h 1102693"/>
              <a:gd name="connsiteX121" fmla="*/ 810414 w 1350986"/>
              <a:gd name="connsiteY121" fmla="*/ 397255 h 1102693"/>
              <a:gd name="connsiteX122" fmla="*/ 802398 w 1350986"/>
              <a:gd name="connsiteY122" fmla="*/ 422022 h 1102693"/>
              <a:gd name="connsiteX123" fmla="*/ 778354 w 1350986"/>
              <a:gd name="connsiteY123" fmla="*/ 431751 h 1102693"/>
              <a:gd name="connsiteX124" fmla="*/ 570852 w 1350986"/>
              <a:gd name="connsiteY124" fmla="*/ 431751 h 1102693"/>
              <a:gd name="connsiteX125" fmla="*/ 548588 w 1350986"/>
              <a:gd name="connsiteY125" fmla="*/ 422022 h 1102693"/>
              <a:gd name="connsiteX126" fmla="*/ 540572 w 1350986"/>
              <a:gd name="connsiteY126" fmla="*/ 397255 h 1102693"/>
              <a:gd name="connsiteX127" fmla="*/ 675048 w 1350986"/>
              <a:gd name="connsiteY127" fmla="*/ 279615 h 1102693"/>
              <a:gd name="connsiteX128" fmla="*/ 675048 w 1350986"/>
              <a:gd name="connsiteY128" fmla="*/ 162416 h 1102693"/>
              <a:gd name="connsiteX129" fmla="*/ 439048 w 1350986"/>
              <a:gd name="connsiteY129" fmla="*/ 373045 h 1102693"/>
              <a:gd name="connsiteX130" fmla="*/ 439048 w 1350986"/>
              <a:gd name="connsiteY130" fmla="*/ 866291 h 1102693"/>
              <a:gd name="connsiteX131" fmla="*/ 505840 w 1350986"/>
              <a:gd name="connsiteY131" fmla="*/ 866291 h 1102693"/>
              <a:gd name="connsiteX132" fmla="*/ 505840 w 1350986"/>
              <a:gd name="connsiteY132" fmla="*/ 548125 h 1102693"/>
              <a:gd name="connsiteX133" fmla="*/ 558384 w 1350986"/>
              <a:gd name="connsiteY133" fmla="*/ 496579 h 1102693"/>
              <a:gd name="connsiteX134" fmla="*/ 792602 w 1350986"/>
              <a:gd name="connsiteY134" fmla="*/ 496579 h 1102693"/>
              <a:gd name="connsiteX135" fmla="*/ 844256 w 1350986"/>
              <a:gd name="connsiteY135" fmla="*/ 548125 h 1102693"/>
              <a:gd name="connsiteX136" fmla="*/ 844256 w 1350986"/>
              <a:gd name="connsiteY136" fmla="*/ 866291 h 1102693"/>
              <a:gd name="connsiteX137" fmla="*/ 910158 w 1350986"/>
              <a:gd name="connsiteY137" fmla="*/ 866291 h 1102693"/>
              <a:gd name="connsiteX138" fmla="*/ 910158 w 1350986"/>
              <a:gd name="connsiteY138" fmla="*/ 373045 h 1102693"/>
              <a:gd name="connsiteX139" fmla="*/ 754308 w 1350986"/>
              <a:gd name="connsiteY139" fmla="*/ 60212 h 1102693"/>
              <a:gd name="connsiteX140" fmla="*/ 1026822 w 1350986"/>
              <a:gd name="connsiteY140" fmla="*/ 302835 h 1102693"/>
              <a:gd name="connsiteX141" fmla="*/ 1029492 w 1350986"/>
              <a:gd name="connsiteY141" fmla="*/ 350827 h 1102693"/>
              <a:gd name="connsiteX142" fmla="*/ 1019696 w 1350986"/>
              <a:gd name="connsiteY142" fmla="*/ 361492 h 1102693"/>
              <a:gd name="connsiteX143" fmla="*/ 1308240 w 1350986"/>
              <a:gd name="connsiteY143" fmla="*/ 361492 h 1102693"/>
              <a:gd name="connsiteX144" fmla="*/ 1171092 w 1350986"/>
              <a:gd name="connsiteY144" fmla="*/ 92206 h 1102693"/>
              <a:gd name="connsiteX145" fmla="*/ 1107862 w 1350986"/>
              <a:gd name="connsiteY145" fmla="*/ 60212 h 1102693"/>
              <a:gd name="connsiteX146" fmla="*/ 242234 w 1350986"/>
              <a:gd name="connsiteY146" fmla="*/ 60212 h 1102693"/>
              <a:gd name="connsiteX147" fmla="*/ 178112 w 1350986"/>
              <a:gd name="connsiteY147" fmla="*/ 92206 h 1102693"/>
              <a:gd name="connsiteX148" fmla="*/ 42746 w 1350986"/>
              <a:gd name="connsiteY148" fmla="*/ 361492 h 1102693"/>
              <a:gd name="connsiteX149" fmla="*/ 331290 w 1350986"/>
              <a:gd name="connsiteY149" fmla="*/ 361492 h 1102693"/>
              <a:gd name="connsiteX150" fmla="*/ 321494 w 1350986"/>
              <a:gd name="connsiteY150" fmla="*/ 350827 h 1102693"/>
              <a:gd name="connsiteX151" fmla="*/ 323274 w 1350986"/>
              <a:gd name="connsiteY151" fmla="*/ 302835 h 1102693"/>
              <a:gd name="connsiteX152" fmla="*/ 596678 w 1350986"/>
              <a:gd name="connsiteY152" fmla="*/ 60212 h 1102693"/>
              <a:gd name="connsiteX153" fmla="*/ 675048 w 1350986"/>
              <a:gd name="connsiteY153" fmla="*/ 35327 h 1102693"/>
              <a:gd name="connsiteX154" fmla="*/ 348210 w 1350986"/>
              <a:gd name="connsiteY154" fmla="*/ 328609 h 1102693"/>
              <a:gd name="connsiteX155" fmla="*/ 387396 w 1350986"/>
              <a:gd name="connsiteY155" fmla="*/ 373045 h 1102693"/>
              <a:gd name="connsiteX156" fmla="*/ 652784 w 1350986"/>
              <a:gd name="connsiteY156" fmla="*/ 135754 h 1102693"/>
              <a:gd name="connsiteX157" fmla="*/ 675048 w 1350986"/>
              <a:gd name="connsiteY157" fmla="*/ 127755 h 1102693"/>
              <a:gd name="connsiteX158" fmla="*/ 698202 w 1350986"/>
              <a:gd name="connsiteY158" fmla="*/ 135754 h 1102693"/>
              <a:gd name="connsiteX159" fmla="*/ 962700 w 1350986"/>
              <a:gd name="connsiteY159" fmla="*/ 373045 h 1102693"/>
              <a:gd name="connsiteX160" fmla="*/ 1002776 w 1350986"/>
              <a:gd name="connsiteY160" fmla="*/ 328609 h 1102693"/>
              <a:gd name="connsiteX161" fmla="*/ 675494 w 1350986"/>
              <a:gd name="connsiteY161" fmla="*/ 0 h 1102693"/>
              <a:gd name="connsiteX162" fmla="*/ 698202 w 1350986"/>
              <a:gd name="connsiteY162" fmla="*/ 8665 h 1102693"/>
              <a:gd name="connsiteX163" fmla="*/ 715124 w 1350986"/>
              <a:gd name="connsiteY163" fmla="*/ 24662 h 1102693"/>
              <a:gd name="connsiteX164" fmla="*/ 1107862 w 1350986"/>
              <a:gd name="connsiteY164" fmla="*/ 24662 h 1102693"/>
              <a:gd name="connsiteX165" fmla="*/ 1202262 w 1350986"/>
              <a:gd name="connsiteY165" fmla="*/ 76209 h 1102693"/>
              <a:gd name="connsiteX166" fmla="*/ 1348316 w 1350986"/>
              <a:gd name="connsiteY166" fmla="*/ 364158 h 1102693"/>
              <a:gd name="connsiteX167" fmla="*/ 1347424 w 1350986"/>
              <a:gd name="connsiteY167" fmla="*/ 385487 h 1102693"/>
              <a:gd name="connsiteX168" fmla="*/ 1326942 w 1350986"/>
              <a:gd name="connsiteY168" fmla="*/ 396152 h 1102693"/>
              <a:gd name="connsiteX169" fmla="*/ 1317146 w 1350986"/>
              <a:gd name="connsiteY169" fmla="*/ 396152 h 1102693"/>
              <a:gd name="connsiteX170" fmla="*/ 1317146 w 1350986"/>
              <a:gd name="connsiteY170" fmla="*/ 918726 h 1102693"/>
              <a:gd name="connsiteX171" fmla="*/ 1350986 w 1350986"/>
              <a:gd name="connsiteY171" fmla="*/ 961385 h 1102693"/>
              <a:gd name="connsiteX172" fmla="*/ 1350986 w 1350986"/>
              <a:gd name="connsiteY172" fmla="*/ 1008488 h 1102693"/>
              <a:gd name="connsiteX173" fmla="*/ 1306458 w 1350986"/>
              <a:gd name="connsiteY173" fmla="*/ 1052924 h 1102693"/>
              <a:gd name="connsiteX174" fmla="*/ 1047304 w 1350986"/>
              <a:gd name="connsiteY174" fmla="*/ 1052924 h 1102693"/>
              <a:gd name="connsiteX175" fmla="*/ 1047304 w 1350986"/>
              <a:gd name="connsiteY175" fmla="*/ 1067144 h 1102693"/>
              <a:gd name="connsiteX176" fmla="*/ 1010792 w 1350986"/>
              <a:gd name="connsiteY176" fmla="*/ 1102693 h 1102693"/>
              <a:gd name="connsiteX177" fmla="*/ 339304 w 1350986"/>
              <a:gd name="connsiteY177" fmla="*/ 1102693 h 1102693"/>
              <a:gd name="connsiteX178" fmla="*/ 303682 w 1350986"/>
              <a:gd name="connsiteY178" fmla="*/ 1067144 h 1102693"/>
              <a:gd name="connsiteX179" fmla="*/ 303682 w 1350986"/>
              <a:gd name="connsiteY179" fmla="*/ 1052924 h 1102693"/>
              <a:gd name="connsiteX180" fmla="*/ 44528 w 1350986"/>
              <a:gd name="connsiteY180" fmla="*/ 1052924 h 1102693"/>
              <a:gd name="connsiteX181" fmla="*/ 0 w 1350986"/>
              <a:gd name="connsiteY181" fmla="*/ 1008488 h 1102693"/>
              <a:gd name="connsiteX182" fmla="*/ 0 w 1350986"/>
              <a:gd name="connsiteY182" fmla="*/ 961385 h 1102693"/>
              <a:gd name="connsiteX183" fmla="*/ 33842 w 1350986"/>
              <a:gd name="connsiteY183" fmla="*/ 918726 h 1102693"/>
              <a:gd name="connsiteX184" fmla="*/ 33842 w 1350986"/>
              <a:gd name="connsiteY184" fmla="*/ 396152 h 1102693"/>
              <a:gd name="connsiteX185" fmla="*/ 23154 w 1350986"/>
              <a:gd name="connsiteY185" fmla="*/ 396152 h 1102693"/>
              <a:gd name="connsiteX186" fmla="*/ 3562 w 1350986"/>
              <a:gd name="connsiteY186" fmla="*/ 385487 h 1102693"/>
              <a:gd name="connsiteX187" fmla="*/ 2672 w 1350986"/>
              <a:gd name="connsiteY187" fmla="*/ 364158 h 1102693"/>
              <a:gd name="connsiteX188" fmla="*/ 147834 w 1350986"/>
              <a:gd name="connsiteY188" fmla="*/ 76209 h 1102693"/>
              <a:gd name="connsiteX189" fmla="*/ 242234 w 1350986"/>
              <a:gd name="connsiteY189" fmla="*/ 24662 h 1102693"/>
              <a:gd name="connsiteX190" fmla="*/ 634972 w 1350986"/>
              <a:gd name="connsiteY190" fmla="*/ 24662 h 1102693"/>
              <a:gd name="connsiteX191" fmla="*/ 652784 w 1350986"/>
              <a:gd name="connsiteY191" fmla="*/ 8665 h 1102693"/>
              <a:gd name="connsiteX192" fmla="*/ 675494 w 1350986"/>
              <a:gd name="connsiteY192" fmla="*/ 0 h 110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350986" h="1102693">
                <a:moveTo>
                  <a:pt x="338414" y="1003155"/>
                </a:moveTo>
                <a:lnTo>
                  <a:pt x="338414" y="1067144"/>
                </a:lnTo>
                <a:cubicBezTo>
                  <a:pt x="338414" y="1068033"/>
                  <a:pt x="338414" y="1068922"/>
                  <a:pt x="339304" y="1068922"/>
                </a:cubicBezTo>
                <a:lnTo>
                  <a:pt x="1010792" y="1068922"/>
                </a:lnTo>
                <a:cubicBezTo>
                  <a:pt x="1011682" y="1068922"/>
                  <a:pt x="1011682" y="1068033"/>
                  <a:pt x="1011682" y="1067144"/>
                </a:cubicBezTo>
                <a:lnTo>
                  <a:pt x="1011682" y="1003155"/>
                </a:lnTo>
                <a:cubicBezTo>
                  <a:pt x="1011682" y="1003155"/>
                  <a:pt x="1011682" y="1003155"/>
                  <a:pt x="1010792" y="1003155"/>
                </a:cubicBezTo>
                <a:lnTo>
                  <a:pt x="943108" y="1003155"/>
                </a:lnTo>
                <a:lnTo>
                  <a:pt x="406988" y="1003155"/>
                </a:lnTo>
                <a:lnTo>
                  <a:pt x="339304" y="1003155"/>
                </a:lnTo>
                <a:cubicBezTo>
                  <a:pt x="338414" y="1003155"/>
                  <a:pt x="338414" y="1003155"/>
                  <a:pt x="338414" y="1003155"/>
                </a:cubicBezTo>
                <a:close/>
                <a:moveTo>
                  <a:pt x="979622" y="951609"/>
                </a:moveTo>
                <a:lnTo>
                  <a:pt x="979622" y="965829"/>
                </a:lnTo>
                <a:cubicBezTo>
                  <a:pt x="979622" y="966717"/>
                  <a:pt x="979622" y="966717"/>
                  <a:pt x="979622" y="967606"/>
                </a:cubicBezTo>
                <a:lnTo>
                  <a:pt x="1010792" y="967606"/>
                </a:lnTo>
                <a:cubicBezTo>
                  <a:pt x="1031274" y="967606"/>
                  <a:pt x="1047304" y="983603"/>
                  <a:pt x="1047304" y="1003155"/>
                </a:cubicBezTo>
                <a:lnTo>
                  <a:pt x="1047304" y="1018264"/>
                </a:lnTo>
                <a:lnTo>
                  <a:pt x="1306458" y="1018264"/>
                </a:lnTo>
                <a:cubicBezTo>
                  <a:pt x="1311802" y="1018264"/>
                  <a:pt x="1315364" y="1013820"/>
                  <a:pt x="1315364" y="1008488"/>
                </a:cubicBezTo>
                <a:lnTo>
                  <a:pt x="1315364" y="961385"/>
                </a:lnTo>
                <a:cubicBezTo>
                  <a:pt x="1315364" y="956053"/>
                  <a:pt x="1311802" y="951609"/>
                  <a:pt x="1306458" y="951609"/>
                </a:cubicBezTo>
                <a:close/>
                <a:moveTo>
                  <a:pt x="44528" y="951609"/>
                </a:moveTo>
                <a:cubicBezTo>
                  <a:pt x="39184" y="951609"/>
                  <a:pt x="34732" y="956053"/>
                  <a:pt x="34732" y="961385"/>
                </a:cubicBezTo>
                <a:lnTo>
                  <a:pt x="34732" y="1008488"/>
                </a:lnTo>
                <a:cubicBezTo>
                  <a:pt x="34732" y="1013820"/>
                  <a:pt x="39184" y="1018264"/>
                  <a:pt x="44528" y="1018264"/>
                </a:cubicBezTo>
                <a:lnTo>
                  <a:pt x="303682" y="1018264"/>
                </a:lnTo>
                <a:lnTo>
                  <a:pt x="303682" y="1003155"/>
                </a:lnTo>
                <a:cubicBezTo>
                  <a:pt x="303682" y="983603"/>
                  <a:pt x="319712" y="967606"/>
                  <a:pt x="339304" y="967606"/>
                </a:cubicBezTo>
                <a:lnTo>
                  <a:pt x="370474" y="967606"/>
                </a:lnTo>
                <a:cubicBezTo>
                  <a:pt x="370474" y="966717"/>
                  <a:pt x="370474" y="966717"/>
                  <a:pt x="370474" y="965829"/>
                </a:cubicBezTo>
                <a:lnTo>
                  <a:pt x="370474" y="951609"/>
                </a:lnTo>
                <a:close/>
                <a:moveTo>
                  <a:pt x="406988" y="901840"/>
                </a:moveTo>
                <a:cubicBezTo>
                  <a:pt x="406988" y="901840"/>
                  <a:pt x="406098" y="901840"/>
                  <a:pt x="406098" y="902729"/>
                </a:cubicBezTo>
                <a:lnTo>
                  <a:pt x="406098" y="965829"/>
                </a:lnTo>
                <a:cubicBezTo>
                  <a:pt x="406098" y="966717"/>
                  <a:pt x="406988" y="967606"/>
                  <a:pt x="406988" y="967606"/>
                </a:cubicBezTo>
                <a:lnTo>
                  <a:pt x="943108" y="967606"/>
                </a:lnTo>
                <a:cubicBezTo>
                  <a:pt x="943998" y="967606"/>
                  <a:pt x="944890" y="966717"/>
                  <a:pt x="944890" y="965829"/>
                </a:cubicBezTo>
                <a:lnTo>
                  <a:pt x="944890" y="902729"/>
                </a:lnTo>
                <a:cubicBezTo>
                  <a:pt x="944890" y="901840"/>
                  <a:pt x="943998" y="901840"/>
                  <a:pt x="943108" y="901840"/>
                </a:cubicBezTo>
                <a:lnTo>
                  <a:pt x="844256" y="901840"/>
                </a:lnTo>
                <a:lnTo>
                  <a:pt x="505840" y="901840"/>
                </a:lnTo>
                <a:close/>
                <a:moveTo>
                  <a:pt x="1054660" y="533790"/>
                </a:moveTo>
                <a:cubicBezTo>
                  <a:pt x="1051088" y="533790"/>
                  <a:pt x="1048408" y="536440"/>
                  <a:pt x="1048408" y="539090"/>
                </a:cubicBezTo>
                <a:lnTo>
                  <a:pt x="1048408" y="627423"/>
                </a:lnTo>
                <a:cubicBezTo>
                  <a:pt x="1048408" y="630073"/>
                  <a:pt x="1051088" y="633606"/>
                  <a:pt x="1054660" y="633606"/>
                </a:cubicBezTo>
                <a:lnTo>
                  <a:pt x="1176116" y="633606"/>
                </a:lnTo>
                <a:cubicBezTo>
                  <a:pt x="1179688" y="633606"/>
                  <a:pt x="1182368" y="630073"/>
                  <a:pt x="1182368" y="627423"/>
                </a:cubicBezTo>
                <a:lnTo>
                  <a:pt x="1182368" y="539090"/>
                </a:lnTo>
                <a:cubicBezTo>
                  <a:pt x="1182368" y="536440"/>
                  <a:pt x="1179688" y="533790"/>
                  <a:pt x="1176116" y="533790"/>
                </a:cubicBezTo>
                <a:close/>
                <a:moveTo>
                  <a:pt x="174868" y="533790"/>
                </a:moveTo>
                <a:cubicBezTo>
                  <a:pt x="172190" y="533790"/>
                  <a:pt x="168616" y="536440"/>
                  <a:pt x="168616" y="539090"/>
                </a:cubicBezTo>
                <a:lnTo>
                  <a:pt x="168616" y="627423"/>
                </a:lnTo>
                <a:cubicBezTo>
                  <a:pt x="168616" y="630073"/>
                  <a:pt x="172190" y="633606"/>
                  <a:pt x="174868" y="633606"/>
                </a:cubicBezTo>
                <a:lnTo>
                  <a:pt x="297218" y="633606"/>
                </a:lnTo>
                <a:cubicBezTo>
                  <a:pt x="300790" y="633606"/>
                  <a:pt x="303470" y="630073"/>
                  <a:pt x="303470" y="627423"/>
                </a:cubicBezTo>
                <a:lnTo>
                  <a:pt x="303470" y="539090"/>
                </a:lnTo>
                <a:cubicBezTo>
                  <a:pt x="303470" y="536440"/>
                  <a:pt x="300790" y="533790"/>
                  <a:pt x="297218" y="533790"/>
                </a:cubicBezTo>
                <a:close/>
                <a:moveTo>
                  <a:pt x="692860" y="531239"/>
                </a:moveTo>
                <a:lnTo>
                  <a:pt x="692860" y="866291"/>
                </a:lnTo>
                <a:lnTo>
                  <a:pt x="810414" y="866291"/>
                </a:lnTo>
                <a:lnTo>
                  <a:pt x="810414" y="548125"/>
                </a:lnTo>
                <a:cubicBezTo>
                  <a:pt x="810414" y="538349"/>
                  <a:pt x="801508" y="531239"/>
                  <a:pt x="792602" y="531239"/>
                </a:cubicBezTo>
                <a:close/>
                <a:moveTo>
                  <a:pt x="558384" y="531239"/>
                </a:moveTo>
                <a:cubicBezTo>
                  <a:pt x="548588" y="531239"/>
                  <a:pt x="540572" y="538349"/>
                  <a:pt x="540572" y="548125"/>
                </a:cubicBezTo>
                <a:lnTo>
                  <a:pt x="540572" y="866291"/>
                </a:lnTo>
                <a:lnTo>
                  <a:pt x="657236" y="866291"/>
                </a:lnTo>
                <a:lnTo>
                  <a:pt x="657236" y="531239"/>
                </a:lnTo>
                <a:close/>
                <a:moveTo>
                  <a:pt x="1054660" y="499340"/>
                </a:moveTo>
                <a:lnTo>
                  <a:pt x="1176116" y="499340"/>
                </a:lnTo>
                <a:cubicBezTo>
                  <a:pt x="1198444" y="499340"/>
                  <a:pt x="1217198" y="517890"/>
                  <a:pt x="1217198" y="539090"/>
                </a:cubicBezTo>
                <a:lnTo>
                  <a:pt x="1217198" y="627423"/>
                </a:lnTo>
                <a:cubicBezTo>
                  <a:pt x="1217198" y="629189"/>
                  <a:pt x="1217198" y="630956"/>
                  <a:pt x="1216304" y="633606"/>
                </a:cubicBezTo>
                <a:cubicBezTo>
                  <a:pt x="1226128" y="633606"/>
                  <a:pt x="1234166" y="640673"/>
                  <a:pt x="1234166" y="649506"/>
                </a:cubicBezTo>
                <a:cubicBezTo>
                  <a:pt x="1234166" y="660106"/>
                  <a:pt x="1226128" y="667173"/>
                  <a:pt x="1216304" y="667173"/>
                </a:cubicBezTo>
                <a:lnTo>
                  <a:pt x="1176116" y="667173"/>
                </a:lnTo>
                <a:lnTo>
                  <a:pt x="1054660" y="667173"/>
                </a:lnTo>
                <a:lnTo>
                  <a:pt x="1013578" y="667173"/>
                </a:lnTo>
                <a:cubicBezTo>
                  <a:pt x="1003754" y="667173"/>
                  <a:pt x="995716" y="660106"/>
                  <a:pt x="995716" y="649506"/>
                </a:cubicBezTo>
                <a:cubicBezTo>
                  <a:pt x="995716" y="640673"/>
                  <a:pt x="1003754" y="633606"/>
                  <a:pt x="1013578" y="633606"/>
                </a:cubicBezTo>
                <a:cubicBezTo>
                  <a:pt x="1013578" y="630956"/>
                  <a:pt x="1012686" y="629189"/>
                  <a:pt x="1012686" y="627423"/>
                </a:cubicBezTo>
                <a:lnTo>
                  <a:pt x="1012686" y="539090"/>
                </a:lnTo>
                <a:cubicBezTo>
                  <a:pt x="1012686" y="517890"/>
                  <a:pt x="1031440" y="499340"/>
                  <a:pt x="1054660" y="499340"/>
                </a:cubicBezTo>
                <a:close/>
                <a:moveTo>
                  <a:pt x="174868" y="499340"/>
                </a:moveTo>
                <a:lnTo>
                  <a:pt x="297218" y="499340"/>
                </a:lnTo>
                <a:cubicBezTo>
                  <a:pt x="319546" y="499340"/>
                  <a:pt x="338300" y="517890"/>
                  <a:pt x="338300" y="539090"/>
                </a:cubicBezTo>
                <a:lnTo>
                  <a:pt x="338300" y="627423"/>
                </a:lnTo>
                <a:cubicBezTo>
                  <a:pt x="338300" y="629189"/>
                  <a:pt x="338300" y="630956"/>
                  <a:pt x="338300" y="633606"/>
                </a:cubicBezTo>
                <a:cubicBezTo>
                  <a:pt x="347230" y="633606"/>
                  <a:pt x="355268" y="640673"/>
                  <a:pt x="355268" y="649506"/>
                </a:cubicBezTo>
                <a:cubicBezTo>
                  <a:pt x="355268" y="660106"/>
                  <a:pt x="347230" y="667173"/>
                  <a:pt x="338300" y="667173"/>
                </a:cubicBezTo>
                <a:lnTo>
                  <a:pt x="297218" y="667173"/>
                </a:lnTo>
                <a:lnTo>
                  <a:pt x="174868" y="667173"/>
                </a:lnTo>
                <a:lnTo>
                  <a:pt x="134680" y="667173"/>
                </a:lnTo>
                <a:cubicBezTo>
                  <a:pt x="124856" y="667173"/>
                  <a:pt x="116820" y="660106"/>
                  <a:pt x="116820" y="649506"/>
                </a:cubicBezTo>
                <a:cubicBezTo>
                  <a:pt x="116820" y="640673"/>
                  <a:pt x="124856" y="633606"/>
                  <a:pt x="134680" y="633606"/>
                </a:cubicBezTo>
                <a:cubicBezTo>
                  <a:pt x="134680" y="630956"/>
                  <a:pt x="134680" y="629189"/>
                  <a:pt x="134680" y="627423"/>
                </a:cubicBezTo>
                <a:lnTo>
                  <a:pt x="134680" y="539090"/>
                </a:lnTo>
                <a:cubicBezTo>
                  <a:pt x="134680" y="517890"/>
                  <a:pt x="153434" y="499340"/>
                  <a:pt x="174868" y="499340"/>
                </a:cubicBezTo>
                <a:close/>
                <a:moveTo>
                  <a:pt x="988526" y="396152"/>
                </a:moveTo>
                <a:lnTo>
                  <a:pt x="987636" y="397041"/>
                </a:lnTo>
                <a:cubicBezTo>
                  <a:pt x="982292" y="404151"/>
                  <a:pt x="974278" y="407706"/>
                  <a:pt x="965372" y="408594"/>
                </a:cubicBezTo>
                <a:cubicBezTo>
                  <a:pt x="958248" y="408594"/>
                  <a:pt x="951124" y="406817"/>
                  <a:pt x="945780" y="403262"/>
                </a:cubicBezTo>
                <a:lnTo>
                  <a:pt x="945780" y="867180"/>
                </a:lnTo>
                <a:cubicBezTo>
                  <a:pt x="965372" y="868068"/>
                  <a:pt x="979622" y="884065"/>
                  <a:pt x="979622" y="902729"/>
                </a:cubicBezTo>
                <a:lnTo>
                  <a:pt x="979622" y="916948"/>
                </a:lnTo>
                <a:lnTo>
                  <a:pt x="1281522" y="916948"/>
                </a:lnTo>
                <a:lnTo>
                  <a:pt x="1281522" y="396152"/>
                </a:lnTo>
                <a:close/>
                <a:moveTo>
                  <a:pt x="67682" y="396152"/>
                </a:moveTo>
                <a:lnTo>
                  <a:pt x="67682" y="916948"/>
                </a:lnTo>
                <a:lnTo>
                  <a:pt x="370474" y="916948"/>
                </a:lnTo>
                <a:lnTo>
                  <a:pt x="370474" y="902729"/>
                </a:lnTo>
                <a:cubicBezTo>
                  <a:pt x="370474" y="884065"/>
                  <a:pt x="385614" y="868068"/>
                  <a:pt x="405206" y="867180"/>
                </a:cubicBezTo>
                <a:lnTo>
                  <a:pt x="405206" y="403262"/>
                </a:lnTo>
                <a:cubicBezTo>
                  <a:pt x="399864" y="405928"/>
                  <a:pt x="393630" y="408594"/>
                  <a:pt x="387396" y="408594"/>
                </a:cubicBezTo>
                <a:cubicBezTo>
                  <a:pt x="386504" y="408594"/>
                  <a:pt x="385614" y="408594"/>
                  <a:pt x="385614" y="408594"/>
                </a:cubicBezTo>
                <a:cubicBezTo>
                  <a:pt x="376708" y="407706"/>
                  <a:pt x="368694" y="404151"/>
                  <a:pt x="362460" y="397041"/>
                </a:cubicBezTo>
                <a:lnTo>
                  <a:pt x="361568" y="396152"/>
                </a:lnTo>
                <a:close/>
                <a:moveTo>
                  <a:pt x="675048" y="314996"/>
                </a:moveTo>
                <a:cubicBezTo>
                  <a:pt x="626068" y="314996"/>
                  <a:pt x="584210" y="349492"/>
                  <a:pt x="576196" y="397255"/>
                </a:cubicBezTo>
                <a:lnTo>
                  <a:pt x="773900" y="397255"/>
                </a:lnTo>
                <a:cubicBezTo>
                  <a:pt x="765886" y="349492"/>
                  <a:pt x="724920" y="314996"/>
                  <a:pt x="675048" y="314996"/>
                </a:cubicBezTo>
                <a:close/>
                <a:moveTo>
                  <a:pt x="675048" y="279615"/>
                </a:moveTo>
                <a:cubicBezTo>
                  <a:pt x="743622" y="279615"/>
                  <a:pt x="800618" y="330917"/>
                  <a:pt x="810414" y="397255"/>
                </a:cubicBezTo>
                <a:cubicBezTo>
                  <a:pt x="810414" y="406985"/>
                  <a:pt x="807742" y="414946"/>
                  <a:pt x="802398" y="422022"/>
                </a:cubicBezTo>
                <a:cubicBezTo>
                  <a:pt x="796164" y="427329"/>
                  <a:pt x="788150" y="431751"/>
                  <a:pt x="778354" y="431751"/>
                </a:cubicBezTo>
                <a:lnTo>
                  <a:pt x="570852" y="431751"/>
                </a:lnTo>
                <a:cubicBezTo>
                  <a:pt x="562838" y="431751"/>
                  <a:pt x="553932" y="427329"/>
                  <a:pt x="548588" y="422022"/>
                </a:cubicBezTo>
                <a:cubicBezTo>
                  <a:pt x="542354" y="414946"/>
                  <a:pt x="540572" y="406985"/>
                  <a:pt x="540572" y="397255"/>
                </a:cubicBezTo>
                <a:cubicBezTo>
                  <a:pt x="549478" y="330917"/>
                  <a:pt x="607366" y="279615"/>
                  <a:pt x="675048" y="279615"/>
                </a:cubicBezTo>
                <a:close/>
                <a:moveTo>
                  <a:pt x="675048" y="162416"/>
                </a:moveTo>
                <a:lnTo>
                  <a:pt x="439048" y="373045"/>
                </a:lnTo>
                <a:lnTo>
                  <a:pt x="439048" y="866291"/>
                </a:lnTo>
                <a:lnTo>
                  <a:pt x="505840" y="866291"/>
                </a:lnTo>
                <a:lnTo>
                  <a:pt x="505840" y="548125"/>
                </a:lnTo>
                <a:cubicBezTo>
                  <a:pt x="505840" y="519686"/>
                  <a:pt x="528996" y="496579"/>
                  <a:pt x="558384" y="496579"/>
                </a:cubicBezTo>
                <a:lnTo>
                  <a:pt x="792602" y="496579"/>
                </a:lnTo>
                <a:cubicBezTo>
                  <a:pt x="821992" y="496579"/>
                  <a:pt x="844256" y="519686"/>
                  <a:pt x="844256" y="548125"/>
                </a:cubicBezTo>
                <a:lnTo>
                  <a:pt x="844256" y="866291"/>
                </a:lnTo>
                <a:lnTo>
                  <a:pt x="910158" y="866291"/>
                </a:lnTo>
                <a:lnTo>
                  <a:pt x="910158" y="373045"/>
                </a:lnTo>
                <a:close/>
                <a:moveTo>
                  <a:pt x="754308" y="60212"/>
                </a:moveTo>
                <a:lnTo>
                  <a:pt x="1026822" y="302835"/>
                </a:lnTo>
                <a:cubicBezTo>
                  <a:pt x="1041070" y="315278"/>
                  <a:pt x="1041960" y="336607"/>
                  <a:pt x="1029492" y="350827"/>
                </a:cubicBezTo>
                <a:lnTo>
                  <a:pt x="1019696" y="361492"/>
                </a:lnTo>
                <a:lnTo>
                  <a:pt x="1308240" y="361492"/>
                </a:lnTo>
                <a:lnTo>
                  <a:pt x="1171092" y="92206"/>
                </a:lnTo>
                <a:cubicBezTo>
                  <a:pt x="1161296" y="72654"/>
                  <a:pt x="1136360" y="60212"/>
                  <a:pt x="1107862" y="60212"/>
                </a:cubicBezTo>
                <a:close/>
                <a:moveTo>
                  <a:pt x="242234" y="60212"/>
                </a:moveTo>
                <a:cubicBezTo>
                  <a:pt x="214626" y="60212"/>
                  <a:pt x="188800" y="72654"/>
                  <a:pt x="178112" y="92206"/>
                </a:cubicBezTo>
                <a:lnTo>
                  <a:pt x="42746" y="361492"/>
                </a:lnTo>
                <a:lnTo>
                  <a:pt x="331290" y="361492"/>
                </a:lnTo>
                <a:lnTo>
                  <a:pt x="321494" y="350827"/>
                </a:lnTo>
                <a:cubicBezTo>
                  <a:pt x="308136" y="336607"/>
                  <a:pt x="309916" y="315278"/>
                  <a:pt x="323274" y="302835"/>
                </a:cubicBezTo>
                <a:lnTo>
                  <a:pt x="596678" y="60212"/>
                </a:lnTo>
                <a:close/>
                <a:moveTo>
                  <a:pt x="675048" y="35327"/>
                </a:moveTo>
                <a:lnTo>
                  <a:pt x="348210" y="328609"/>
                </a:lnTo>
                <a:lnTo>
                  <a:pt x="387396" y="373045"/>
                </a:lnTo>
                <a:lnTo>
                  <a:pt x="652784" y="135754"/>
                </a:lnTo>
                <a:cubicBezTo>
                  <a:pt x="659018" y="130422"/>
                  <a:pt x="667032" y="127755"/>
                  <a:pt x="675048" y="127755"/>
                </a:cubicBezTo>
                <a:cubicBezTo>
                  <a:pt x="683954" y="127755"/>
                  <a:pt x="691078" y="130422"/>
                  <a:pt x="698202" y="135754"/>
                </a:cubicBezTo>
                <a:lnTo>
                  <a:pt x="962700" y="373045"/>
                </a:lnTo>
                <a:lnTo>
                  <a:pt x="1002776" y="328609"/>
                </a:lnTo>
                <a:close/>
                <a:moveTo>
                  <a:pt x="675494" y="0"/>
                </a:moveTo>
                <a:cubicBezTo>
                  <a:pt x="683508" y="0"/>
                  <a:pt x="691522" y="2889"/>
                  <a:pt x="698202" y="8665"/>
                </a:cubicBezTo>
                <a:lnTo>
                  <a:pt x="715124" y="24662"/>
                </a:lnTo>
                <a:lnTo>
                  <a:pt x="1107862" y="24662"/>
                </a:lnTo>
                <a:cubicBezTo>
                  <a:pt x="1149720" y="24662"/>
                  <a:pt x="1187122" y="45103"/>
                  <a:pt x="1202262" y="76209"/>
                </a:cubicBezTo>
                <a:lnTo>
                  <a:pt x="1348316" y="364158"/>
                </a:lnTo>
                <a:cubicBezTo>
                  <a:pt x="1351878" y="371268"/>
                  <a:pt x="1351878" y="378378"/>
                  <a:pt x="1347424" y="385487"/>
                </a:cubicBezTo>
                <a:cubicBezTo>
                  <a:pt x="1342972" y="392597"/>
                  <a:pt x="1334956" y="396152"/>
                  <a:pt x="1326942" y="396152"/>
                </a:cubicBezTo>
                <a:lnTo>
                  <a:pt x="1317146" y="396152"/>
                </a:lnTo>
                <a:lnTo>
                  <a:pt x="1317146" y="918726"/>
                </a:lnTo>
                <a:cubicBezTo>
                  <a:pt x="1335848" y="923170"/>
                  <a:pt x="1350986" y="940944"/>
                  <a:pt x="1350986" y="961385"/>
                </a:cubicBezTo>
                <a:lnTo>
                  <a:pt x="1350986" y="1008488"/>
                </a:lnTo>
                <a:cubicBezTo>
                  <a:pt x="1350986" y="1033372"/>
                  <a:pt x="1330504" y="1052924"/>
                  <a:pt x="1306458" y="1052924"/>
                </a:cubicBezTo>
                <a:lnTo>
                  <a:pt x="1047304" y="1052924"/>
                </a:lnTo>
                <a:lnTo>
                  <a:pt x="1047304" y="1067144"/>
                </a:lnTo>
                <a:cubicBezTo>
                  <a:pt x="1047304" y="1086696"/>
                  <a:pt x="1031274" y="1102693"/>
                  <a:pt x="1010792" y="1102693"/>
                </a:cubicBezTo>
                <a:lnTo>
                  <a:pt x="339304" y="1102693"/>
                </a:lnTo>
                <a:cubicBezTo>
                  <a:pt x="319712" y="1102693"/>
                  <a:pt x="303682" y="1086696"/>
                  <a:pt x="303682" y="1067144"/>
                </a:cubicBezTo>
                <a:lnTo>
                  <a:pt x="303682" y="1052924"/>
                </a:lnTo>
                <a:lnTo>
                  <a:pt x="44528" y="1052924"/>
                </a:lnTo>
                <a:cubicBezTo>
                  <a:pt x="19592" y="1052924"/>
                  <a:pt x="0" y="1033372"/>
                  <a:pt x="0" y="1008488"/>
                </a:cubicBezTo>
                <a:lnTo>
                  <a:pt x="0" y="961385"/>
                </a:lnTo>
                <a:cubicBezTo>
                  <a:pt x="0" y="940944"/>
                  <a:pt x="14248" y="923170"/>
                  <a:pt x="33842" y="918726"/>
                </a:cubicBezTo>
                <a:lnTo>
                  <a:pt x="33842" y="396152"/>
                </a:lnTo>
                <a:lnTo>
                  <a:pt x="23154" y="396152"/>
                </a:lnTo>
                <a:cubicBezTo>
                  <a:pt x="14248" y="396152"/>
                  <a:pt x="7124" y="392597"/>
                  <a:pt x="3562" y="385487"/>
                </a:cubicBezTo>
                <a:cubicBezTo>
                  <a:pt x="-892" y="378378"/>
                  <a:pt x="-892" y="371268"/>
                  <a:pt x="2672" y="364158"/>
                </a:cubicBezTo>
                <a:lnTo>
                  <a:pt x="147834" y="76209"/>
                </a:lnTo>
                <a:cubicBezTo>
                  <a:pt x="163864" y="45103"/>
                  <a:pt x="201268" y="24662"/>
                  <a:pt x="242234" y="24662"/>
                </a:cubicBezTo>
                <a:lnTo>
                  <a:pt x="634972" y="24662"/>
                </a:lnTo>
                <a:lnTo>
                  <a:pt x="652784" y="8665"/>
                </a:lnTo>
                <a:cubicBezTo>
                  <a:pt x="659464" y="2889"/>
                  <a:pt x="667478" y="0"/>
                  <a:pt x="6754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86EFBD18-A566-4442-B022-23F1F91D5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0793" y="8255363"/>
            <a:ext cx="1336092" cy="1333150"/>
          </a:xfrm>
          <a:custGeom>
            <a:avLst/>
            <a:gdLst>
              <a:gd name="connsiteX0" fmla="*/ 954988 w 1336092"/>
              <a:gd name="connsiteY0" fmla="*/ 1062392 h 1333150"/>
              <a:gd name="connsiteX1" fmla="*/ 954988 w 1336092"/>
              <a:gd name="connsiteY1" fmla="*/ 1184978 h 1333150"/>
              <a:gd name="connsiteX2" fmla="*/ 1076692 w 1336092"/>
              <a:gd name="connsiteY2" fmla="*/ 1184978 h 1333150"/>
              <a:gd name="connsiteX3" fmla="*/ 1076692 w 1336092"/>
              <a:gd name="connsiteY3" fmla="*/ 1062392 h 1333150"/>
              <a:gd name="connsiteX4" fmla="*/ 952342 w 1336092"/>
              <a:gd name="connsiteY4" fmla="*/ 1027997 h 1333150"/>
              <a:gd name="connsiteX5" fmla="*/ 1077574 w 1336092"/>
              <a:gd name="connsiteY5" fmla="*/ 1027997 h 1333150"/>
              <a:gd name="connsiteX6" fmla="*/ 1111087 w 1336092"/>
              <a:gd name="connsiteY6" fmla="*/ 1061510 h 1333150"/>
              <a:gd name="connsiteX7" fmla="*/ 1111087 w 1336092"/>
              <a:gd name="connsiteY7" fmla="*/ 1185860 h 1333150"/>
              <a:gd name="connsiteX8" fmla="*/ 1077574 w 1336092"/>
              <a:gd name="connsiteY8" fmla="*/ 1219373 h 1333150"/>
              <a:gd name="connsiteX9" fmla="*/ 952342 w 1336092"/>
              <a:gd name="connsiteY9" fmla="*/ 1219373 h 1333150"/>
              <a:gd name="connsiteX10" fmla="*/ 919711 w 1336092"/>
              <a:gd name="connsiteY10" fmla="*/ 1185860 h 1333150"/>
              <a:gd name="connsiteX11" fmla="*/ 919711 w 1336092"/>
              <a:gd name="connsiteY11" fmla="*/ 1061510 h 1333150"/>
              <a:gd name="connsiteX12" fmla="*/ 952342 w 1336092"/>
              <a:gd name="connsiteY12" fmla="*/ 1027997 h 1333150"/>
              <a:gd name="connsiteX13" fmla="*/ 1145359 w 1336092"/>
              <a:gd name="connsiteY13" fmla="*/ 761545 h 1333150"/>
              <a:gd name="connsiteX14" fmla="*/ 1145359 w 1336092"/>
              <a:gd name="connsiteY14" fmla="*/ 831992 h 1333150"/>
              <a:gd name="connsiteX15" fmla="*/ 1136451 w 1336092"/>
              <a:gd name="connsiteY15" fmla="*/ 847152 h 1333150"/>
              <a:gd name="connsiteX16" fmla="*/ 1118637 w 1336092"/>
              <a:gd name="connsiteY16" fmla="*/ 846260 h 1333150"/>
              <a:gd name="connsiteX17" fmla="*/ 1025108 w 1336092"/>
              <a:gd name="connsiteY17" fmla="*/ 786513 h 1333150"/>
              <a:gd name="connsiteX18" fmla="*/ 1010857 w 1336092"/>
              <a:gd name="connsiteY18" fmla="*/ 787405 h 1333150"/>
              <a:gd name="connsiteX19" fmla="*/ 750759 w 1336092"/>
              <a:gd name="connsiteY19" fmla="*/ 965753 h 1333150"/>
              <a:gd name="connsiteX20" fmla="*/ 791734 w 1336092"/>
              <a:gd name="connsiteY20" fmla="*/ 965753 h 1333150"/>
              <a:gd name="connsiteX21" fmla="*/ 809548 w 1336092"/>
              <a:gd name="connsiteY21" fmla="*/ 982696 h 1333150"/>
              <a:gd name="connsiteX22" fmla="*/ 809548 w 1336092"/>
              <a:gd name="connsiteY22" fmla="*/ 1292130 h 1333150"/>
              <a:gd name="connsiteX23" fmla="*/ 814893 w 1336092"/>
              <a:gd name="connsiteY23" fmla="*/ 1298372 h 1333150"/>
              <a:gd name="connsiteX24" fmla="*/ 1221072 w 1336092"/>
              <a:gd name="connsiteY24" fmla="*/ 1298372 h 1333150"/>
              <a:gd name="connsiteX25" fmla="*/ 1226417 w 1336092"/>
              <a:gd name="connsiteY25" fmla="*/ 1292130 h 1333150"/>
              <a:gd name="connsiteX26" fmla="*/ 1225526 w 1336092"/>
              <a:gd name="connsiteY26" fmla="*/ 982696 h 1333150"/>
              <a:gd name="connsiteX27" fmla="*/ 1230870 w 1336092"/>
              <a:gd name="connsiteY27" fmla="*/ 970212 h 1333150"/>
              <a:gd name="connsiteX28" fmla="*/ 1242450 w 1336092"/>
              <a:gd name="connsiteY28" fmla="*/ 964861 h 1333150"/>
              <a:gd name="connsiteX29" fmla="*/ 1289659 w 1336092"/>
              <a:gd name="connsiteY29" fmla="*/ 964861 h 1333150"/>
              <a:gd name="connsiteX30" fmla="*/ 1210383 w 1336092"/>
              <a:gd name="connsiteY30" fmla="*/ 905115 h 1333150"/>
              <a:gd name="connsiteX31" fmla="*/ 1204148 w 1336092"/>
              <a:gd name="connsiteY31" fmla="*/ 890847 h 1333150"/>
              <a:gd name="connsiteX32" fmla="*/ 1204148 w 1336092"/>
              <a:gd name="connsiteY32" fmla="*/ 761545 h 1333150"/>
              <a:gd name="connsiteX33" fmla="*/ 1127544 w 1336092"/>
              <a:gd name="connsiteY33" fmla="*/ 725875 h 1333150"/>
              <a:gd name="connsiteX34" fmla="*/ 1214837 w 1336092"/>
              <a:gd name="connsiteY34" fmla="*/ 725875 h 1333150"/>
              <a:gd name="connsiteX35" fmla="*/ 1238887 w 1336092"/>
              <a:gd name="connsiteY35" fmla="*/ 750844 h 1333150"/>
              <a:gd name="connsiteX36" fmla="*/ 1238887 w 1336092"/>
              <a:gd name="connsiteY36" fmla="*/ 882821 h 1333150"/>
              <a:gd name="connsiteX37" fmla="*/ 1325289 w 1336092"/>
              <a:gd name="connsiteY37" fmla="*/ 948810 h 1333150"/>
              <a:gd name="connsiteX38" fmla="*/ 1334197 w 1336092"/>
              <a:gd name="connsiteY38" fmla="*/ 980913 h 1333150"/>
              <a:gd name="connsiteX39" fmla="*/ 1307474 w 1336092"/>
              <a:gd name="connsiteY39" fmla="*/ 1000531 h 1333150"/>
              <a:gd name="connsiteX40" fmla="*/ 1260265 w 1336092"/>
              <a:gd name="connsiteY40" fmla="*/ 1000531 h 1333150"/>
              <a:gd name="connsiteX41" fmla="*/ 1261156 w 1336092"/>
              <a:gd name="connsiteY41" fmla="*/ 1292130 h 1333150"/>
              <a:gd name="connsiteX42" fmla="*/ 1221072 w 1336092"/>
              <a:gd name="connsiteY42" fmla="*/ 1333150 h 1333150"/>
              <a:gd name="connsiteX43" fmla="*/ 814893 w 1336092"/>
              <a:gd name="connsiteY43" fmla="*/ 1333150 h 1333150"/>
              <a:gd name="connsiteX44" fmla="*/ 774809 w 1336092"/>
              <a:gd name="connsiteY44" fmla="*/ 1292130 h 1333150"/>
              <a:gd name="connsiteX45" fmla="*/ 774809 w 1336092"/>
              <a:gd name="connsiteY45" fmla="*/ 1000531 h 1333150"/>
              <a:gd name="connsiteX46" fmla="*/ 731163 w 1336092"/>
              <a:gd name="connsiteY46" fmla="*/ 1000531 h 1333150"/>
              <a:gd name="connsiteX47" fmla="*/ 703550 w 1336092"/>
              <a:gd name="connsiteY47" fmla="*/ 980913 h 1333150"/>
              <a:gd name="connsiteX48" fmla="*/ 715130 w 1336092"/>
              <a:gd name="connsiteY48" fmla="*/ 948810 h 1333150"/>
              <a:gd name="connsiteX49" fmla="*/ 991260 w 1336092"/>
              <a:gd name="connsiteY49" fmla="*/ 757086 h 1333150"/>
              <a:gd name="connsiteX50" fmla="*/ 993042 w 1336092"/>
              <a:gd name="connsiteY50" fmla="*/ 756194 h 1333150"/>
              <a:gd name="connsiteX51" fmla="*/ 1042923 w 1336092"/>
              <a:gd name="connsiteY51" fmla="*/ 756194 h 1333150"/>
              <a:gd name="connsiteX52" fmla="*/ 1110620 w 1336092"/>
              <a:gd name="connsiteY52" fmla="*/ 799889 h 1333150"/>
              <a:gd name="connsiteX53" fmla="*/ 1110620 w 1336092"/>
              <a:gd name="connsiteY53" fmla="*/ 743710 h 1333150"/>
              <a:gd name="connsiteX54" fmla="*/ 1127544 w 1336092"/>
              <a:gd name="connsiteY54" fmla="*/ 725875 h 1333150"/>
              <a:gd name="connsiteX55" fmla="*/ 318603 w 1336092"/>
              <a:gd name="connsiteY55" fmla="*/ 711072 h 1333150"/>
              <a:gd name="connsiteX56" fmla="*/ 331917 w 1336092"/>
              <a:gd name="connsiteY56" fmla="*/ 712857 h 1333150"/>
              <a:gd name="connsiteX57" fmla="*/ 394936 w 1336092"/>
              <a:gd name="connsiteY57" fmla="*/ 752115 h 1333150"/>
              <a:gd name="connsiteX58" fmla="*/ 401149 w 1336092"/>
              <a:gd name="connsiteY58" fmla="*/ 776205 h 1333150"/>
              <a:gd name="connsiteX59" fmla="*/ 376297 w 1336092"/>
              <a:gd name="connsiteY59" fmla="*/ 782451 h 1333150"/>
              <a:gd name="connsiteX60" fmla="*/ 347894 w 1336092"/>
              <a:gd name="connsiteY60" fmla="*/ 764606 h 1333150"/>
              <a:gd name="connsiteX61" fmla="*/ 665653 w 1336092"/>
              <a:gd name="connsiteY61" fmla="*/ 1000155 h 1333150"/>
              <a:gd name="connsiteX62" fmla="*/ 683404 w 1336092"/>
              <a:gd name="connsiteY62" fmla="*/ 1017999 h 1333150"/>
              <a:gd name="connsiteX63" fmla="*/ 665653 w 1336092"/>
              <a:gd name="connsiteY63" fmla="*/ 1034952 h 1333150"/>
              <a:gd name="connsiteX64" fmla="*/ 315053 w 1336092"/>
              <a:gd name="connsiteY64" fmla="*/ 774421 h 1333150"/>
              <a:gd name="connsiteX65" fmla="*/ 299076 w 1336092"/>
              <a:gd name="connsiteY65" fmla="*/ 801187 h 1333150"/>
              <a:gd name="connsiteX66" fmla="*/ 283987 w 1336092"/>
              <a:gd name="connsiteY66" fmla="*/ 808325 h 1333150"/>
              <a:gd name="connsiteX67" fmla="*/ 275111 w 1336092"/>
              <a:gd name="connsiteY67" fmla="*/ 806541 h 1333150"/>
              <a:gd name="connsiteX68" fmla="*/ 269786 w 1336092"/>
              <a:gd name="connsiteY68" fmla="*/ 782451 h 1333150"/>
              <a:gd name="connsiteX69" fmla="*/ 308840 w 1336092"/>
              <a:gd name="connsiteY69" fmla="*/ 719102 h 1333150"/>
              <a:gd name="connsiteX70" fmla="*/ 318603 w 1336092"/>
              <a:gd name="connsiteY70" fmla="*/ 711072 h 1333150"/>
              <a:gd name="connsiteX71" fmla="*/ 250889 w 1336092"/>
              <a:gd name="connsiteY71" fmla="*/ 336161 h 1333150"/>
              <a:gd name="connsiteX72" fmla="*/ 250889 w 1336092"/>
              <a:gd name="connsiteY72" fmla="*/ 461575 h 1333150"/>
              <a:gd name="connsiteX73" fmla="*/ 374359 w 1336092"/>
              <a:gd name="connsiteY73" fmla="*/ 461575 h 1333150"/>
              <a:gd name="connsiteX74" fmla="*/ 374359 w 1336092"/>
              <a:gd name="connsiteY74" fmla="*/ 336161 h 1333150"/>
              <a:gd name="connsiteX75" fmla="*/ 666783 w 1336092"/>
              <a:gd name="connsiteY75" fmla="*/ 302120 h 1333150"/>
              <a:gd name="connsiteX76" fmla="*/ 1020208 w 1336092"/>
              <a:gd name="connsiteY76" fmla="*/ 568462 h 1333150"/>
              <a:gd name="connsiteX77" fmla="*/ 1037122 w 1336092"/>
              <a:gd name="connsiteY77" fmla="*/ 540848 h 1333150"/>
              <a:gd name="connsiteX78" fmla="*/ 1061159 w 1336092"/>
              <a:gd name="connsiteY78" fmla="*/ 535503 h 1333150"/>
              <a:gd name="connsiteX79" fmla="*/ 1067391 w 1336092"/>
              <a:gd name="connsiteY79" fmla="*/ 559554 h 1333150"/>
              <a:gd name="connsiteX80" fmla="*/ 1028220 w 1336092"/>
              <a:gd name="connsiteY80" fmla="*/ 622799 h 1333150"/>
              <a:gd name="connsiteX81" fmla="*/ 1013086 w 1336092"/>
              <a:gd name="connsiteY81" fmla="*/ 630816 h 1333150"/>
              <a:gd name="connsiteX82" fmla="*/ 1004184 w 1336092"/>
              <a:gd name="connsiteY82" fmla="*/ 629035 h 1333150"/>
              <a:gd name="connsiteX83" fmla="*/ 940977 w 1336092"/>
              <a:gd name="connsiteY83" fmla="*/ 589841 h 1333150"/>
              <a:gd name="connsiteX84" fmla="*/ 934745 w 1336092"/>
              <a:gd name="connsiteY84" fmla="*/ 565790 h 1333150"/>
              <a:gd name="connsiteX85" fmla="*/ 959672 w 1336092"/>
              <a:gd name="connsiteY85" fmla="*/ 560445 h 1333150"/>
              <a:gd name="connsiteX86" fmla="*/ 986379 w 1336092"/>
              <a:gd name="connsiteY86" fmla="*/ 577370 h 1333150"/>
              <a:gd name="connsiteX87" fmla="*/ 666783 w 1336092"/>
              <a:gd name="connsiteY87" fmla="*/ 336860 h 1333150"/>
              <a:gd name="connsiteX88" fmla="*/ 648978 w 1336092"/>
              <a:gd name="connsiteY88" fmla="*/ 319045 h 1333150"/>
              <a:gd name="connsiteX89" fmla="*/ 666783 w 1336092"/>
              <a:gd name="connsiteY89" fmla="*/ 302120 h 1333150"/>
              <a:gd name="connsiteX90" fmla="*/ 250007 w 1336092"/>
              <a:gd name="connsiteY90" fmla="*/ 302120 h 1333150"/>
              <a:gd name="connsiteX91" fmla="*/ 374359 w 1336092"/>
              <a:gd name="connsiteY91" fmla="*/ 302120 h 1333150"/>
              <a:gd name="connsiteX92" fmla="*/ 408754 w 1336092"/>
              <a:gd name="connsiteY92" fmla="*/ 336161 h 1333150"/>
              <a:gd name="connsiteX93" fmla="*/ 408754 w 1336092"/>
              <a:gd name="connsiteY93" fmla="*/ 462470 h 1333150"/>
              <a:gd name="connsiteX94" fmla="*/ 374359 w 1336092"/>
              <a:gd name="connsiteY94" fmla="*/ 497407 h 1333150"/>
              <a:gd name="connsiteX95" fmla="*/ 250007 w 1336092"/>
              <a:gd name="connsiteY95" fmla="*/ 497407 h 1333150"/>
              <a:gd name="connsiteX96" fmla="*/ 217376 w 1336092"/>
              <a:gd name="connsiteY96" fmla="*/ 462470 h 1333150"/>
              <a:gd name="connsiteX97" fmla="*/ 217376 w 1336092"/>
              <a:gd name="connsiteY97" fmla="*/ 336161 h 1333150"/>
              <a:gd name="connsiteX98" fmla="*/ 250007 w 1336092"/>
              <a:gd name="connsiteY98" fmla="*/ 302120 h 1333150"/>
              <a:gd name="connsiteX99" fmla="*/ 443647 w 1336092"/>
              <a:gd name="connsiteY99" fmla="*/ 34778 h 1333150"/>
              <a:gd name="connsiteX100" fmla="*/ 443647 w 1336092"/>
              <a:gd name="connsiteY100" fmla="*/ 105225 h 1333150"/>
              <a:gd name="connsiteX101" fmla="*/ 433835 w 1336092"/>
              <a:gd name="connsiteY101" fmla="*/ 120384 h 1333150"/>
              <a:gd name="connsiteX102" fmla="*/ 415995 w 1336092"/>
              <a:gd name="connsiteY102" fmla="*/ 120384 h 1333150"/>
              <a:gd name="connsiteX103" fmla="*/ 322336 w 1336092"/>
              <a:gd name="connsiteY103" fmla="*/ 60638 h 1333150"/>
              <a:gd name="connsiteX104" fmla="*/ 308065 w 1336092"/>
              <a:gd name="connsiteY104" fmla="*/ 60638 h 1333150"/>
              <a:gd name="connsiteX105" fmla="*/ 48495 w 1336092"/>
              <a:gd name="connsiteY105" fmla="*/ 239877 h 1333150"/>
              <a:gd name="connsiteX106" fmla="*/ 89527 w 1336092"/>
              <a:gd name="connsiteY106" fmla="*/ 239877 h 1333150"/>
              <a:gd name="connsiteX107" fmla="*/ 107367 w 1336092"/>
              <a:gd name="connsiteY107" fmla="*/ 256820 h 1333150"/>
              <a:gd name="connsiteX108" fmla="*/ 107367 w 1336092"/>
              <a:gd name="connsiteY108" fmla="*/ 567145 h 1333150"/>
              <a:gd name="connsiteX109" fmla="*/ 112719 w 1336092"/>
              <a:gd name="connsiteY109" fmla="*/ 572495 h 1333150"/>
              <a:gd name="connsiteX110" fmla="*/ 518574 w 1336092"/>
              <a:gd name="connsiteY110" fmla="*/ 572495 h 1333150"/>
              <a:gd name="connsiteX111" fmla="*/ 523926 w 1336092"/>
              <a:gd name="connsiteY111" fmla="*/ 566253 h 1333150"/>
              <a:gd name="connsiteX112" fmla="*/ 523034 w 1336092"/>
              <a:gd name="connsiteY112" fmla="*/ 256820 h 1333150"/>
              <a:gd name="connsiteX113" fmla="*/ 529278 w 1336092"/>
              <a:gd name="connsiteY113" fmla="*/ 244336 h 1333150"/>
              <a:gd name="connsiteX114" fmla="*/ 540874 w 1336092"/>
              <a:gd name="connsiteY114" fmla="*/ 238986 h 1333150"/>
              <a:gd name="connsiteX115" fmla="*/ 587258 w 1336092"/>
              <a:gd name="connsiteY115" fmla="*/ 238986 h 1333150"/>
              <a:gd name="connsiteX116" fmla="*/ 508762 w 1336092"/>
              <a:gd name="connsiteY116" fmla="*/ 179239 h 1333150"/>
              <a:gd name="connsiteX117" fmla="*/ 502518 w 1336092"/>
              <a:gd name="connsiteY117" fmla="*/ 165863 h 1333150"/>
              <a:gd name="connsiteX118" fmla="*/ 502518 w 1336092"/>
              <a:gd name="connsiteY118" fmla="*/ 34778 h 1333150"/>
              <a:gd name="connsiteX119" fmla="*/ 425807 w 1336092"/>
              <a:gd name="connsiteY119" fmla="*/ 0 h 1333150"/>
              <a:gd name="connsiteX120" fmla="*/ 512330 w 1336092"/>
              <a:gd name="connsiteY120" fmla="*/ 0 h 1333150"/>
              <a:gd name="connsiteX121" fmla="*/ 536414 w 1336092"/>
              <a:gd name="connsiteY121" fmla="*/ 24077 h 1333150"/>
              <a:gd name="connsiteX122" fmla="*/ 536414 w 1336092"/>
              <a:gd name="connsiteY122" fmla="*/ 156946 h 1333150"/>
              <a:gd name="connsiteX123" fmla="*/ 622937 w 1336092"/>
              <a:gd name="connsiteY123" fmla="*/ 222934 h 1333150"/>
              <a:gd name="connsiteX124" fmla="*/ 632749 w 1336092"/>
              <a:gd name="connsiteY124" fmla="*/ 255037 h 1333150"/>
              <a:gd name="connsiteX125" fmla="*/ 605989 w 1336092"/>
              <a:gd name="connsiteY125" fmla="*/ 273763 h 1333150"/>
              <a:gd name="connsiteX126" fmla="*/ 558714 w 1336092"/>
              <a:gd name="connsiteY126" fmla="*/ 273763 h 1333150"/>
              <a:gd name="connsiteX127" fmla="*/ 558714 w 1336092"/>
              <a:gd name="connsiteY127" fmla="*/ 566253 h 1333150"/>
              <a:gd name="connsiteX128" fmla="*/ 518574 w 1336092"/>
              <a:gd name="connsiteY128" fmla="*/ 607273 h 1333150"/>
              <a:gd name="connsiteX129" fmla="*/ 112719 w 1336092"/>
              <a:gd name="connsiteY129" fmla="*/ 607273 h 1333150"/>
              <a:gd name="connsiteX130" fmla="*/ 71687 w 1336092"/>
              <a:gd name="connsiteY130" fmla="*/ 567145 h 1333150"/>
              <a:gd name="connsiteX131" fmla="*/ 71687 w 1336092"/>
              <a:gd name="connsiteY131" fmla="*/ 274655 h 1333150"/>
              <a:gd name="connsiteX132" fmla="*/ 27980 w 1336092"/>
              <a:gd name="connsiteY132" fmla="*/ 274655 h 1333150"/>
              <a:gd name="connsiteX133" fmla="*/ 1220 w 1336092"/>
              <a:gd name="connsiteY133" fmla="*/ 254145 h 1333150"/>
              <a:gd name="connsiteX134" fmla="*/ 11924 w 1336092"/>
              <a:gd name="connsiteY134" fmla="*/ 222043 h 1333150"/>
              <a:gd name="connsiteX135" fmla="*/ 289333 w 1336092"/>
              <a:gd name="connsiteY135" fmla="*/ 32102 h 1333150"/>
              <a:gd name="connsiteX136" fmla="*/ 290225 w 1336092"/>
              <a:gd name="connsiteY136" fmla="*/ 30319 h 1333150"/>
              <a:gd name="connsiteX137" fmla="*/ 340176 w 1336092"/>
              <a:gd name="connsiteY137" fmla="*/ 30319 h 1333150"/>
              <a:gd name="connsiteX138" fmla="*/ 407967 w 1336092"/>
              <a:gd name="connsiteY138" fmla="*/ 74014 h 1333150"/>
              <a:gd name="connsiteX139" fmla="*/ 407967 w 1336092"/>
              <a:gd name="connsiteY139" fmla="*/ 17835 h 1333150"/>
              <a:gd name="connsiteX140" fmla="*/ 425807 w 1336092"/>
              <a:gd name="connsiteY140" fmla="*/ 0 h 133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1336092" h="1333150">
                <a:moveTo>
                  <a:pt x="954988" y="1062392"/>
                </a:moveTo>
                <a:lnTo>
                  <a:pt x="954988" y="1184978"/>
                </a:lnTo>
                <a:lnTo>
                  <a:pt x="1076692" y="1184978"/>
                </a:lnTo>
                <a:lnTo>
                  <a:pt x="1076692" y="1062392"/>
                </a:lnTo>
                <a:close/>
                <a:moveTo>
                  <a:pt x="952342" y="1027997"/>
                </a:moveTo>
                <a:lnTo>
                  <a:pt x="1077574" y="1027997"/>
                </a:lnTo>
                <a:cubicBezTo>
                  <a:pt x="1096976" y="1027997"/>
                  <a:pt x="1111087" y="1042990"/>
                  <a:pt x="1111087" y="1061510"/>
                </a:cubicBezTo>
                <a:lnTo>
                  <a:pt x="1111087" y="1185860"/>
                </a:lnTo>
                <a:cubicBezTo>
                  <a:pt x="1111087" y="1204380"/>
                  <a:pt x="1096976" y="1219373"/>
                  <a:pt x="1077574" y="1219373"/>
                </a:cubicBezTo>
                <a:lnTo>
                  <a:pt x="952342" y="1219373"/>
                </a:lnTo>
                <a:cubicBezTo>
                  <a:pt x="934704" y="1219373"/>
                  <a:pt x="919711" y="1204380"/>
                  <a:pt x="919711" y="1185860"/>
                </a:cubicBezTo>
                <a:lnTo>
                  <a:pt x="919711" y="1061510"/>
                </a:lnTo>
                <a:cubicBezTo>
                  <a:pt x="919711" y="1042990"/>
                  <a:pt x="934704" y="1027997"/>
                  <a:pt x="952342" y="1027997"/>
                </a:cubicBezTo>
                <a:close/>
                <a:moveTo>
                  <a:pt x="1145359" y="761545"/>
                </a:moveTo>
                <a:lnTo>
                  <a:pt x="1145359" y="831992"/>
                </a:lnTo>
                <a:cubicBezTo>
                  <a:pt x="1145359" y="837343"/>
                  <a:pt x="1141796" y="843585"/>
                  <a:pt x="1136451" y="847152"/>
                </a:cubicBezTo>
                <a:cubicBezTo>
                  <a:pt x="1131107" y="849827"/>
                  <a:pt x="1123981" y="849827"/>
                  <a:pt x="1118637" y="846260"/>
                </a:cubicBezTo>
                <a:lnTo>
                  <a:pt x="1025108" y="786513"/>
                </a:lnTo>
                <a:cubicBezTo>
                  <a:pt x="1020655" y="784730"/>
                  <a:pt x="1015310" y="784730"/>
                  <a:pt x="1010857" y="787405"/>
                </a:cubicBezTo>
                <a:lnTo>
                  <a:pt x="750759" y="965753"/>
                </a:lnTo>
                <a:lnTo>
                  <a:pt x="791734" y="965753"/>
                </a:lnTo>
                <a:cubicBezTo>
                  <a:pt x="802423" y="965753"/>
                  <a:pt x="809548" y="972887"/>
                  <a:pt x="809548" y="982696"/>
                </a:cubicBezTo>
                <a:lnTo>
                  <a:pt x="809548" y="1292130"/>
                </a:lnTo>
                <a:cubicBezTo>
                  <a:pt x="809548" y="1295697"/>
                  <a:pt x="812221" y="1298372"/>
                  <a:pt x="814893" y="1298372"/>
                </a:cubicBezTo>
                <a:lnTo>
                  <a:pt x="1221072" y="1298372"/>
                </a:lnTo>
                <a:cubicBezTo>
                  <a:pt x="1223744" y="1298372"/>
                  <a:pt x="1226417" y="1295697"/>
                  <a:pt x="1226417" y="1292130"/>
                </a:cubicBezTo>
                <a:lnTo>
                  <a:pt x="1225526" y="982696"/>
                </a:lnTo>
                <a:cubicBezTo>
                  <a:pt x="1225526" y="978238"/>
                  <a:pt x="1227307" y="972887"/>
                  <a:pt x="1230870" y="970212"/>
                </a:cubicBezTo>
                <a:cubicBezTo>
                  <a:pt x="1233543" y="966645"/>
                  <a:pt x="1238887" y="964861"/>
                  <a:pt x="1242450" y="964861"/>
                </a:cubicBezTo>
                <a:lnTo>
                  <a:pt x="1289659" y="964861"/>
                </a:lnTo>
                <a:lnTo>
                  <a:pt x="1210383" y="905115"/>
                </a:lnTo>
                <a:cubicBezTo>
                  <a:pt x="1206820" y="901548"/>
                  <a:pt x="1204148" y="896197"/>
                  <a:pt x="1204148" y="890847"/>
                </a:cubicBezTo>
                <a:lnTo>
                  <a:pt x="1204148" y="761545"/>
                </a:lnTo>
                <a:close/>
                <a:moveTo>
                  <a:pt x="1127544" y="725875"/>
                </a:moveTo>
                <a:lnTo>
                  <a:pt x="1214837" y="725875"/>
                </a:lnTo>
                <a:cubicBezTo>
                  <a:pt x="1228198" y="725875"/>
                  <a:pt x="1238887" y="736576"/>
                  <a:pt x="1238887" y="750844"/>
                </a:cubicBezTo>
                <a:lnTo>
                  <a:pt x="1238887" y="882821"/>
                </a:lnTo>
                <a:lnTo>
                  <a:pt x="1325289" y="948810"/>
                </a:lnTo>
                <a:cubicBezTo>
                  <a:pt x="1335087" y="955944"/>
                  <a:pt x="1338650" y="969320"/>
                  <a:pt x="1334197" y="980913"/>
                </a:cubicBezTo>
                <a:cubicBezTo>
                  <a:pt x="1330634" y="992505"/>
                  <a:pt x="1319945" y="1000531"/>
                  <a:pt x="1307474" y="1000531"/>
                </a:cubicBezTo>
                <a:lnTo>
                  <a:pt x="1260265" y="1000531"/>
                </a:lnTo>
                <a:lnTo>
                  <a:pt x="1261156" y="1292130"/>
                </a:lnTo>
                <a:cubicBezTo>
                  <a:pt x="1261156" y="1315315"/>
                  <a:pt x="1242450" y="1333150"/>
                  <a:pt x="1221072" y="1333150"/>
                </a:cubicBezTo>
                <a:lnTo>
                  <a:pt x="814893" y="1333150"/>
                </a:lnTo>
                <a:cubicBezTo>
                  <a:pt x="792624" y="1333150"/>
                  <a:pt x="774809" y="1315315"/>
                  <a:pt x="774809" y="1292130"/>
                </a:cubicBezTo>
                <a:lnTo>
                  <a:pt x="774809" y="1000531"/>
                </a:lnTo>
                <a:lnTo>
                  <a:pt x="731163" y="1000531"/>
                </a:lnTo>
                <a:cubicBezTo>
                  <a:pt x="718693" y="1000531"/>
                  <a:pt x="707113" y="992505"/>
                  <a:pt x="703550" y="980913"/>
                </a:cubicBezTo>
                <a:cubicBezTo>
                  <a:pt x="699987" y="968428"/>
                  <a:pt x="704441" y="955052"/>
                  <a:pt x="715130" y="948810"/>
                </a:cubicBezTo>
                <a:lnTo>
                  <a:pt x="991260" y="757086"/>
                </a:lnTo>
                <a:cubicBezTo>
                  <a:pt x="992151" y="757086"/>
                  <a:pt x="992151" y="756194"/>
                  <a:pt x="993042" y="756194"/>
                </a:cubicBezTo>
                <a:cubicBezTo>
                  <a:pt x="1009075" y="748169"/>
                  <a:pt x="1026890" y="748169"/>
                  <a:pt x="1042923" y="756194"/>
                </a:cubicBezTo>
                <a:lnTo>
                  <a:pt x="1110620" y="799889"/>
                </a:lnTo>
                <a:lnTo>
                  <a:pt x="1110620" y="743710"/>
                </a:lnTo>
                <a:cubicBezTo>
                  <a:pt x="1110620" y="733901"/>
                  <a:pt x="1117746" y="725875"/>
                  <a:pt x="1127544" y="725875"/>
                </a:cubicBezTo>
                <a:close/>
                <a:moveTo>
                  <a:pt x="318603" y="711072"/>
                </a:moveTo>
                <a:cubicBezTo>
                  <a:pt x="323929" y="710180"/>
                  <a:pt x="328367" y="711072"/>
                  <a:pt x="331917" y="712857"/>
                </a:cubicBezTo>
                <a:lnTo>
                  <a:pt x="394936" y="752115"/>
                </a:lnTo>
                <a:cubicBezTo>
                  <a:pt x="402925" y="757468"/>
                  <a:pt x="405587" y="768175"/>
                  <a:pt x="401149" y="776205"/>
                </a:cubicBezTo>
                <a:cubicBezTo>
                  <a:pt x="395824" y="785127"/>
                  <a:pt x="385173" y="786912"/>
                  <a:pt x="376297" y="782451"/>
                </a:cubicBezTo>
                <a:lnTo>
                  <a:pt x="347894" y="764606"/>
                </a:lnTo>
                <a:cubicBezTo>
                  <a:pt x="390498" y="902902"/>
                  <a:pt x="519199" y="1000155"/>
                  <a:pt x="665653" y="1000155"/>
                </a:cubicBezTo>
                <a:cubicBezTo>
                  <a:pt x="675416" y="1000155"/>
                  <a:pt x="683404" y="1008185"/>
                  <a:pt x="683404" y="1017999"/>
                </a:cubicBezTo>
                <a:cubicBezTo>
                  <a:pt x="683404" y="1027814"/>
                  <a:pt x="675416" y="1034952"/>
                  <a:pt x="665653" y="1034952"/>
                </a:cubicBezTo>
                <a:cubicBezTo>
                  <a:pt x="504110" y="1034952"/>
                  <a:pt x="361208" y="927884"/>
                  <a:pt x="315053" y="774421"/>
                </a:cubicBezTo>
                <a:lnTo>
                  <a:pt x="299076" y="801187"/>
                </a:lnTo>
                <a:cubicBezTo>
                  <a:pt x="295526" y="806541"/>
                  <a:pt x="290200" y="808325"/>
                  <a:pt x="283987" y="808325"/>
                </a:cubicBezTo>
                <a:cubicBezTo>
                  <a:pt x="280437" y="808325"/>
                  <a:pt x="277774" y="808325"/>
                  <a:pt x="275111" y="806541"/>
                </a:cubicBezTo>
                <a:cubicBezTo>
                  <a:pt x="267123" y="801187"/>
                  <a:pt x="264460" y="790481"/>
                  <a:pt x="269786" y="782451"/>
                </a:cubicBezTo>
                <a:lnTo>
                  <a:pt x="308840" y="719102"/>
                </a:lnTo>
                <a:cubicBezTo>
                  <a:pt x="310615" y="715533"/>
                  <a:pt x="314165" y="711964"/>
                  <a:pt x="318603" y="711072"/>
                </a:cubicBezTo>
                <a:close/>
                <a:moveTo>
                  <a:pt x="250889" y="336161"/>
                </a:moveTo>
                <a:lnTo>
                  <a:pt x="250889" y="461575"/>
                </a:lnTo>
                <a:lnTo>
                  <a:pt x="374359" y="461575"/>
                </a:lnTo>
                <a:lnTo>
                  <a:pt x="374359" y="336161"/>
                </a:lnTo>
                <a:close/>
                <a:moveTo>
                  <a:pt x="666783" y="302120"/>
                </a:moveTo>
                <a:cubicBezTo>
                  <a:pt x="833258" y="302120"/>
                  <a:pt x="976586" y="411685"/>
                  <a:pt x="1020208" y="568462"/>
                </a:cubicBezTo>
                <a:lnTo>
                  <a:pt x="1037122" y="540848"/>
                </a:lnTo>
                <a:cubicBezTo>
                  <a:pt x="1042464" y="533722"/>
                  <a:pt x="1053147" y="530159"/>
                  <a:pt x="1061159" y="535503"/>
                </a:cubicBezTo>
                <a:cubicBezTo>
                  <a:pt x="1069171" y="540848"/>
                  <a:pt x="1071842" y="551537"/>
                  <a:pt x="1067391" y="559554"/>
                </a:cubicBezTo>
                <a:lnTo>
                  <a:pt x="1028220" y="622799"/>
                </a:lnTo>
                <a:cubicBezTo>
                  <a:pt x="1024659" y="628144"/>
                  <a:pt x="1018427" y="630816"/>
                  <a:pt x="1013086" y="630816"/>
                </a:cubicBezTo>
                <a:cubicBezTo>
                  <a:pt x="1010415" y="630816"/>
                  <a:pt x="1006854" y="629925"/>
                  <a:pt x="1004184" y="629035"/>
                </a:cubicBezTo>
                <a:lnTo>
                  <a:pt x="940977" y="589841"/>
                </a:lnTo>
                <a:cubicBezTo>
                  <a:pt x="932964" y="584496"/>
                  <a:pt x="930294" y="573807"/>
                  <a:pt x="934745" y="565790"/>
                </a:cubicBezTo>
                <a:cubicBezTo>
                  <a:pt x="940086" y="557773"/>
                  <a:pt x="950769" y="554210"/>
                  <a:pt x="959672" y="560445"/>
                </a:cubicBezTo>
                <a:lnTo>
                  <a:pt x="986379" y="577370"/>
                </a:lnTo>
                <a:cubicBezTo>
                  <a:pt x="946318" y="435736"/>
                  <a:pt x="818123" y="336860"/>
                  <a:pt x="666783" y="336860"/>
                </a:cubicBezTo>
                <a:cubicBezTo>
                  <a:pt x="657880" y="336860"/>
                  <a:pt x="648978" y="327952"/>
                  <a:pt x="648978" y="319045"/>
                </a:cubicBezTo>
                <a:cubicBezTo>
                  <a:pt x="648978" y="309246"/>
                  <a:pt x="657880" y="302120"/>
                  <a:pt x="666783" y="302120"/>
                </a:cubicBezTo>
                <a:close/>
                <a:moveTo>
                  <a:pt x="250007" y="302120"/>
                </a:moveTo>
                <a:lnTo>
                  <a:pt x="374359" y="302120"/>
                </a:lnTo>
                <a:cubicBezTo>
                  <a:pt x="393761" y="302120"/>
                  <a:pt x="408754" y="317349"/>
                  <a:pt x="408754" y="336161"/>
                </a:cubicBezTo>
                <a:lnTo>
                  <a:pt x="408754" y="462470"/>
                </a:lnTo>
                <a:cubicBezTo>
                  <a:pt x="408754" y="481283"/>
                  <a:pt x="393761" y="497407"/>
                  <a:pt x="374359" y="497407"/>
                </a:cubicBezTo>
                <a:lnTo>
                  <a:pt x="250007" y="497407"/>
                </a:lnTo>
                <a:cubicBezTo>
                  <a:pt x="232369" y="497407"/>
                  <a:pt x="217376" y="481283"/>
                  <a:pt x="217376" y="462470"/>
                </a:cubicBezTo>
                <a:lnTo>
                  <a:pt x="217376" y="336161"/>
                </a:lnTo>
                <a:cubicBezTo>
                  <a:pt x="217376" y="317349"/>
                  <a:pt x="232369" y="302120"/>
                  <a:pt x="250007" y="302120"/>
                </a:cubicBezTo>
                <a:close/>
                <a:moveTo>
                  <a:pt x="443647" y="34778"/>
                </a:moveTo>
                <a:lnTo>
                  <a:pt x="443647" y="105225"/>
                </a:lnTo>
                <a:cubicBezTo>
                  <a:pt x="443647" y="112359"/>
                  <a:pt x="439187" y="117709"/>
                  <a:pt x="433835" y="120384"/>
                </a:cubicBezTo>
                <a:cubicBezTo>
                  <a:pt x="427591" y="123951"/>
                  <a:pt x="422239" y="123951"/>
                  <a:pt x="415995" y="120384"/>
                </a:cubicBezTo>
                <a:lnTo>
                  <a:pt x="322336" y="60638"/>
                </a:lnTo>
                <a:cubicBezTo>
                  <a:pt x="318769" y="58854"/>
                  <a:pt x="312525" y="58854"/>
                  <a:pt x="308065" y="60638"/>
                </a:cubicBezTo>
                <a:lnTo>
                  <a:pt x="48495" y="239877"/>
                </a:lnTo>
                <a:lnTo>
                  <a:pt x="89527" y="239877"/>
                </a:lnTo>
                <a:cubicBezTo>
                  <a:pt x="98447" y="239877"/>
                  <a:pt x="107367" y="247011"/>
                  <a:pt x="107367" y="256820"/>
                </a:cubicBezTo>
                <a:lnTo>
                  <a:pt x="107367" y="567145"/>
                </a:lnTo>
                <a:cubicBezTo>
                  <a:pt x="107367" y="569820"/>
                  <a:pt x="109151" y="572495"/>
                  <a:pt x="112719" y="572495"/>
                </a:cubicBezTo>
                <a:lnTo>
                  <a:pt x="518574" y="572495"/>
                </a:lnTo>
                <a:cubicBezTo>
                  <a:pt x="522142" y="572495"/>
                  <a:pt x="523926" y="569820"/>
                  <a:pt x="523926" y="566253"/>
                </a:cubicBezTo>
                <a:lnTo>
                  <a:pt x="523034" y="256820"/>
                </a:lnTo>
                <a:cubicBezTo>
                  <a:pt x="523034" y="251470"/>
                  <a:pt x="524818" y="247011"/>
                  <a:pt x="529278" y="244336"/>
                </a:cubicBezTo>
                <a:cubicBezTo>
                  <a:pt x="531954" y="241661"/>
                  <a:pt x="536414" y="238986"/>
                  <a:pt x="540874" y="238986"/>
                </a:cubicBezTo>
                <a:lnTo>
                  <a:pt x="587258" y="238986"/>
                </a:lnTo>
                <a:lnTo>
                  <a:pt x="508762" y="179239"/>
                </a:lnTo>
                <a:cubicBezTo>
                  <a:pt x="504302" y="175672"/>
                  <a:pt x="502518" y="171214"/>
                  <a:pt x="502518" y="165863"/>
                </a:cubicBezTo>
                <a:lnTo>
                  <a:pt x="502518" y="34778"/>
                </a:lnTo>
                <a:close/>
                <a:moveTo>
                  <a:pt x="425807" y="0"/>
                </a:moveTo>
                <a:lnTo>
                  <a:pt x="512330" y="0"/>
                </a:lnTo>
                <a:cubicBezTo>
                  <a:pt x="525710" y="0"/>
                  <a:pt x="536414" y="10701"/>
                  <a:pt x="536414" y="24077"/>
                </a:cubicBezTo>
                <a:lnTo>
                  <a:pt x="536414" y="156946"/>
                </a:lnTo>
                <a:lnTo>
                  <a:pt x="622937" y="222934"/>
                </a:lnTo>
                <a:cubicBezTo>
                  <a:pt x="632749" y="230068"/>
                  <a:pt x="636317" y="242553"/>
                  <a:pt x="632749" y="255037"/>
                </a:cubicBezTo>
                <a:cubicBezTo>
                  <a:pt x="629181" y="266630"/>
                  <a:pt x="617585" y="273763"/>
                  <a:pt x="605989" y="273763"/>
                </a:cubicBezTo>
                <a:lnTo>
                  <a:pt x="558714" y="273763"/>
                </a:lnTo>
                <a:lnTo>
                  <a:pt x="558714" y="566253"/>
                </a:lnTo>
                <a:cubicBezTo>
                  <a:pt x="558714" y="589439"/>
                  <a:pt x="540874" y="607273"/>
                  <a:pt x="518574" y="607273"/>
                </a:cubicBezTo>
                <a:lnTo>
                  <a:pt x="112719" y="607273"/>
                </a:lnTo>
                <a:cubicBezTo>
                  <a:pt x="90419" y="607273"/>
                  <a:pt x="71687" y="589439"/>
                  <a:pt x="71687" y="567145"/>
                </a:cubicBezTo>
                <a:lnTo>
                  <a:pt x="71687" y="274655"/>
                </a:lnTo>
                <a:lnTo>
                  <a:pt x="27980" y="274655"/>
                </a:lnTo>
                <a:cubicBezTo>
                  <a:pt x="15492" y="274655"/>
                  <a:pt x="4788" y="266630"/>
                  <a:pt x="1220" y="254145"/>
                </a:cubicBezTo>
                <a:cubicBezTo>
                  <a:pt x="-2348" y="241661"/>
                  <a:pt x="2112" y="230068"/>
                  <a:pt x="11924" y="222043"/>
                </a:cubicBezTo>
                <a:lnTo>
                  <a:pt x="289333" y="32102"/>
                </a:lnTo>
                <a:cubicBezTo>
                  <a:pt x="289333" y="31211"/>
                  <a:pt x="289333" y="31211"/>
                  <a:pt x="290225" y="30319"/>
                </a:cubicBezTo>
                <a:cubicBezTo>
                  <a:pt x="306281" y="22293"/>
                  <a:pt x="325012" y="22293"/>
                  <a:pt x="340176" y="30319"/>
                </a:cubicBezTo>
                <a:lnTo>
                  <a:pt x="407967" y="74014"/>
                </a:lnTo>
                <a:lnTo>
                  <a:pt x="407967" y="17835"/>
                </a:lnTo>
                <a:cubicBezTo>
                  <a:pt x="407967" y="8025"/>
                  <a:pt x="415995" y="0"/>
                  <a:pt x="4258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82E716B9-9791-4298-B69B-5737B1E76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681" y="3331178"/>
            <a:ext cx="1258605" cy="1297869"/>
          </a:xfrm>
          <a:custGeom>
            <a:avLst/>
            <a:gdLst>
              <a:gd name="connsiteX0" fmla="*/ 884879 w 1258605"/>
              <a:gd name="connsiteY0" fmla="*/ 1263416 h 1297869"/>
              <a:gd name="connsiteX1" fmla="*/ 923927 w 1258605"/>
              <a:gd name="connsiteY1" fmla="*/ 1263416 h 1297869"/>
              <a:gd name="connsiteX2" fmla="*/ 940790 w 1258605"/>
              <a:gd name="connsiteY2" fmla="*/ 1280643 h 1297869"/>
              <a:gd name="connsiteX3" fmla="*/ 923927 w 1258605"/>
              <a:gd name="connsiteY3" fmla="*/ 1297869 h 1297869"/>
              <a:gd name="connsiteX4" fmla="*/ 884879 w 1258605"/>
              <a:gd name="connsiteY4" fmla="*/ 1297869 h 1297869"/>
              <a:gd name="connsiteX5" fmla="*/ 867129 w 1258605"/>
              <a:gd name="connsiteY5" fmla="*/ 1280643 h 1297869"/>
              <a:gd name="connsiteX6" fmla="*/ 884879 w 1258605"/>
              <a:gd name="connsiteY6" fmla="*/ 1263416 h 1297869"/>
              <a:gd name="connsiteX7" fmla="*/ 568373 w 1258605"/>
              <a:gd name="connsiteY7" fmla="*/ 903155 h 1297869"/>
              <a:gd name="connsiteX8" fmla="*/ 568373 w 1258605"/>
              <a:gd name="connsiteY8" fmla="*/ 1262284 h 1297869"/>
              <a:gd name="connsiteX9" fmla="*/ 691121 w 1258605"/>
              <a:gd name="connsiteY9" fmla="*/ 1262284 h 1297869"/>
              <a:gd name="connsiteX10" fmla="*/ 691121 w 1258605"/>
              <a:gd name="connsiteY10" fmla="*/ 903155 h 1297869"/>
              <a:gd name="connsiteX11" fmla="*/ 518110 w 1258605"/>
              <a:gd name="connsiteY11" fmla="*/ 599237 h 1297869"/>
              <a:gd name="connsiteX12" fmla="*/ 508176 w 1258605"/>
              <a:gd name="connsiteY12" fmla="*/ 606273 h 1297869"/>
              <a:gd name="connsiteX13" fmla="*/ 500952 w 1258605"/>
              <a:gd name="connsiteY13" fmla="*/ 615947 h 1297869"/>
              <a:gd name="connsiteX14" fmla="*/ 498242 w 1258605"/>
              <a:gd name="connsiteY14" fmla="*/ 627379 h 1297869"/>
              <a:gd name="connsiteX15" fmla="*/ 498242 w 1258605"/>
              <a:gd name="connsiteY15" fmla="*/ 650245 h 1297869"/>
              <a:gd name="connsiteX16" fmla="*/ 563262 w 1258605"/>
              <a:gd name="connsiteY16" fmla="*/ 650245 h 1297869"/>
              <a:gd name="connsiteX17" fmla="*/ 563262 w 1258605"/>
              <a:gd name="connsiteY17" fmla="*/ 630018 h 1297869"/>
              <a:gd name="connsiteX18" fmla="*/ 561456 w 1258605"/>
              <a:gd name="connsiteY18" fmla="*/ 616826 h 1297869"/>
              <a:gd name="connsiteX19" fmla="*/ 554232 w 1258605"/>
              <a:gd name="connsiteY19" fmla="*/ 607152 h 1297869"/>
              <a:gd name="connsiteX20" fmla="*/ 543395 w 1258605"/>
              <a:gd name="connsiteY20" fmla="*/ 599237 h 1297869"/>
              <a:gd name="connsiteX21" fmla="*/ 518110 w 1258605"/>
              <a:gd name="connsiteY21" fmla="*/ 599237 h 1297869"/>
              <a:gd name="connsiteX22" fmla="*/ 531543 w 1258605"/>
              <a:gd name="connsiteY22" fmla="*/ 574283 h 1297869"/>
              <a:gd name="connsiteX23" fmla="*/ 553329 w 1258605"/>
              <a:gd name="connsiteY23" fmla="*/ 579010 h 1297869"/>
              <a:gd name="connsiteX24" fmla="*/ 570487 w 1258605"/>
              <a:gd name="connsiteY24" fmla="*/ 590443 h 1297869"/>
              <a:gd name="connsiteX25" fmla="*/ 583130 w 1258605"/>
              <a:gd name="connsiteY25" fmla="*/ 608032 h 1297869"/>
              <a:gd name="connsiteX26" fmla="*/ 587645 w 1258605"/>
              <a:gd name="connsiteY26" fmla="*/ 630018 h 1297869"/>
              <a:gd name="connsiteX27" fmla="*/ 587645 w 1258605"/>
              <a:gd name="connsiteY27" fmla="*/ 661678 h 1297869"/>
              <a:gd name="connsiteX28" fmla="*/ 575002 w 1258605"/>
              <a:gd name="connsiteY28" fmla="*/ 673990 h 1297869"/>
              <a:gd name="connsiteX29" fmla="*/ 486503 w 1258605"/>
              <a:gd name="connsiteY29" fmla="*/ 673990 h 1297869"/>
              <a:gd name="connsiteX30" fmla="*/ 474763 w 1258605"/>
              <a:gd name="connsiteY30" fmla="*/ 661678 h 1297869"/>
              <a:gd name="connsiteX31" fmla="*/ 474763 w 1258605"/>
              <a:gd name="connsiteY31" fmla="*/ 627379 h 1297869"/>
              <a:gd name="connsiteX32" fmla="*/ 479278 w 1258605"/>
              <a:gd name="connsiteY32" fmla="*/ 606273 h 1297869"/>
              <a:gd name="connsiteX33" fmla="*/ 491921 w 1258605"/>
              <a:gd name="connsiteY33" fmla="*/ 589563 h 1297869"/>
              <a:gd name="connsiteX34" fmla="*/ 509079 w 1258605"/>
              <a:gd name="connsiteY34" fmla="*/ 578131 h 1297869"/>
              <a:gd name="connsiteX35" fmla="*/ 531543 w 1258605"/>
              <a:gd name="connsiteY35" fmla="*/ 574283 h 1297869"/>
              <a:gd name="connsiteX36" fmla="*/ 529641 w 1258605"/>
              <a:gd name="connsiteY36" fmla="*/ 548410 h 1297869"/>
              <a:gd name="connsiteX37" fmla="*/ 498077 w 1258605"/>
              <a:gd name="connsiteY37" fmla="*/ 554884 h 1297869"/>
              <a:gd name="connsiteX38" fmla="*/ 471214 w 1258605"/>
              <a:gd name="connsiteY38" fmla="*/ 572741 h 1297869"/>
              <a:gd name="connsiteX39" fmla="*/ 453305 w 1258605"/>
              <a:gd name="connsiteY39" fmla="*/ 599528 h 1297869"/>
              <a:gd name="connsiteX40" fmla="*/ 447037 w 1258605"/>
              <a:gd name="connsiteY40" fmla="*/ 632564 h 1297869"/>
              <a:gd name="connsiteX41" fmla="*/ 447037 w 1258605"/>
              <a:gd name="connsiteY41" fmla="*/ 762924 h 1297869"/>
              <a:gd name="connsiteX42" fmla="*/ 450618 w 1258605"/>
              <a:gd name="connsiteY42" fmla="*/ 770960 h 1297869"/>
              <a:gd name="connsiteX43" fmla="*/ 471214 w 1258605"/>
              <a:gd name="connsiteY43" fmla="*/ 770960 h 1297869"/>
              <a:gd name="connsiteX44" fmla="*/ 475691 w 1258605"/>
              <a:gd name="connsiteY44" fmla="*/ 761138 h 1297869"/>
              <a:gd name="connsiteX45" fmla="*/ 475691 w 1258605"/>
              <a:gd name="connsiteY45" fmla="*/ 717387 h 1297869"/>
              <a:gd name="connsiteX46" fmla="*/ 487332 w 1258605"/>
              <a:gd name="connsiteY46" fmla="*/ 704887 h 1297869"/>
              <a:gd name="connsiteX47" fmla="*/ 575085 w 1258605"/>
              <a:gd name="connsiteY47" fmla="*/ 704887 h 1297869"/>
              <a:gd name="connsiteX48" fmla="*/ 587621 w 1258605"/>
              <a:gd name="connsiteY48" fmla="*/ 717387 h 1297869"/>
              <a:gd name="connsiteX49" fmla="*/ 587621 w 1258605"/>
              <a:gd name="connsiteY49" fmla="*/ 762924 h 1297869"/>
              <a:gd name="connsiteX50" fmla="*/ 591203 w 1258605"/>
              <a:gd name="connsiteY50" fmla="*/ 770960 h 1297869"/>
              <a:gd name="connsiteX51" fmla="*/ 601053 w 1258605"/>
              <a:gd name="connsiteY51" fmla="*/ 776317 h 1297869"/>
              <a:gd name="connsiteX52" fmla="*/ 610903 w 1258605"/>
              <a:gd name="connsiteY52" fmla="*/ 770960 h 1297869"/>
              <a:gd name="connsiteX53" fmla="*/ 615380 w 1258605"/>
              <a:gd name="connsiteY53" fmla="*/ 761138 h 1297869"/>
              <a:gd name="connsiteX54" fmla="*/ 615380 w 1258605"/>
              <a:gd name="connsiteY54" fmla="*/ 628993 h 1297869"/>
              <a:gd name="connsiteX55" fmla="*/ 608216 w 1258605"/>
              <a:gd name="connsiteY55" fmla="*/ 596849 h 1297869"/>
              <a:gd name="connsiteX56" fmla="*/ 589412 w 1258605"/>
              <a:gd name="connsiteY56" fmla="*/ 570955 h 1297869"/>
              <a:gd name="connsiteX57" fmla="*/ 562549 w 1258605"/>
              <a:gd name="connsiteY57" fmla="*/ 553991 h 1297869"/>
              <a:gd name="connsiteX58" fmla="*/ 529641 w 1258605"/>
              <a:gd name="connsiteY58" fmla="*/ 548410 h 1297869"/>
              <a:gd name="connsiteX59" fmla="*/ 697760 w 1258605"/>
              <a:gd name="connsiteY59" fmla="*/ 548064 h 1297869"/>
              <a:gd name="connsiteX60" fmla="*/ 686992 w 1258605"/>
              <a:gd name="connsiteY60" fmla="*/ 553414 h 1297869"/>
              <a:gd name="connsiteX61" fmla="*/ 682505 w 1258605"/>
              <a:gd name="connsiteY61" fmla="*/ 563223 h 1297869"/>
              <a:gd name="connsiteX62" fmla="*/ 682505 w 1258605"/>
              <a:gd name="connsiteY62" fmla="*/ 761190 h 1297869"/>
              <a:gd name="connsiteX63" fmla="*/ 687889 w 1258605"/>
              <a:gd name="connsiteY63" fmla="*/ 771890 h 1297869"/>
              <a:gd name="connsiteX64" fmla="*/ 697760 w 1258605"/>
              <a:gd name="connsiteY64" fmla="*/ 776349 h 1297869"/>
              <a:gd name="connsiteX65" fmla="*/ 820695 w 1258605"/>
              <a:gd name="connsiteY65" fmla="*/ 776349 h 1297869"/>
              <a:gd name="connsiteX66" fmla="*/ 830566 w 1258605"/>
              <a:gd name="connsiteY66" fmla="*/ 771890 h 1297869"/>
              <a:gd name="connsiteX67" fmla="*/ 834155 w 1258605"/>
              <a:gd name="connsiteY67" fmla="*/ 761190 h 1297869"/>
              <a:gd name="connsiteX68" fmla="*/ 830566 w 1258605"/>
              <a:gd name="connsiteY68" fmla="*/ 750489 h 1297869"/>
              <a:gd name="connsiteX69" fmla="*/ 820695 w 1258605"/>
              <a:gd name="connsiteY69" fmla="*/ 746030 h 1297869"/>
              <a:gd name="connsiteX70" fmla="*/ 723783 w 1258605"/>
              <a:gd name="connsiteY70" fmla="*/ 746030 h 1297869"/>
              <a:gd name="connsiteX71" fmla="*/ 713014 w 1258605"/>
              <a:gd name="connsiteY71" fmla="*/ 735329 h 1297869"/>
              <a:gd name="connsiteX72" fmla="*/ 713014 w 1258605"/>
              <a:gd name="connsiteY72" fmla="*/ 563223 h 1297869"/>
              <a:gd name="connsiteX73" fmla="*/ 708528 w 1258605"/>
              <a:gd name="connsiteY73" fmla="*/ 553414 h 1297869"/>
              <a:gd name="connsiteX74" fmla="*/ 697760 w 1258605"/>
              <a:gd name="connsiteY74" fmla="*/ 548064 h 1297869"/>
              <a:gd name="connsiteX75" fmla="*/ 900340 w 1258605"/>
              <a:gd name="connsiteY75" fmla="*/ 547991 h 1297869"/>
              <a:gd name="connsiteX76" fmla="*/ 890614 w 1258605"/>
              <a:gd name="connsiteY76" fmla="*/ 553325 h 1297869"/>
              <a:gd name="connsiteX77" fmla="*/ 885309 w 1258605"/>
              <a:gd name="connsiteY77" fmla="*/ 563991 h 1297869"/>
              <a:gd name="connsiteX78" fmla="*/ 885309 w 1258605"/>
              <a:gd name="connsiteY78" fmla="*/ 760428 h 1297869"/>
              <a:gd name="connsiteX79" fmla="*/ 890614 w 1258605"/>
              <a:gd name="connsiteY79" fmla="*/ 771094 h 1297869"/>
              <a:gd name="connsiteX80" fmla="*/ 900340 w 1258605"/>
              <a:gd name="connsiteY80" fmla="*/ 775538 h 1297869"/>
              <a:gd name="connsiteX81" fmla="*/ 1012634 w 1258605"/>
              <a:gd name="connsiteY81" fmla="*/ 775538 h 1297869"/>
              <a:gd name="connsiteX82" fmla="*/ 1023245 w 1258605"/>
              <a:gd name="connsiteY82" fmla="*/ 771983 h 1297869"/>
              <a:gd name="connsiteX83" fmla="*/ 1026781 w 1258605"/>
              <a:gd name="connsiteY83" fmla="*/ 760428 h 1297869"/>
              <a:gd name="connsiteX84" fmla="*/ 1023245 w 1258605"/>
              <a:gd name="connsiteY84" fmla="*/ 750650 h 1297869"/>
              <a:gd name="connsiteX85" fmla="*/ 1012634 w 1258605"/>
              <a:gd name="connsiteY85" fmla="*/ 746206 h 1297869"/>
              <a:gd name="connsiteX86" fmla="*/ 925982 w 1258605"/>
              <a:gd name="connsiteY86" fmla="*/ 746206 h 1297869"/>
              <a:gd name="connsiteX87" fmla="*/ 914488 w 1258605"/>
              <a:gd name="connsiteY87" fmla="*/ 734651 h 1297869"/>
              <a:gd name="connsiteX88" fmla="*/ 914488 w 1258605"/>
              <a:gd name="connsiteY88" fmla="*/ 687542 h 1297869"/>
              <a:gd name="connsiteX89" fmla="*/ 925982 w 1258605"/>
              <a:gd name="connsiteY89" fmla="*/ 675987 h 1297869"/>
              <a:gd name="connsiteX90" fmla="*/ 986108 w 1258605"/>
              <a:gd name="connsiteY90" fmla="*/ 675987 h 1297869"/>
              <a:gd name="connsiteX91" fmla="*/ 996718 w 1258605"/>
              <a:gd name="connsiteY91" fmla="*/ 671542 h 1297869"/>
              <a:gd name="connsiteX92" fmla="*/ 1001139 w 1258605"/>
              <a:gd name="connsiteY92" fmla="*/ 660876 h 1297869"/>
              <a:gd name="connsiteX93" fmla="*/ 996718 w 1258605"/>
              <a:gd name="connsiteY93" fmla="*/ 650210 h 1297869"/>
              <a:gd name="connsiteX94" fmla="*/ 986108 w 1258605"/>
              <a:gd name="connsiteY94" fmla="*/ 645765 h 1297869"/>
              <a:gd name="connsiteX95" fmla="*/ 925982 w 1258605"/>
              <a:gd name="connsiteY95" fmla="*/ 645765 h 1297869"/>
              <a:gd name="connsiteX96" fmla="*/ 914488 w 1258605"/>
              <a:gd name="connsiteY96" fmla="*/ 634210 h 1297869"/>
              <a:gd name="connsiteX97" fmla="*/ 914488 w 1258605"/>
              <a:gd name="connsiteY97" fmla="*/ 589768 h 1297869"/>
              <a:gd name="connsiteX98" fmla="*/ 925982 w 1258605"/>
              <a:gd name="connsiteY98" fmla="*/ 578213 h 1297869"/>
              <a:gd name="connsiteX99" fmla="*/ 1012634 w 1258605"/>
              <a:gd name="connsiteY99" fmla="*/ 578213 h 1297869"/>
              <a:gd name="connsiteX100" fmla="*/ 1023245 w 1258605"/>
              <a:gd name="connsiteY100" fmla="*/ 574657 h 1297869"/>
              <a:gd name="connsiteX101" fmla="*/ 1026781 w 1258605"/>
              <a:gd name="connsiteY101" fmla="*/ 563991 h 1297869"/>
              <a:gd name="connsiteX102" fmla="*/ 1023245 w 1258605"/>
              <a:gd name="connsiteY102" fmla="*/ 553325 h 1297869"/>
              <a:gd name="connsiteX103" fmla="*/ 1012634 w 1258605"/>
              <a:gd name="connsiteY103" fmla="*/ 547991 h 1297869"/>
              <a:gd name="connsiteX104" fmla="*/ 294344 w 1258605"/>
              <a:gd name="connsiteY104" fmla="*/ 547991 h 1297869"/>
              <a:gd name="connsiteX105" fmla="*/ 269661 w 1258605"/>
              <a:gd name="connsiteY105" fmla="*/ 553325 h 1297869"/>
              <a:gd name="connsiteX106" fmla="*/ 249386 w 1258605"/>
              <a:gd name="connsiteY106" fmla="*/ 568435 h 1297869"/>
              <a:gd name="connsiteX107" fmla="*/ 235282 w 1258605"/>
              <a:gd name="connsiteY107" fmla="*/ 589768 h 1297869"/>
              <a:gd name="connsiteX108" fmla="*/ 229993 w 1258605"/>
              <a:gd name="connsiteY108" fmla="*/ 612878 h 1297869"/>
              <a:gd name="connsiteX109" fmla="*/ 235282 w 1258605"/>
              <a:gd name="connsiteY109" fmla="*/ 638655 h 1297869"/>
              <a:gd name="connsiteX110" fmla="*/ 249386 w 1258605"/>
              <a:gd name="connsiteY110" fmla="*/ 658209 h 1297869"/>
              <a:gd name="connsiteX111" fmla="*/ 269661 w 1258605"/>
              <a:gd name="connsiteY111" fmla="*/ 671542 h 1297869"/>
              <a:gd name="connsiteX112" fmla="*/ 294344 w 1258605"/>
              <a:gd name="connsiteY112" fmla="*/ 676875 h 1297869"/>
              <a:gd name="connsiteX113" fmla="*/ 320790 w 1258605"/>
              <a:gd name="connsiteY113" fmla="*/ 676875 h 1297869"/>
              <a:gd name="connsiteX114" fmla="*/ 344591 w 1258605"/>
              <a:gd name="connsiteY114" fmla="*/ 687542 h 1297869"/>
              <a:gd name="connsiteX115" fmla="*/ 355169 w 1258605"/>
              <a:gd name="connsiteY115" fmla="*/ 711541 h 1297869"/>
              <a:gd name="connsiteX116" fmla="*/ 344591 w 1258605"/>
              <a:gd name="connsiteY116" fmla="*/ 736429 h 1297869"/>
              <a:gd name="connsiteX117" fmla="*/ 320790 w 1258605"/>
              <a:gd name="connsiteY117" fmla="*/ 746206 h 1297869"/>
              <a:gd name="connsiteX118" fmla="*/ 251149 w 1258605"/>
              <a:gd name="connsiteY118" fmla="*/ 746206 h 1297869"/>
              <a:gd name="connsiteX119" fmla="*/ 240571 w 1258605"/>
              <a:gd name="connsiteY119" fmla="*/ 750650 h 1297869"/>
              <a:gd name="connsiteX120" fmla="*/ 236164 w 1258605"/>
              <a:gd name="connsiteY120" fmla="*/ 760428 h 1297869"/>
              <a:gd name="connsiteX121" fmla="*/ 240571 w 1258605"/>
              <a:gd name="connsiteY121" fmla="*/ 771983 h 1297869"/>
              <a:gd name="connsiteX122" fmla="*/ 251149 w 1258605"/>
              <a:gd name="connsiteY122" fmla="*/ 775538 h 1297869"/>
              <a:gd name="connsiteX123" fmla="*/ 320790 w 1258605"/>
              <a:gd name="connsiteY123" fmla="*/ 775538 h 1297869"/>
              <a:gd name="connsiteX124" fmla="*/ 344591 w 1258605"/>
              <a:gd name="connsiteY124" fmla="*/ 770205 h 1297869"/>
              <a:gd name="connsiteX125" fmla="*/ 364866 w 1258605"/>
              <a:gd name="connsiteY125" fmla="*/ 756872 h 1297869"/>
              <a:gd name="connsiteX126" fmla="*/ 378970 w 1258605"/>
              <a:gd name="connsiteY126" fmla="*/ 736429 h 1297869"/>
              <a:gd name="connsiteX127" fmla="*/ 384259 w 1258605"/>
              <a:gd name="connsiteY127" fmla="*/ 711541 h 1297869"/>
              <a:gd name="connsiteX128" fmla="*/ 378970 w 1258605"/>
              <a:gd name="connsiteY128" fmla="*/ 687542 h 1297869"/>
              <a:gd name="connsiteX129" fmla="*/ 364866 w 1258605"/>
              <a:gd name="connsiteY129" fmla="*/ 666209 h 1297869"/>
              <a:gd name="connsiteX130" fmla="*/ 344591 w 1258605"/>
              <a:gd name="connsiteY130" fmla="*/ 652876 h 1297869"/>
              <a:gd name="connsiteX131" fmla="*/ 320790 w 1258605"/>
              <a:gd name="connsiteY131" fmla="*/ 647543 h 1297869"/>
              <a:gd name="connsiteX132" fmla="*/ 294344 w 1258605"/>
              <a:gd name="connsiteY132" fmla="*/ 647543 h 1297869"/>
              <a:gd name="connsiteX133" fmla="*/ 269661 w 1258605"/>
              <a:gd name="connsiteY133" fmla="*/ 637766 h 1297869"/>
              <a:gd name="connsiteX134" fmla="*/ 259965 w 1258605"/>
              <a:gd name="connsiteY134" fmla="*/ 614656 h 1297869"/>
              <a:gd name="connsiteX135" fmla="*/ 269661 w 1258605"/>
              <a:gd name="connsiteY135" fmla="*/ 588879 h 1297869"/>
              <a:gd name="connsiteX136" fmla="*/ 294344 w 1258605"/>
              <a:gd name="connsiteY136" fmla="*/ 578213 h 1297869"/>
              <a:gd name="connsiteX137" fmla="*/ 363102 w 1258605"/>
              <a:gd name="connsiteY137" fmla="*/ 578213 h 1297869"/>
              <a:gd name="connsiteX138" fmla="*/ 373681 w 1258605"/>
              <a:gd name="connsiteY138" fmla="*/ 574657 h 1297869"/>
              <a:gd name="connsiteX139" fmla="*/ 378088 w 1258605"/>
              <a:gd name="connsiteY139" fmla="*/ 563991 h 1297869"/>
              <a:gd name="connsiteX140" fmla="*/ 372799 w 1258605"/>
              <a:gd name="connsiteY140" fmla="*/ 553325 h 1297869"/>
              <a:gd name="connsiteX141" fmla="*/ 363102 w 1258605"/>
              <a:gd name="connsiteY141" fmla="*/ 547991 h 1297869"/>
              <a:gd name="connsiteX142" fmla="*/ 900340 w 1258605"/>
              <a:gd name="connsiteY142" fmla="*/ 525770 h 1297869"/>
              <a:gd name="connsiteX143" fmla="*/ 1012634 w 1258605"/>
              <a:gd name="connsiteY143" fmla="*/ 525770 h 1297869"/>
              <a:gd name="connsiteX144" fmla="*/ 1039160 w 1258605"/>
              <a:gd name="connsiteY144" fmla="*/ 537325 h 1297869"/>
              <a:gd name="connsiteX145" fmla="*/ 1050655 w 1258605"/>
              <a:gd name="connsiteY145" fmla="*/ 563991 h 1297869"/>
              <a:gd name="connsiteX146" fmla="*/ 1039160 w 1258605"/>
              <a:gd name="connsiteY146" fmla="*/ 591545 h 1297869"/>
              <a:gd name="connsiteX147" fmla="*/ 1012634 w 1258605"/>
              <a:gd name="connsiteY147" fmla="*/ 601323 h 1297869"/>
              <a:gd name="connsiteX148" fmla="*/ 938361 w 1258605"/>
              <a:gd name="connsiteY148" fmla="*/ 601323 h 1297869"/>
              <a:gd name="connsiteX149" fmla="*/ 938361 w 1258605"/>
              <a:gd name="connsiteY149" fmla="*/ 623544 h 1297869"/>
              <a:gd name="connsiteX150" fmla="*/ 986108 w 1258605"/>
              <a:gd name="connsiteY150" fmla="*/ 623544 h 1297869"/>
              <a:gd name="connsiteX151" fmla="*/ 1012634 w 1258605"/>
              <a:gd name="connsiteY151" fmla="*/ 634210 h 1297869"/>
              <a:gd name="connsiteX152" fmla="*/ 1024129 w 1258605"/>
              <a:gd name="connsiteY152" fmla="*/ 660876 h 1297869"/>
              <a:gd name="connsiteX153" fmla="*/ 1012634 w 1258605"/>
              <a:gd name="connsiteY153" fmla="*/ 688430 h 1297869"/>
              <a:gd name="connsiteX154" fmla="*/ 986108 w 1258605"/>
              <a:gd name="connsiteY154" fmla="*/ 699097 h 1297869"/>
              <a:gd name="connsiteX155" fmla="*/ 938361 w 1258605"/>
              <a:gd name="connsiteY155" fmla="*/ 699097 h 1297869"/>
              <a:gd name="connsiteX156" fmla="*/ 938361 w 1258605"/>
              <a:gd name="connsiteY156" fmla="*/ 723096 h 1297869"/>
              <a:gd name="connsiteX157" fmla="*/ 1012634 w 1258605"/>
              <a:gd name="connsiteY157" fmla="*/ 723096 h 1297869"/>
              <a:gd name="connsiteX158" fmla="*/ 1039160 w 1258605"/>
              <a:gd name="connsiteY158" fmla="*/ 734651 h 1297869"/>
              <a:gd name="connsiteX159" fmla="*/ 1050655 w 1258605"/>
              <a:gd name="connsiteY159" fmla="*/ 760428 h 1297869"/>
              <a:gd name="connsiteX160" fmla="*/ 1039160 w 1258605"/>
              <a:gd name="connsiteY160" fmla="*/ 787982 h 1297869"/>
              <a:gd name="connsiteX161" fmla="*/ 1012634 w 1258605"/>
              <a:gd name="connsiteY161" fmla="*/ 799537 h 1297869"/>
              <a:gd name="connsiteX162" fmla="*/ 900340 w 1258605"/>
              <a:gd name="connsiteY162" fmla="*/ 799537 h 1297869"/>
              <a:gd name="connsiteX163" fmla="*/ 874699 w 1258605"/>
              <a:gd name="connsiteY163" fmla="*/ 787982 h 1297869"/>
              <a:gd name="connsiteX164" fmla="*/ 863204 w 1258605"/>
              <a:gd name="connsiteY164" fmla="*/ 760428 h 1297869"/>
              <a:gd name="connsiteX165" fmla="*/ 863204 w 1258605"/>
              <a:gd name="connsiteY165" fmla="*/ 563991 h 1297869"/>
              <a:gd name="connsiteX166" fmla="*/ 872930 w 1258605"/>
              <a:gd name="connsiteY166" fmla="*/ 537325 h 1297869"/>
              <a:gd name="connsiteX167" fmla="*/ 900340 w 1258605"/>
              <a:gd name="connsiteY167" fmla="*/ 525770 h 1297869"/>
              <a:gd name="connsiteX168" fmla="*/ 697760 w 1258605"/>
              <a:gd name="connsiteY168" fmla="*/ 525770 h 1297869"/>
              <a:gd name="connsiteX169" fmla="*/ 723783 w 1258605"/>
              <a:gd name="connsiteY169" fmla="*/ 536471 h 1297869"/>
              <a:gd name="connsiteX170" fmla="*/ 735448 w 1258605"/>
              <a:gd name="connsiteY170" fmla="*/ 563223 h 1297869"/>
              <a:gd name="connsiteX171" fmla="*/ 735448 w 1258605"/>
              <a:gd name="connsiteY171" fmla="*/ 723736 h 1297869"/>
              <a:gd name="connsiteX172" fmla="*/ 820695 w 1258605"/>
              <a:gd name="connsiteY172" fmla="*/ 723736 h 1297869"/>
              <a:gd name="connsiteX173" fmla="*/ 846718 w 1258605"/>
              <a:gd name="connsiteY173" fmla="*/ 735329 h 1297869"/>
              <a:gd name="connsiteX174" fmla="*/ 858384 w 1258605"/>
              <a:gd name="connsiteY174" fmla="*/ 761190 h 1297869"/>
              <a:gd name="connsiteX175" fmla="*/ 846718 w 1258605"/>
              <a:gd name="connsiteY175" fmla="*/ 788834 h 1297869"/>
              <a:gd name="connsiteX176" fmla="*/ 820695 w 1258605"/>
              <a:gd name="connsiteY176" fmla="*/ 799534 h 1297869"/>
              <a:gd name="connsiteX177" fmla="*/ 697760 w 1258605"/>
              <a:gd name="connsiteY177" fmla="*/ 799534 h 1297869"/>
              <a:gd name="connsiteX178" fmla="*/ 670839 w 1258605"/>
              <a:gd name="connsiteY178" fmla="*/ 787942 h 1297869"/>
              <a:gd name="connsiteX179" fmla="*/ 659174 w 1258605"/>
              <a:gd name="connsiteY179" fmla="*/ 762081 h 1297869"/>
              <a:gd name="connsiteX180" fmla="*/ 659174 w 1258605"/>
              <a:gd name="connsiteY180" fmla="*/ 563223 h 1297869"/>
              <a:gd name="connsiteX181" fmla="*/ 670839 w 1258605"/>
              <a:gd name="connsiteY181" fmla="*/ 536471 h 1297869"/>
              <a:gd name="connsiteX182" fmla="*/ 697760 w 1258605"/>
              <a:gd name="connsiteY182" fmla="*/ 525770 h 1297869"/>
              <a:gd name="connsiteX183" fmla="*/ 294344 w 1258605"/>
              <a:gd name="connsiteY183" fmla="*/ 525770 h 1297869"/>
              <a:gd name="connsiteX184" fmla="*/ 363102 w 1258605"/>
              <a:gd name="connsiteY184" fmla="*/ 525770 h 1297869"/>
              <a:gd name="connsiteX185" fmla="*/ 389548 w 1258605"/>
              <a:gd name="connsiteY185" fmla="*/ 536436 h 1297869"/>
              <a:gd name="connsiteX186" fmla="*/ 401008 w 1258605"/>
              <a:gd name="connsiteY186" fmla="*/ 563102 h 1297869"/>
              <a:gd name="connsiteX187" fmla="*/ 390430 w 1258605"/>
              <a:gd name="connsiteY187" fmla="*/ 590656 h 1297869"/>
              <a:gd name="connsiteX188" fmla="*/ 363102 w 1258605"/>
              <a:gd name="connsiteY188" fmla="*/ 601323 h 1297869"/>
              <a:gd name="connsiteX189" fmla="*/ 294344 w 1258605"/>
              <a:gd name="connsiteY189" fmla="*/ 601323 h 1297869"/>
              <a:gd name="connsiteX190" fmla="*/ 286410 w 1258605"/>
              <a:gd name="connsiteY190" fmla="*/ 604878 h 1297869"/>
              <a:gd name="connsiteX191" fmla="*/ 282884 w 1258605"/>
              <a:gd name="connsiteY191" fmla="*/ 613767 h 1297869"/>
              <a:gd name="connsiteX192" fmla="*/ 286410 w 1258605"/>
              <a:gd name="connsiteY192" fmla="*/ 620878 h 1297869"/>
              <a:gd name="connsiteX193" fmla="*/ 294344 w 1258605"/>
              <a:gd name="connsiteY193" fmla="*/ 624433 h 1297869"/>
              <a:gd name="connsiteX194" fmla="*/ 320790 w 1258605"/>
              <a:gd name="connsiteY194" fmla="*/ 624433 h 1297869"/>
              <a:gd name="connsiteX195" fmla="*/ 353406 w 1258605"/>
              <a:gd name="connsiteY195" fmla="*/ 631544 h 1297869"/>
              <a:gd name="connsiteX196" fmla="*/ 380733 w 1258605"/>
              <a:gd name="connsiteY196" fmla="*/ 649321 h 1297869"/>
              <a:gd name="connsiteX197" fmla="*/ 399245 w 1258605"/>
              <a:gd name="connsiteY197" fmla="*/ 677764 h 1297869"/>
              <a:gd name="connsiteX198" fmla="*/ 407178 w 1258605"/>
              <a:gd name="connsiteY198" fmla="*/ 711541 h 1297869"/>
              <a:gd name="connsiteX199" fmla="*/ 400126 w 1258605"/>
              <a:gd name="connsiteY199" fmla="*/ 745317 h 1297869"/>
              <a:gd name="connsiteX200" fmla="*/ 381614 w 1258605"/>
              <a:gd name="connsiteY200" fmla="*/ 772872 h 1297869"/>
              <a:gd name="connsiteX201" fmla="*/ 355169 w 1258605"/>
              <a:gd name="connsiteY201" fmla="*/ 792426 h 1297869"/>
              <a:gd name="connsiteX202" fmla="*/ 320790 w 1258605"/>
              <a:gd name="connsiteY202" fmla="*/ 799537 h 1297869"/>
              <a:gd name="connsiteX203" fmla="*/ 251149 w 1258605"/>
              <a:gd name="connsiteY203" fmla="*/ 799537 h 1297869"/>
              <a:gd name="connsiteX204" fmla="*/ 223822 w 1258605"/>
              <a:gd name="connsiteY204" fmla="*/ 787982 h 1297869"/>
              <a:gd name="connsiteX205" fmla="*/ 213244 w 1258605"/>
              <a:gd name="connsiteY205" fmla="*/ 760428 h 1297869"/>
              <a:gd name="connsiteX206" fmla="*/ 223822 w 1258605"/>
              <a:gd name="connsiteY206" fmla="*/ 734651 h 1297869"/>
              <a:gd name="connsiteX207" fmla="*/ 251149 w 1258605"/>
              <a:gd name="connsiteY207" fmla="*/ 723096 h 1297869"/>
              <a:gd name="connsiteX208" fmla="*/ 320790 w 1258605"/>
              <a:gd name="connsiteY208" fmla="*/ 723096 h 1297869"/>
              <a:gd name="connsiteX209" fmla="*/ 327842 w 1258605"/>
              <a:gd name="connsiteY209" fmla="*/ 719540 h 1297869"/>
              <a:gd name="connsiteX210" fmla="*/ 332249 w 1258605"/>
              <a:gd name="connsiteY210" fmla="*/ 711541 h 1297869"/>
              <a:gd name="connsiteX211" fmla="*/ 329605 w 1258605"/>
              <a:gd name="connsiteY211" fmla="*/ 704430 h 1297869"/>
              <a:gd name="connsiteX212" fmla="*/ 320790 w 1258605"/>
              <a:gd name="connsiteY212" fmla="*/ 700874 h 1297869"/>
              <a:gd name="connsiteX213" fmla="*/ 294344 w 1258605"/>
              <a:gd name="connsiteY213" fmla="*/ 700874 h 1297869"/>
              <a:gd name="connsiteX214" fmla="*/ 260846 w 1258605"/>
              <a:gd name="connsiteY214" fmla="*/ 692875 h 1297869"/>
              <a:gd name="connsiteX215" fmla="*/ 234401 w 1258605"/>
              <a:gd name="connsiteY215" fmla="*/ 675098 h 1297869"/>
              <a:gd name="connsiteX216" fmla="*/ 215007 w 1258605"/>
              <a:gd name="connsiteY216" fmla="*/ 647543 h 1297869"/>
              <a:gd name="connsiteX217" fmla="*/ 207955 w 1258605"/>
              <a:gd name="connsiteY217" fmla="*/ 612878 h 1297869"/>
              <a:gd name="connsiteX218" fmla="*/ 214126 w 1258605"/>
              <a:gd name="connsiteY218" fmla="*/ 579990 h 1297869"/>
              <a:gd name="connsiteX219" fmla="*/ 232638 w 1258605"/>
              <a:gd name="connsiteY219" fmla="*/ 552436 h 1297869"/>
              <a:gd name="connsiteX220" fmla="*/ 259965 w 1258605"/>
              <a:gd name="connsiteY220" fmla="*/ 532881 h 1297869"/>
              <a:gd name="connsiteX221" fmla="*/ 294344 w 1258605"/>
              <a:gd name="connsiteY221" fmla="*/ 525770 h 1297869"/>
              <a:gd name="connsiteX222" fmla="*/ 529753 w 1258605"/>
              <a:gd name="connsiteY222" fmla="*/ 524972 h 1297869"/>
              <a:gd name="connsiteX223" fmla="*/ 572399 w 1258605"/>
              <a:gd name="connsiteY223" fmla="*/ 532562 h 1297869"/>
              <a:gd name="connsiteX224" fmla="*/ 606426 w 1258605"/>
              <a:gd name="connsiteY224" fmla="*/ 553991 h 1297869"/>
              <a:gd name="connsiteX225" fmla="*/ 629707 w 1258605"/>
              <a:gd name="connsiteY225" fmla="*/ 587027 h 1297869"/>
              <a:gd name="connsiteX226" fmla="*/ 638662 w 1258605"/>
              <a:gd name="connsiteY226" fmla="*/ 628993 h 1297869"/>
              <a:gd name="connsiteX227" fmla="*/ 638662 w 1258605"/>
              <a:gd name="connsiteY227" fmla="*/ 761138 h 1297869"/>
              <a:gd name="connsiteX228" fmla="*/ 627916 w 1258605"/>
              <a:gd name="connsiteY228" fmla="*/ 787925 h 1297869"/>
              <a:gd name="connsiteX229" fmla="*/ 601948 w 1258605"/>
              <a:gd name="connsiteY229" fmla="*/ 799532 h 1297869"/>
              <a:gd name="connsiteX230" fmla="*/ 575085 w 1258605"/>
              <a:gd name="connsiteY230" fmla="*/ 788818 h 1297869"/>
              <a:gd name="connsiteX231" fmla="*/ 563444 w 1258605"/>
              <a:gd name="connsiteY231" fmla="*/ 762924 h 1297869"/>
              <a:gd name="connsiteX232" fmla="*/ 563444 w 1258605"/>
              <a:gd name="connsiteY232" fmla="*/ 728995 h 1297869"/>
              <a:gd name="connsiteX233" fmla="*/ 498972 w 1258605"/>
              <a:gd name="connsiteY233" fmla="*/ 728995 h 1297869"/>
              <a:gd name="connsiteX234" fmla="*/ 498972 w 1258605"/>
              <a:gd name="connsiteY234" fmla="*/ 761138 h 1297869"/>
              <a:gd name="connsiteX235" fmla="*/ 488227 w 1258605"/>
              <a:gd name="connsiteY235" fmla="*/ 787925 h 1297869"/>
              <a:gd name="connsiteX236" fmla="*/ 461364 w 1258605"/>
              <a:gd name="connsiteY236" fmla="*/ 799532 h 1297869"/>
              <a:gd name="connsiteX237" fmla="*/ 435396 w 1258605"/>
              <a:gd name="connsiteY237" fmla="*/ 788818 h 1297869"/>
              <a:gd name="connsiteX238" fmla="*/ 423755 w 1258605"/>
              <a:gd name="connsiteY238" fmla="*/ 762924 h 1297869"/>
              <a:gd name="connsiteX239" fmla="*/ 423755 w 1258605"/>
              <a:gd name="connsiteY239" fmla="*/ 632564 h 1297869"/>
              <a:gd name="connsiteX240" fmla="*/ 431814 w 1258605"/>
              <a:gd name="connsiteY240" fmla="*/ 590599 h 1297869"/>
              <a:gd name="connsiteX241" fmla="*/ 455096 w 1258605"/>
              <a:gd name="connsiteY241" fmla="*/ 556669 h 1297869"/>
              <a:gd name="connsiteX242" fmla="*/ 489122 w 1258605"/>
              <a:gd name="connsiteY242" fmla="*/ 533455 h 1297869"/>
              <a:gd name="connsiteX243" fmla="*/ 529753 w 1258605"/>
              <a:gd name="connsiteY243" fmla="*/ 524972 h 1297869"/>
              <a:gd name="connsiteX244" fmla="*/ 613605 w 1258605"/>
              <a:gd name="connsiteY244" fmla="*/ 259202 h 1297869"/>
              <a:gd name="connsiteX245" fmla="*/ 600165 w 1258605"/>
              <a:gd name="connsiteY245" fmla="*/ 261845 h 1297869"/>
              <a:gd name="connsiteX246" fmla="*/ 590310 w 1258605"/>
              <a:gd name="connsiteY246" fmla="*/ 268010 h 1297869"/>
              <a:gd name="connsiteX247" fmla="*/ 583142 w 1258605"/>
              <a:gd name="connsiteY247" fmla="*/ 278580 h 1297869"/>
              <a:gd name="connsiteX248" fmla="*/ 581350 w 1258605"/>
              <a:gd name="connsiteY248" fmla="*/ 290031 h 1297869"/>
              <a:gd name="connsiteX249" fmla="*/ 581350 w 1258605"/>
              <a:gd name="connsiteY249" fmla="*/ 351688 h 1297869"/>
              <a:gd name="connsiteX250" fmla="*/ 583142 w 1258605"/>
              <a:gd name="connsiteY250" fmla="*/ 364020 h 1297869"/>
              <a:gd name="connsiteX251" fmla="*/ 589414 w 1258605"/>
              <a:gd name="connsiteY251" fmla="*/ 373709 h 1297869"/>
              <a:gd name="connsiteX252" fmla="*/ 600165 w 1258605"/>
              <a:gd name="connsiteY252" fmla="*/ 381636 h 1297869"/>
              <a:gd name="connsiteX253" fmla="*/ 626148 w 1258605"/>
              <a:gd name="connsiteY253" fmla="*/ 381636 h 1297869"/>
              <a:gd name="connsiteX254" fmla="*/ 637795 w 1258605"/>
              <a:gd name="connsiteY254" fmla="*/ 374590 h 1297869"/>
              <a:gd name="connsiteX255" fmla="*/ 643171 w 1258605"/>
              <a:gd name="connsiteY255" fmla="*/ 365781 h 1297869"/>
              <a:gd name="connsiteX256" fmla="*/ 646755 w 1258605"/>
              <a:gd name="connsiteY256" fmla="*/ 353450 h 1297869"/>
              <a:gd name="connsiteX257" fmla="*/ 646755 w 1258605"/>
              <a:gd name="connsiteY257" fmla="*/ 291792 h 1297869"/>
              <a:gd name="connsiteX258" fmla="*/ 644067 w 1258605"/>
              <a:gd name="connsiteY258" fmla="*/ 278580 h 1297869"/>
              <a:gd name="connsiteX259" fmla="*/ 637795 w 1258605"/>
              <a:gd name="connsiteY259" fmla="*/ 268891 h 1297869"/>
              <a:gd name="connsiteX260" fmla="*/ 626148 w 1258605"/>
              <a:gd name="connsiteY260" fmla="*/ 261845 h 1297869"/>
              <a:gd name="connsiteX261" fmla="*/ 613605 w 1258605"/>
              <a:gd name="connsiteY261" fmla="*/ 259202 h 1297869"/>
              <a:gd name="connsiteX262" fmla="*/ 815801 w 1258605"/>
              <a:gd name="connsiteY262" fmla="*/ 257750 h 1297869"/>
              <a:gd name="connsiteX263" fmla="*/ 815801 w 1258605"/>
              <a:gd name="connsiteY263" fmla="*/ 320273 h 1297869"/>
              <a:gd name="connsiteX264" fmla="*/ 846169 w 1258605"/>
              <a:gd name="connsiteY264" fmla="*/ 320273 h 1297869"/>
              <a:gd name="connsiteX265" fmla="*/ 858674 w 1258605"/>
              <a:gd name="connsiteY265" fmla="*/ 318486 h 1297869"/>
              <a:gd name="connsiteX266" fmla="*/ 868499 w 1258605"/>
              <a:gd name="connsiteY266" fmla="*/ 311341 h 1297869"/>
              <a:gd name="connsiteX267" fmla="*/ 875644 w 1258605"/>
              <a:gd name="connsiteY267" fmla="*/ 301516 h 1297869"/>
              <a:gd name="connsiteX268" fmla="*/ 878324 w 1258605"/>
              <a:gd name="connsiteY268" fmla="*/ 289011 h 1297869"/>
              <a:gd name="connsiteX269" fmla="*/ 875644 w 1258605"/>
              <a:gd name="connsiteY269" fmla="*/ 276506 h 1297869"/>
              <a:gd name="connsiteX270" fmla="*/ 868499 w 1258605"/>
              <a:gd name="connsiteY270" fmla="*/ 266681 h 1297869"/>
              <a:gd name="connsiteX271" fmla="*/ 858674 w 1258605"/>
              <a:gd name="connsiteY271" fmla="*/ 259536 h 1297869"/>
              <a:gd name="connsiteX272" fmla="*/ 846169 w 1258605"/>
              <a:gd name="connsiteY272" fmla="*/ 257750 h 1297869"/>
              <a:gd name="connsiteX273" fmla="*/ 613717 w 1258605"/>
              <a:gd name="connsiteY273" fmla="*/ 236851 h 1297869"/>
              <a:gd name="connsiteX274" fmla="*/ 636004 w 1258605"/>
              <a:gd name="connsiteY274" fmla="*/ 241586 h 1297869"/>
              <a:gd name="connsiteX275" fmla="*/ 653027 w 1258605"/>
              <a:gd name="connsiteY275" fmla="*/ 252155 h 1297869"/>
              <a:gd name="connsiteX276" fmla="*/ 665570 w 1258605"/>
              <a:gd name="connsiteY276" fmla="*/ 269772 h 1297869"/>
              <a:gd name="connsiteX277" fmla="*/ 670050 w 1258605"/>
              <a:gd name="connsiteY277" fmla="*/ 291792 h 1297869"/>
              <a:gd name="connsiteX278" fmla="*/ 669154 w 1258605"/>
              <a:gd name="connsiteY278" fmla="*/ 353450 h 1297869"/>
              <a:gd name="connsiteX279" fmla="*/ 664674 w 1258605"/>
              <a:gd name="connsiteY279" fmla="*/ 374590 h 1297869"/>
              <a:gd name="connsiteX280" fmla="*/ 653027 w 1258605"/>
              <a:gd name="connsiteY280" fmla="*/ 392206 h 1297869"/>
              <a:gd name="connsiteX281" fmla="*/ 636004 w 1258605"/>
              <a:gd name="connsiteY281" fmla="*/ 402776 h 1297869"/>
              <a:gd name="connsiteX282" fmla="*/ 614500 w 1258605"/>
              <a:gd name="connsiteY282" fmla="*/ 407180 h 1297869"/>
              <a:gd name="connsiteX283" fmla="*/ 591206 w 1258605"/>
              <a:gd name="connsiteY283" fmla="*/ 402776 h 1297869"/>
              <a:gd name="connsiteX284" fmla="*/ 573286 w 1258605"/>
              <a:gd name="connsiteY284" fmla="*/ 390444 h 1297869"/>
              <a:gd name="connsiteX285" fmla="*/ 561639 w 1258605"/>
              <a:gd name="connsiteY285" fmla="*/ 373709 h 1297869"/>
              <a:gd name="connsiteX286" fmla="*/ 557159 w 1258605"/>
              <a:gd name="connsiteY286" fmla="*/ 351688 h 1297869"/>
              <a:gd name="connsiteX287" fmla="*/ 557159 w 1258605"/>
              <a:gd name="connsiteY287" fmla="*/ 290031 h 1297869"/>
              <a:gd name="connsiteX288" fmla="*/ 561639 w 1258605"/>
              <a:gd name="connsiteY288" fmla="*/ 268010 h 1297869"/>
              <a:gd name="connsiteX289" fmla="*/ 574182 w 1258605"/>
              <a:gd name="connsiteY289" fmla="*/ 252155 h 1297869"/>
              <a:gd name="connsiteX290" fmla="*/ 592101 w 1258605"/>
              <a:gd name="connsiteY290" fmla="*/ 240705 h 1297869"/>
              <a:gd name="connsiteX291" fmla="*/ 613717 w 1258605"/>
              <a:gd name="connsiteY291" fmla="*/ 236851 h 1297869"/>
              <a:gd name="connsiteX292" fmla="*/ 804189 w 1258605"/>
              <a:gd name="connsiteY292" fmla="*/ 235420 h 1297869"/>
              <a:gd name="connsiteX293" fmla="*/ 846169 w 1258605"/>
              <a:gd name="connsiteY293" fmla="*/ 235420 h 1297869"/>
              <a:gd name="connsiteX294" fmla="*/ 867606 w 1258605"/>
              <a:gd name="connsiteY294" fmla="*/ 238993 h 1297869"/>
              <a:gd name="connsiteX295" fmla="*/ 885469 w 1258605"/>
              <a:gd name="connsiteY295" fmla="*/ 250604 h 1297869"/>
              <a:gd name="connsiteX296" fmla="*/ 897081 w 1258605"/>
              <a:gd name="connsiteY296" fmla="*/ 268468 h 1297869"/>
              <a:gd name="connsiteX297" fmla="*/ 901547 w 1258605"/>
              <a:gd name="connsiteY297" fmla="*/ 289011 h 1297869"/>
              <a:gd name="connsiteX298" fmla="*/ 897081 w 1258605"/>
              <a:gd name="connsiteY298" fmla="*/ 310448 h 1297869"/>
              <a:gd name="connsiteX299" fmla="*/ 885469 w 1258605"/>
              <a:gd name="connsiteY299" fmla="*/ 328311 h 1297869"/>
              <a:gd name="connsiteX300" fmla="*/ 867606 w 1258605"/>
              <a:gd name="connsiteY300" fmla="*/ 339923 h 1297869"/>
              <a:gd name="connsiteX301" fmla="*/ 846169 w 1258605"/>
              <a:gd name="connsiteY301" fmla="*/ 344389 h 1297869"/>
              <a:gd name="connsiteX302" fmla="*/ 804189 w 1258605"/>
              <a:gd name="connsiteY302" fmla="*/ 344389 h 1297869"/>
              <a:gd name="connsiteX303" fmla="*/ 792578 w 1258605"/>
              <a:gd name="connsiteY303" fmla="*/ 331884 h 1297869"/>
              <a:gd name="connsiteX304" fmla="*/ 792578 w 1258605"/>
              <a:gd name="connsiteY304" fmla="*/ 246138 h 1297869"/>
              <a:gd name="connsiteX305" fmla="*/ 804189 w 1258605"/>
              <a:gd name="connsiteY305" fmla="*/ 235420 h 1297869"/>
              <a:gd name="connsiteX306" fmla="*/ 352797 w 1258605"/>
              <a:gd name="connsiteY306" fmla="*/ 207523 h 1297869"/>
              <a:gd name="connsiteX307" fmla="*/ 341302 w 1258605"/>
              <a:gd name="connsiteY307" fmla="*/ 211967 h 1297869"/>
              <a:gd name="connsiteX308" fmla="*/ 336881 w 1258605"/>
              <a:gd name="connsiteY308" fmla="*/ 222634 h 1297869"/>
              <a:gd name="connsiteX309" fmla="*/ 336881 w 1258605"/>
              <a:gd name="connsiteY309" fmla="*/ 419959 h 1297869"/>
              <a:gd name="connsiteX310" fmla="*/ 341302 w 1258605"/>
              <a:gd name="connsiteY310" fmla="*/ 430626 h 1297869"/>
              <a:gd name="connsiteX311" fmla="*/ 362523 w 1258605"/>
              <a:gd name="connsiteY311" fmla="*/ 430626 h 1297869"/>
              <a:gd name="connsiteX312" fmla="*/ 366944 w 1258605"/>
              <a:gd name="connsiteY312" fmla="*/ 419959 h 1297869"/>
              <a:gd name="connsiteX313" fmla="*/ 366944 w 1258605"/>
              <a:gd name="connsiteY313" fmla="*/ 360406 h 1297869"/>
              <a:gd name="connsiteX314" fmla="*/ 379323 w 1258605"/>
              <a:gd name="connsiteY314" fmla="*/ 348851 h 1297869"/>
              <a:gd name="connsiteX315" fmla="*/ 437680 w 1258605"/>
              <a:gd name="connsiteY315" fmla="*/ 348851 h 1297869"/>
              <a:gd name="connsiteX316" fmla="*/ 447406 w 1258605"/>
              <a:gd name="connsiteY316" fmla="*/ 344407 h 1297869"/>
              <a:gd name="connsiteX317" fmla="*/ 451827 w 1258605"/>
              <a:gd name="connsiteY317" fmla="*/ 333740 h 1297869"/>
              <a:gd name="connsiteX318" fmla="*/ 447406 w 1258605"/>
              <a:gd name="connsiteY318" fmla="*/ 323074 h 1297869"/>
              <a:gd name="connsiteX319" fmla="*/ 437680 w 1258605"/>
              <a:gd name="connsiteY319" fmla="*/ 319519 h 1297869"/>
              <a:gd name="connsiteX320" fmla="*/ 379323 w 1258605"/>
              <a:gd name="connsiteY320" fmla="*/ 319519 h 1297869"/>
              <a:gd name="connsiteX321" fmla="*/ 366944 w 1258605"/>
              <a:gd name="connsiteY321" fmla="*/ 307075 h 1297869"/>
              <a:gd name="connsiteX322" fmla="*/ 366944 w 1258605"/>
              <a:gd name="connsiteY322" fmla="*/ 248410 h 1297869"/>
              <a:gd name="connsiteX323" fmla="*/ 379323 w 1258605"/>
              <a:gd name="connsiteY323" fmla="*/ 236855 h 1297869"/>
              <a:gd name="connsiteX324" fmla="*/ 463322 w 1258605"/>
              <a:gd name="connsiteY324" fmla="*/ 236855 h 1297869"/>
              <a:gd name="connsiteX325" fmla="*/ 474817 w 1258605"/>
              <a:gd name="connsiteY325" fmla="*/ 233300 h 1297869"/>
              <a:gd name="connsiteX326" fmla="*/ 478354 w 1258605"/>
              <a:gd name="connsiteY326" fmla="*/ 222634 h 1297869"/>
              <a:gd name="connsiteX327" fmla="*/ 474817 w 1258605"/>
              <a:gd name="connsiteY327" fmla="*/ 211967 h 1297869"/>
              <a:gd name="connsiteX328" fmla="*/ 463322 w 1258605"/>
              <a:gd name="connsiteY328" fmla="*/ 207523 h 1297869"/>
              <a:gd name="connsiteX329" fmla="*/ 776151 w 1258605"/>
              <a:gd name="connsiteY329" fmla="*/ 207449 h 1297869"/>
              <a:gd name="connsiteX330" fmla="*/ 764510 w 1258605"/>
              <a:gd name="connsiteY330" fmla="*/ 211878 h 1297869"/>
              <a:gd name="connsiteX331" fmla="*/ 760929 w 1258605"/>
              <a:gd name="connsiteY331" fmla="*/ 221624 h 1297869"/>
              <a:gd name="connsiteX332" fmla="*/ 760929 w 1258605"/>
              <a:gd name="connsiteY332" fmla="*/ 420971 h 1297869"/>
              <a:gd name="connsiteX333" fmla="*/ 764510 w 1258605"/>
              <a:gd name="connsiteY333" fmla="*/ 430717 h 1297869"/>
              <a:gd name="connsiteX334" fmla="*/ 786001 w 1258605"/>
              <a:gd name="connsiteY334" fmla="*/ 430717 h 1297869"/>
              <a:gd name="connsiteX335" fmla="*/ 790478 w 1258605"/>
              <a:gd name="connsiteY335" fmla="*/ 420971 h 1297869"/>
              <a:gd name="connsiteX336" fmla="*/ 790478 w 1258605"/>
              <a:gd name="connsiteY336" fmla="*/ 385532 h 1297869"/>
              <a:gd name="connsiteX337" fmla="*/ 802119 w 1258605"/>
              <a:gd name="connsiteY337" fmla="*/ 374014 h 1297869"/>
              <a:gd name="connsiteX338" fmla="*/ 834355 w 1258605"/>
              <a:gd name="connsiteY338" fmla="*/ 374014 h 1297869"/>
              <a:gd name="connsiteX339" fmla="*/ 842414 w 1258605"/>
              <a:gd name="connsiteY339" fmla="*/ 377558 h 1297869"/>
              <a:gd name="connsiteX340" fmla="*/ 896141 w 1258605"/>
              <a:gd name="connsiteY340" fmla="*/ 430717 h 1297869"/>
              <a:gd name="connsiteX341" fmla="*/ 906886 w 1258605"/>
              <a:gd name="connsiteY341" fmla="*/ 435147 h 1297869"/>
              <a:gd name="connsiteX342" fmla="*/ 916736 w 1258605"/>
              <a:gd name="connsiteY342" fmla="*/ 430717 h 1297869"/>
              <a:gd name="connsiteX343" fmla="*/ 921213 w 1258605"/>
              <a:gd name="connsiteY343" fmla="*/ 420085 h 1297869"/>
              <a:gd name="connsiteX344" fmla="*/ 917631 w 1258605"/>
              <a:gd name="connsiteY344" fmla="*/ 409454 h 1297869"/>
              <a:gd name="connsiteX345" fmla="*/ 888082 w 1258605"/>
              <a:gd name="connsiteY345" fmla="*/ 380216 h 1297869"/>
              <a:gd name="connsiteX346" fmla="*/ 883604 w 1258605"/>
              <a:gd name="connsiteY346" fmla="*/ 370470 h 1297869"/>
              <a:gd name="connsiteX347" fmla="*/ 888977 w 1258605"/>
              <a:gd name="connsiteY347" fmla="*/ 362496 h 1297869"/>
              <a:gd name="connsiteX348" fmla="*/ 917631 w 1258605"/>
              <a:gd name="connsiteY348" fmla="*/ 332373 h 1297869"/>
              <a:gd name="connsiteX349" fmla="*/ 929272 w 1258605"/>
              <a:gd name="connsiteY349" fmla="*/ 290731 h 1297869"/>
              <a:gd name="connsiteX350" fmla="*/ 923004 w 1258605"/>
              <a:gd name="connsiteY350" fmla="*/ 257950 h 1297869"/>
              <a:gd name="connsiteX351" fmla="*/ 904200 w 1258605"/>
              <a:gd name="connsiteY351" fmla="*/ 231370 h 1297869"/>
              <a:gd name="connsiteX352" fmla="*/ 877336 w 1258605"/>
              <a:gd name="connsiteY352" fmla="*/ 214536 h 1297869"/>
              <a:gd name="connsiteX353" fmla="*/ 844205 w 1258605"/>
              <a:gd name="connsiteY353" fmla="*/ 207449 h 1297869"/>
              <a:gd name="connsiteX354" fmla="*/ 614501 w 1258605"/>
              <a:gd name="connsiteY354" fmla="*/ 206382 h 1297869"/>
              <a:gd name="connsiteX355" fmla="*/ 579579 w 1258605"/>
              <a:gd name="connsiteY355" fmla="*/ 212632 h 1297869"/>
              <a:gd name="connsiteX356" fmla="*/ 553611 w 1258605"/>
              <a:gd name="connsiteY356" fmla="*/ 230490 h 1297869"/>
              <a:gd name="connsiteX357" fmla="*/ 535702 w 1258605"/>
              <a:gd name="connsiteY357" fmla="*/ 257276 h 1297869"/>
              <a:gd name="connsiteX358" fmla="*/ 529434 w 1258605"/>
              <a:gd name="connsiteY358" fmla="*/ 290313 h 1297869"/>
              <a:gd name="connsiteX359" fmla="*/ 529434 w 1258605"/>
              <a:gd name="connsiteY359" fmla="*/ 354601 h 1297869"/>
              <a:gd name="connsiteX360" fmla="*/ 535702 w 1258605"/>
              <a:gd name="connsiteY360" fmla="*/ 385852 h 1297869"/>
              <a:gd name="connsiteX361" fmla="*/ 554507 w 1258605"/>
              <a:gd name="connsiteY361" fmla="*/ 411746 h 1297869"/>
              <a:gd name="connsiteX362" fmla="*/ 581370 w 1258605"/>
              <a:gd name="connsiteY362" fmla="*/ 428711 h 1297869"/>
              <a:gd name="connsiteX363" fmla="*/ 647632 w 1258605"/>
              <a:gd name="connsiteY363" fmla="*/ 428711 h 1297869"/>
              <a:gd name="connsiteX364" fmla="*/ 673599 w 1258605"/>
              <a:gd name="connsiteY364" fmla="*/ 409960 h 1297869"/>
              <a:gd name="connsiteX365" fmla="*/ 691508 w 1258605"/>
              <a:gd name="connsiteY365" fmla="*/ 383173 h 1297869"/>
              <a:gd name="connsiteX366" fmla="*/ 697776 w 1258605"/>
              <a:gd name="connsiteY366" fmla="*/ 351029 h 1297869"/>
              <a:gd name="connsiteX367" fmla="*/ 697776 w 1258605"/>
              <a:gd name="connsiteY367" fmla="*/ 286742 h 1297869"/>
              <a:gd name="connsiteX368" fmla="*/ 690613 w 1258605"/>
              <a:gd name="connsiteY368" fmla="*/ 255490 h 1297869"/>
              <a:gd name="connsiteX369" fmla="*/ 672704 w 1258605"/>
              <a:gd name="connsiteY369" fmla="*/ 229597 h 1297869"/>
              <a:gd name="connsiteX370" fmla="*/ 646736 w 1258605"/>
              <a:gd name="connsiteY370" fmla="*/ 212632 h 1297869"/>
              <a:gd name="connsiteX371" fmla="*/ 614501 w 1258605"/>
              <a:gd name="connsiteY371" fmla="*/ 206382 h 1297869"/>
              <a:gd name="connsiteX372" fmla="*/ 776151 w 1258605"/>
              <a:gd name="connsiteY372" fmla="*/ 184413 h 1297869"/>
              <a:gd name="connsiteX373" fmla="*/ 844205 w 1258605"/>
              <a:gd name="connsiteY373" fmla="*/ 184413 h 1297869"/>
              <a:gd name="connsiteX374" fmla="*/ 887186 w 1258605"/>
              <a:gd name="connsiteY374" fmla="*/ 193273 h 1297869"/>
              <a:gd name="connsiteX375" fmla="*/ 921213 w 1258605"/>
              <a:gd name="connsiteY375" fmla="*/ 215422 h 1297869"/>
              <a:gd name="connsiteX376" fmla="*/ 944495 w 1258605"/>
              <a:gd name="connsiteY376" fmla="*/ 249090 h 1297869"/>
              <a:gd name="connsiteX377" fmla="*/ 952554 w 1258605"/>
              <a:gd name="connsiteY377" fmla="*/ 290731 h 1297869"/>
              <a:gd name="connsiteX378" fmla="*/ 939122 w 1258605"/>
              <a:gd name="connsiteY378" fmla="*/ 343891 h 1297869"/>
              <a:gd name="connsiteX379" fmla="*/ 914049 w 1258605"/>
              <a:gd name="connsiteY379" fmla="*/ 374014 h 1297869"/>
              <a:gd name="connsiteX380" fmla="*/ 933749 w 1258605"/>
              <a:gd name="connsiteY380" fmla="*/ 392620 h 1297869"/>
              <a:gd name="connsiteX381" fmla="*/ 944495 w 1258605"/>
              <a:gd name="connsiteY381" fmla="*/ 420085 h 1297869"/>
              <a:gd name="connsiteX382" fmla="*/ 933749 w 1258605"/>
              <a:gd name="connsiteY382" fmla="*/ 446665 h 1297869"/>
              <a:gd name="connsiteX383" fmla="*/ 906886 w 1258605"/>
              <a:gd name="connsiteY383" fmla="*/ 457297 h 1297869"/>
              <a:gd name="connsiteX384" fmla="*/ 880023 w 1258605"/>
              <a:gd name="connsiteY384" fmla="*/ 446665 h 1297869"/>
              <a:gd name="connsiteX385" fmla="*/ 828982 w 1258605"/>
              <a:gd name="connsiteY385" fmla="*/ 397936 h 1297869"/>
              <a:gd name="connsiteX386" fmla="*/ 813760 w 1258605"/>
              <a:gd name="connsiteY386" fmla="*/ 397936 h 1297869"/>
              <a:gd name="connsiteX387" fmla="*/ 813760 w 1258605"/>
              <a:gd name="connsiteY387" fmla="*/ 420971 h 1297869"/>
              <a:gd name="connsiteX388" fmla="*/ 802119 w 1258605"/>
              <a:gd name="connsiteY388" fmla="*/ 447551 h 1297869"/>
              <a:gd name="connsiteX389" fmla="*/ 776151 w 1258605"/>
              <a:gd name="connsiteY389" fmla="*/ 458183 h 1297869"/>
              <a:gd name="connsiteX390" fmla="*/ 749288 w 1258605"/>
              <a:gd name="connsiteY390" fmla="*/ 447551 h 1297869"/>
              <a:gd name="connsiteX391" fmla="*/ 737647 w 1258605"/>
              <a:gd name="connsiteY391" fmla="*/ 420971 h 1297869"/>
              <a:gd name="connsiteX392" fmla="*/ 737647 w 1258605"/>
              <a:gd name="connsiteY392" fmla="*/ 221624 h 1297869"/>
              <a:gd name="connsiteX393" fmla="*/ 749288 w 1258605"/>
              <a:gd name="connsiteY393" fmla="*/ 195045 h 1297869"/>
              <a:gd name="connsiteX394" fmla="*/ 776151 w 1258605"/>
              <a:gd name="connsiteY394" fmla="*/ 184413 h 1297869"/>
              <a:gd name="connsiteX395" fmla="*/ 352797 w 1258605"/>
              <a:gd name="connsiteY395" fmla="*/ 184413 h 1297869"/>
              <a:gd name="connsiteX396" fmla="*/ 463322 w 1258605"/>
              <a:gd name="connsiteY396" fmla="*/ 184413 h 1297869"/>
              <a:gd name="connsiteX397" fmla="*/ 490732 w 1258605"/>
              <a:gd name="connsiteY397" fmla="*/ 195079 h 1297869"/>
              <a:gd name="connsiteX398" fmla="*/ 501343 w 1258605"/>
              <a:gd name="connsiteY398" fmla="*/ 222634 h 1297869"/>
              <a:gd name="connsiteX399" fmla="*/ 489848 w 1258605"/>
              <a:gd name="connsiteY399" fmla="*/ 250188 h 1297869"/>
              <a:gd name="connsiteX400" fmla="*/ 463322 w 1258605"/>
              <a:gd name="connsiteY400" fmla="*/ 260854 h 1297869"/>
              <a:gd name="connsiteX401" fmla="*/ 389933 w 1258605"/>
              <a:gd name="connsiteY401" fmla="*/ 260854 h 1297869"/>
              <a:gd name="connsiteX402" fmla="*/ 389933 w 1258605"/>
              <a:gd name="connsiteY402" fmla="*/ 295520 h 1297869"/>
              <a:gd name="connsiteX403" fmla="*/ 437680 w 1258605"/>
              <a:gd name="connsiteY403" fmla="*/ 295520 h 1297869"/>
              <a:gd name="connsiteX404" fmla="*/ 464206 w 1258605"/>
              <a:gd name="connsiteY404" fmla="*/ 307075 h 1297869"/>
              <a:gd name="connsiteX405" fmla="*/ 474817 w 1258605"/>
              <a:gd name="connsiteY405" fmla="*/ 333740 h 1297869"/>
              <a:gd name="connsiteX406" fmla="*/ 464206 w 1258605"/>
              <a:gd name="connsiteY406" fmla="*/ 360406 h 1297869"/>
              <a:gd name="connsiteX407" fmla="*/ 437680 w 1258605"/>
              <a:gd name="connsiteY407" fmla="*/ 371961 h 1297869"/>
              <a:gd name="connsiteX408" fmla="*/ 389933 w 1258605"/>
              <a:gd name="connsiteY408" fmla="*/ 371961 h 1297869"/>
              <a:gd name="connsiteX409" fmla="*/ 389933 w 1258605"/>
              <a:gd name="connsiteY409" fmla="*/ 419959 h 1297869"/>
              <a:gd name="connsiteX410" fmla="*/ 379323 w 1258605"/>
              <a:gd name="connsiteY410" fmla="*/ 447514 h 1297869"/>
              <a:gd name="connsiteX411" fmla="*/ 352797 w 1258605"/>
              <a:gd name="connsiteY411" fmla="*/ 458180 h 1297869"/>
              <a:gd name="connsiteX412" fmla="*/ 325387 w 1258605"/>
              <a:gd name="connsiteY412" fmla="*/ 447514 h 1297869"/>
              <a:gd name="connsiteX413" fmla="*/ 313892 w 1258605"/>
              <a:gd name="connsiteY413" fmla="*/ 419959 h 1297869"/>
              <a:gd name="connsiteX414" fmla="*/ 313892 w 1258605"/>
              <a:gd name="connsiteY414" fmla="*/ 222634 h 1297869"/>
              <a:gd name="connsiteX415" fmla="*/ 324502 w 1258605"/>
              <a:gd name="connsiteY415" fmla="*/ 195968 h 1297869"/>
              <a:gd name="connsiteX416" fmla="*/ 352797 w 1258605"/>
              <a:gd name="connsiteY416" fmla="*/ 184413 h 1297869"/>
              <a:gd name="connsiteX417" fmla="*/ 611367 w 1258605"/>
              <a:gd name="connsiteY417" fmla="*/ 183278 h 1297869"/>
              <a:gd name="connsiteX418" fmla="*/ 654795 w 1258605"/>
              <a:gd name="connsiteY418" fmla="*/ 191203 h 1297869"/>
              <a:gd name="connsiteX419" fmla="*/ 688822 w 1258605"/>
              <a:gd name="connsiteY419" fmla="*/ 212632 h 1297869"/>
              <a:gd name="connsiteX420" fmla="*/ 712103 w 1258605"/>
              <a:gd name="connsiteY420" fmla="*/ 244776 h 1297869"/>
              <a:gd name="connsiteX421" fmla="*/ 721058 w 1258605"/>
              <a:gd name="connsiteY421" fmla="*/ 286742 h 1297869"/>
              <a:gd name="connsiteX422" fmla="*/ 721058 w 1258605"/>
              <a:gd name="connsiteY422" fmla="*/ 351029 h 1297869"/>
              <a:gd name="connsiteX423" fmla="*/ 712999 w 1258605"/>
              <a:gd name="connsiteY423" fmla="*/ 392995 h 1297869"/>
              <a:gd name="connsiteX424" fmla="*/ 690613 w 1258605"/>
              <a:gd name="connsiteY424" fmla="*/ 426032 h 1297869"/>
              <a:gd name="connsiteX425" fmla="*/ 656586 w 1258605"/>
              <a:gd name="connsiteY425" fmla="*/ 450140 h 1297869"/>
              <a:gd name="connsiteX426" fmla="*/ 614501 w 1258605"/>
              <a:gd name="connsiteY426" fmla="*/ 458176 h 1297869"/>
              <a:gd name="connsiteX427" fmla="*/ 573311 w 1258605"/>
              <a:gd name="connsiteY427" fmla="*/ 451033 h 1297869"/>
              <a:gd name="connsiteX428" fmla="*/ 538389 w 1258605"/>
              <a:gd name="connsiteY428" fmla="*/ 428711 h 1297869"/>
              <a:gd name="connsiteX429" fmla="*/ 514212 w 1258605"/>
              <a:gd name="connsiteY429" fmla="*/ 395674 h 1297869"/>
              <a:gd name="connsiteX430" fmla="*/ 506153 w 1258605"/>
              <a:gd name="connsiteY430" fmla="*/ 354601 h 1297869"/>
              <a:gd name="connsiteX431" fmla="*/ 506153 w 1258605"/>
              <a:gd name="connsiteY431" fmla="*/ 290313 h 1297869"/>
              <a:gd name="connsiteX432" fmla="*/ 514212 w 1258605"/>
              <a:gd name="connsiteY432" fmla="*/ 248347 h 1297869"/>
              <a:gd name="connsiteX433" fmla="*/ 536598 w 1258605"/>
              <a:gd name="connsiteY433" fmla="*/ 214418 h 1297869"/>
              <a:gd name="connsiteX434" fmla="*/ 570624 w 1258605"/>
              <a:gd name="connsiteY434" fmla="*/ 192095 h 1297869"/>
              <a:gd name="connsiteX435" fmla="*/ 611367 w 1258605"/>
              <a:gd name="connsiteY435" fmla="*/ 183278 h 1297869"/>
              <a:gd name="connsiteX436" fmla="*/ 97842 w 1258605"/>
              <a:gd name="connsiteY436" fmla="*/ 113783 h 1297869"/>
              <a:gd name="connsiteX437" fmla="*/ 34689 w 1258605"/>
              <a:gd name="connsiteY437" fmla="*/ 176008 h 1297869"/>
              <a:gd name="connsiteX438" fmla="*/ 34689 w 1258605"/>
              <a:gd name="connsiteY438" fmla="*/ 805373 h 1297869"/>
              <a:gd name="connsiteX439" fmla="*/ 97842 w 1258605"/>
              <a:gd name="connsiteY439" fmla="*/ 868487 h 1297869"/>
              <a:gd name="connsiteX440" fmla="*/ 544358 w 1258605"/>
              <a:gd name="connsiteY440" fmla="*/ 868487 h 1297869"/>
              <a:gd name="connsiteX441" fmla="*/ 550584 w 1258605"/>
              <a:gd name="connsiteY441" fmla="*/ 866709 h 1297869"/>
              <a:gd name="connsiteX442" fmla="*/ 556810 w 1258605"/>
              <a:gd name="connsiteY442" fmla="*/ 868487 h 1297869"/>
              <a:gd name="connsiteX443" fmla="*/ 1161652 w 1258605"/>
              <a:gd name="connsiteY443" fmla="*/ 868487 h 1297869"/>
              <a:gd name="connsiteX444" fmla="*/ 1224805 w 1258605"/>
              <a:gd name="connsiteY444" fmla="*/ 805373 h 1297869"/>
              <a:gd name="connsiteX445" fmla="*/ 1224805 w 1258605"/>
              <a:gd name="connsiteY445" fmla="*/ 176008 h 1297869"/>
              <a:gd name="connsiteX446" fmla="*/ 1161652 w 1258605"/>
              <a:gd name="connsiteY446" fmla="*/ 113783 h 1297869"/>
              <a:gd name="connsiteX447" fmla="*/ 584384 w 1258605"/>
              <a:gd name="connsiteY447" fmla="*/ 34668 h 1297869"/>
              <a:gd name="connsiteX448" fmla="*/ 568373 w 1258605"/>
              <a:gd name="connsiteY448" fmla="*/ 51558 h 1297869"/>
              <a:gd name="connsiteX449" fmla="*/ 568373 w 1258605"/>
              <a:gd name="connsiteY449" fmla="*/ 79115 h 1297869"/>
              <a:gd name="connsiteX450" fmla="*/ 691121 w 1258605"/>
              <a:gd name="connsiteY450" fmla="*/ 79115 h 1297869"/>
              <a:gd name="connsiteX451" fmla="*/ 691121 w 1258605"/>
              <a:gd name="connsiteY451" fmla="*/ 51558 h 1297869"/>
              <a:gd name="connsiteX452" fmla="*/ 674221 w 1258605"/>
              <a:gd name="connsiteY452" fmla="*/ 34668 h 1297869"/>
              <a:gd name="connsiteX453" fmla="*/ 584384 w 1258605"/>
              <a:gd name="connsiteY453" fmla="*/ 0 h 1297869"/>
              <a:gd name="connsiteX454" fmla="*/ 674221 w 1258605"/>
              <a:gd name="connsiteY454" fmla="*/ 0 h 1297869"/>
              <a:gd name="connsiteX455" fmla="*/ 725810 w 1258605"/>
              <a:gd name="connsiteY455" fmla="*/ 51558 h 1297869"/>
              <a:gd name="connsiteX456" fmla="*/ 725810 w 1258605"/>
              <a:gd name="connsiteY456" fmla="*/ 79115 h 1297869"/>
              <a:gd name="connsiteX457" fmla="*/ 1161652 w 1258605"/>
              <a:gd name="connsiteY457" fmla="*/ 79115 h 1297869"/>
              <a:gd name="connsiteX458" fmla="*/ 1258605 w 1258605"/>
              <a:gd name="connsiteY458" fmla="*/ 176008 h 1297869"/>
              <a:gd name="connsiteX459" fmla="*/ 1258605 w 1258605"/>
              <a:gd name="connsiteY459" fmla="*/ 805373 h 1297869"/>
              <a:gd name="connsiteX460" fmla="*/ 1161652 w 1258605"/>
              <a:gd name="connsiteY460" fmla="*/ 903155 h 1297869"/>
              <a:gd name="connsiteX461" fmla="*/ 725810 w 1258605"/>
              <a:gd name="connsiteY461" fmla="*/ 903155 h 1297869"/>
              <a:gd name="connsiteX462" fmla="*/ 725810 w 1258605"/>
              <a:gd name="connsiteY462" fmla="*/ 1262284 h 1297869"/>
              <a:gd name="connsiteX463" fmla="*/ 804973 w 1258605"/>
              <a:gd name="connsiteY463" fmla="*/ 1262284 h 1297869"/>
              <a:gd name="connsiteX464" fmla="*/ 822763 w 1258605"/>
              <a:gd name="connsiteY464" fmla="*/ 1280063 h 1297869"/>
              <a:gd name="connsiteX465" fmla="*/ 804973 w 1258605"/>
              <a:gd name="connsiteY465" fmla="*/ 1297841 h 1297869"/>
              <a:gd name="connsiteX466" fmla="*/ 453631 w 1258605"/>
              <a:gd name="connsiteY466" fmla="*/ 1297841 h 1297869"/>
              <a:gd name="connsiteX467" fmla="*/ 436731 w 1258605"/>
              <a:gd name="connsiteY467" fmla="*/ 1280063 h 1297869"/>
              <a:gd name="connsiteX468" fmla="*/ 453631 w 1258605"/>
              <a:gd name="connsiteY468" fmla="*/ 1262284 h 1297869"/>
              <a:gd name="connsiteX469" fmla="*/ 532794 w 1258605"/>
              <a:gd name="connsiteY469" fmla="*/ 1262284 h 1297869"/>
              <a:gd name="connsiteX470" fmla="*/ 532794 w 1258605"/>
              <a:gd name="connsiteY470" fmla="*/ 903155 h 1297869"/>
              <a:gd name="connsiteX471" fmla="*/ 97842 w 1258605"/>
              <a:gd name="connsiteY471" fmla="*/ 903155 h 1297869"/>
              <a:gd name="connsiteX472" fmla="*/ 0 w 1258605"/>
              <a:gd name="connsiteY472" fmla="*/ 805373 h 1297869"/>
              <a:gd name="connsiteX473" fmla="*/ 0 w 1258605"/>
              <a:gd name="connsiteY473" fmla="*/ 176008 h 1297869"/>
              <a:gd name="connsiteX474" fmla="*/ 97842 w 1258605"/>
              <a:gd name="connsiteY474" fmla="*/ 79115 h 1297869"/>
              <a:gd name="connsiteX475" fmla="*/ 532794 w 1258605"/>
              <a:gd name="connsiteY475" fmla="*/ 79115 h 1297869"/>
              <a:gd name="connsiteX476" fmla="*/ 532794 w 1258605"/>
              <a:gd name="connsiteY476" fmla="*/ 51558 h 1297869"/>
              <a:gd name="connsiteX477" fmla="*/ 584384 w 1258605"/>
              <a:gd name="connsiteY477" fmla="*/ 0 h 129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</a:cxnLst>
            <a:rect l="l" t="t" r="r" b="b"/>
            <a:pathLst>
              <a:path w="1258605" h="1297869">
                <a:moveTo>
                  <a:pt x="884879" y="1263416"/>
                </a:moveTo>
                <a:lnTo>
                  <a:pt x="923927" y="1263416"/>
                </a:lnTo>
                <a:cubicBezTo>
                  <a:pt x="932802" y="1263416"/>
                  <a:pt x="940790" y="1272029"/>
                  <a:pt x="940790" y="1280643"/>
                </a:cubicBezTo>
                <a:cubicBezTo>
                  <a:pt x="940790" y="1290117"/>
                  <a:pt x="932802" y="1297869"/>
                  <a:pt x="923927" y="1297869"/>
                </a:cubicBezTo>
                <a:lnTo>
                  <a:pt x="884879" y="1297869"/>
                </a:lnTo>
                <a:cubicBezTo>
                  <a:pt x="874229" y="1297869"/>
                  <a:pt x="867129" y="1290117"/>
                  <a:pt x="867129" y="1280643"/>
                </a:cubicBezTo>
                <a:cubicBezTo>
                  <a:pt x="867129" y="1272029"/>
                  <a:pt x="874229" y="1263416"/>
                  <a:pt x="884879" y="1263416"/>
                </a:cubicBezTo>
                <a:close/>
                <a:moveTo>
                  <a:pt x="568373" y="903155"/>
                </a:moveTo>
                <a:lnTo>
                  <a:pt x="568373" y="1262284"/>
                </a:lnTo>
                <a:lnTo>
                  <a:pt x="691121" y="1262284"/>
                </a:lnTo>
                <a:lnTo>
                  <a:pt x="691121" y="903155"/>
                </a:lnTo>
                <a:close/>
                <a:moveTo>
                  <a:pt x="518110" y="599237"/>
                </a:moveTo>
                <a:cubicBezTo>
                  <a:pt x="514497" y="601876"/>
                  <a:pt x="510885" y="603635"/>
                  <a:pt x="508176" y="606273"/>
                </a:cubicBezTo>
                <a:cubicBezTo>
                  <a:pt x="504564" y="608911"/>
                  <a:pt x="502758" y="612429"/>
                  <a:pt x="500952" y="615947"/>
                </a:cubicBezTo>
                <a:cubicBezTo>
                  <a:pt x="499145" y="620344"/>
                  <a:pt x="498242" y="623862"/>
                  <a:pt x="498242" y="627379"/>
                </a:cubicBezTo>
                <a:lnTo>
                  <a:pt x="498242" y="650245"/>
                </a:lnTo>
                <a:lnTo>
                  <a:pt x="563262" y="650245"/>
                </a:lnTo>
                <a:lnTo>
                  <a:pt x="563262" y="630018"/>
                </a:lnTo>
                <a:cubicBezTo>
                  <a:pt x="563262" y="624741"/>
                  <a:pt x="562359" y="621223"/>
                  <a:pt x="561456" y="616826"/>
                </a:cubicBezTo>
                <a:cubicBezTo>
                  <a:pt x="559650" y="613308"/>
                  <a:pt x="556941" y="609791"/>
                  <a:pt x="554232" y="607152"/>
                </a:cubicBezTo>
                <a:cubicBezTo>
                  <a:pt x="550620" y="604514"/>
                  <a:pt x="547007" y="601876"/>
                  <a:pt x="543395" y="599237"/>
                </a:cubicBezTo>
                <a:cubicBezTo>
                  <a:pt x="536171" y="596599"/>
                  <a:pt x="526237" y="596599"/>
                  <a:pt x="518110" y="599237"/>
                </a:cubicBezTo>
                <a:close/>
                <a:moveTo>
                  <a:pt x="531543" y="574283"/>
                </a:moveTo>
                <a:cubicBezTo>
                  <a:pt x="539106" y="574393"/>
                  <a:pt x="546556" y="575932"/>
                  <a:pt x="553329" y="579010"/>
                </a:cubicBezTo>
                <a:cubicBezTo>
                  <a:pt x="559650" y="581649"/>
                  <a:pt x="565972" y="586046"/>
                  <a:pt x="570487" y="590443"/>
                </a:cubicBezTo>
                <a:cubicBezTo>
                  <a:pt x="575905" y="595720"/>
                  <a:pt x="579517" y="600996"/>
                  <a:pt x="583130" y="608032"/>
                </a:cubicBezTo>
                <a:cubicBezTo>
                  <a:pt x="585839" y="615067"/>
                  <a:pt x="587645" y="622103"/>
                  <a:pt x="587645" y="630018"/>
                </a:cubicBezTo>
                <a:lnTo>
                  <a:pt x="587645" y="661678"/>
                </a:lnTo>
                <a:cubicBezTo>
                  <a:pt x="587645" y="668713"/>
                  <a:pt x="582227" y="673990"/>
                  <a:pt x="575002" y="673990"/>
                </a:cubicBezTo>
                <a:lnTo>
                  <a:pt x="486503" y="673990"/>
                </a:lnTo>
                <a:cubicBezTo>
                  <a:pt x="480181" y="673990"/>
                  <a:pt x="474763" y="668713"/>
                  <a:pt x="474763" y="661678"/>
                </a:cubicBezTo>
                <a:lnTo>
                  <a:pt x="474763" y="627379"/>
                </a:lnTo>
                <a:cubicBezTo>
                  <a:pt x="474763" y="620344"/>
                  <a:pt x="476569" y="613308"/>
                  <a:pt x="479278" y="606273"/>
                </a:cubicBezTo>
                <a:cubicBezTo>
                  <a:pt x="481987" y="599237"/>
                  <a:pt x="486503" y="594840"/>
                  <a:pt x="491921" y="589563"/>
                </a:cubicBezTo>
                <a:cubicBezTo>
                  <a:pt x="496436" y="585166"/>
                  <a:pt x="502758" y="581649"/>
                  <a:pt x="509079" y="578131"/>
                </a:cubicBezTo>
                <a:cubicBezTo>
                  <a:pt x="516304" y="575493"/>
                  <a:pt x="523980" y="574173"/>
                  <a:pt x="531543" y="574283"/>
                </a:cubicBezTo>
                <a:close/>
                <a:moveTo>
                  <a:pt x="529641" y="548410"/>
                </a:moveTo>
                <a:cubicBezTo>
                  <a:pt x="518448" y="548633"/>
                  <a:pt x="507479" y="550866"/>
                  <a:pt x="498077" y="554884"/>
                </a:cubicBezTo>
                <a:cubicBezTo>
                  <a:pt x="488227" y="559348"/>
                  <a:pt x="478377" y="564705"/>
                  <a:pt x="471214" y="572741"/>
                </a:cubicBezTo>
                <a:cubicBezTo>
                  <a:pt x="464050" y="579884"/>
                  <a:pt x="457782" y="589706"/>
                  <a:pt x="453305" y="599528"/>
                </a:cubicBezTo>
                <a:cubicBezTo>
                  <a:pt x="449723" y="609349"/>
                  <a:pt x="447037" y="620957"/>
                  <a:pt x="447037" y="632564"/>
                </a:cubicBezTo>
                <a:lnTo>
                  <a:pt x="447037" y="762924"/>
                </a:lnTo>
                <a:cubicBezTo>
                  <a:pt x="447037" y="767389"/>
                  <a:pt x="447932" y="769174"/>
                  <a:pt x="450618" y="770960"/>
                </a:cubicBezTo>
                <a:cubicBezTo>
                  <a:pt x="456886" y="776317"/>
                  <a:pt x="464945" y="777210"/>
                  <a:pt x="471214" y="770960"/>
                </a:cubicBezTo>
                <a:cubicBezTo>
                  <a:pt x="473900" y="768282"/>
                  <a:pt x="475691" y="764710"/>
                  <a:pt x="475691" y="761138"/>
                </a:cubicBezTo>
                <a:lnTo>
                  <a:pt x="475691" y="717387"/>
                </a:lnTo>
                <a:cubicBezTo>
                  <a:pt x="475691" y="710244"/>
                  <a:pt x="481063" y="704887"/>
                  <a:pt x="487332" y="704887"/>
                </a:cubicBezTo>
                <a:lnTo>
                  <a:pt x="575085" y="704887"/>
                </a:lnTo>
                <a:cubicBezTo>
                  <a:pt x="582249" y="704887"/>
                  <a:pt x="587621" y="710244"/>
                  <a:pt x="587621" y="717387"/>
                </a:cubicBezTo>
                <a:lnTo>
                  <a:pt x="587621" y="762924"/>
                </a:lnTo>
                <a:cubicBezTo>
                  <a:pt x="587621" y="767389"/>
                  <a:pt x="588517" y="769174"/>
                  <a:pt x="591203" y="770960"/>
                </a:cubicBezTo>
                <a:cubicBezTo>
                  <a:pt x="594785" y="774532"/>
                  <a:pt x="597471" y="776317"/>
                  <a:pt x="601053" y="776317"/>
                </a:cubicBezTo>
                <a:cubicBezTo>
                  <a:pt x="605530" y="775425"/>
                  <a:pt x="608216" y="774532"/>
                  <a:pt x="610903" y="770960"/>
                </a:cubicBezTo>
                <a:cubicBezTo>
                  <a:pt x="614485" y="768282"/>
                  <a:pt x="615380" y="764710"/>
                  <a:pt x="615380" y="761138"/>
                </a:cubicBezTo>
                <a:lnTo>
                  <a:pt x="615380" y="628993"/>
                </a:lnTo>
                <a:cubicBezTo>
                  <a:pt x="615380" y="617385"/>
                  <a:pt x="612694" y="606671"/>
                  <a:pt x="608216" y="596849"/>
                </a:cubicBezTo>
                <a:cubicBezTo>
                  <a:pt x="603739" y="587027"/>
                  <a:pt x="597471" y="578991"/>
                  <a:pt x="589412" y="570955"/>
                </a:cubicBezTo>
                <a:cubicBezTo>
                  <a:pt x="582249" y="564705"/>
                  <a:pt x="574190" y="558455"/>
                  <a:pt x="562549" y="553991"/>
                </a:cubicBezTo>
                <a:cubicBezTo>
                  <a:pt x="552252" y="549973"/>
                  <a:pt x="540835" y="548187"/>
                  <a:pt x="529641" y="548410"/>
                </a:cubicBezTo>
                <a:close/>
                <a:moveTo>
                  <a:pt x="697760" y="548064"/>
                </a:moveTo>
                <a:cubicBezTo>
                  <a:pt x="693273" y="548064"/>
                  <a:pt x="689684" y="549847"/>
                  <a:pt x="686992" y="553414"/>
                </a:cubicBezTo>
                <a:cubicBezTo>
                  <a:pt x="683402" y="556089"/>
                  <a:pt x="682505" y="559656"/>
                  <a:pt x="682505" y="563223"/>
                </a:cubicBezTo>
                <a:lnTo>
                  <a:pt x="682505" y="761190"/>
                </a:lnTo>
                <a:cubicBezTo>
                  <a:pt x="682505" y="764757"/>
                  <a:pt x="684300" y="769215"/>
                  <a:pt x="687889" y="771890"/>
                </a:cubicBezTo>
                <a:cubicBezTo>
                  <a:pt x="690581" y="775457"/>
                  <a:pt x="693273" y="776349"/>
                  <a:pt x="697760" y="776349"/>
                </a:cubicBezTo>
                <a:lnTo>
                  <a:pt x="820695" y="776349"/>
                </a:lnTo>
                <a:cubicBezTo>
                  <a:pt x="824285" y="776349"/>
                  <a:pt x="826977" y="775457"/>
                  <a:pt x="830566" y="771890"/>
                </a:cubicBezTo>
                <a:cubicBezTo>
                  <a:pt x="833258" y="769215"/>
                  <a:pt x="834155" y="766540"/>
                  <a:pt x="834155" y="761190"/>
                </a:cubicBezTo>
                <a:cubicBezTo>
                  <a:pt x="834155" y="756731"/>
                  <a:pt x="833258" y="754056"/>
                  <a:pt x="830566" y="750489"/>
                </a:cubicBezTo>
                <a:cubicBezTo>
                  <a:pt x="826977" y="747813"/>
                  <a:pt x="824285" y="746030"/>
                  <a:pt x="820695" y="746030"/>
                </a:cubicBezTo>
                <a:lnTo>
                  <a:pt x="723783" y="746030"/>
                </a:lnTo>
                <a:cubicBezTo>
                  <a:pt x="718398" y="746030"/>
                  <a:pt x="713014" y="741571"/>
                  <a:pt x="713014" y="735329"/>
                </a:cubicBezTo>
                <a:lnTo>
                  <a:pt x="713014" y="563223"/>
                </a:lnTo>
                <a:cubicBezTo>
                  <a:pt x="713014" y="559656"/>
                  <a:pt x="711220" y="556089"/>
                  <a:pt x="708528" y="553414"/>
                </a:cubicBezTo>
                <a:cubicBezTo>
                  <a:pt x="704938" y="549847"/>
                  <a:pt x="702246" y="548064"/>
                  <a:pt x="697760" y="548064"/>
                </a:cubicBezTo>
                <a:close/>
                <a:moveTo>
                  <a:pt x="900340" y="547991"/>
                </a:moveTo>
                <a:cubicBezTo>
                  <a:pt x="896804" y="547991"/>
                  <a:pt x="893267" y="549769"/>
                  <a:pt x="890614" y="553325"/>
                </a:cubicBezTo>
                <a:cubicBezTo>
                  <a:pt x="887962" y="555991"/>
                  <a:pt x="885309" y="559547"/>
                  <a:pt x="885309" y="563991"/>
                </a:cubicBezTo>
                <a:lnTo>
                  <a:pt x="885309" y="760428"/>
                </a:lnTo>
                <a:cubicBezTo>
                  <a:pt x="885309" y="765761"/>
                  <a:pt x="887962" y="768427"/>
                  <a:pt x="890614" y="771094"/>
                </a:cubicBezTo>
                <a:cubicBezTo>
                  <a:pt x="893267" y="774649"/>
                  <a:pt x="896804" y="775538"/>
                  <a:pt x="900340" y="775538"/>
                </a:cubicBezTo>
                <a:lnTo>
                  <a:pt x="1012634" y="775538"/>
                </a:lnTo>
                <a:cubicBezTo>
                  <a:pt x="1016171" y="775538"/>
                  <a:pt x="1019708" y="774649"/>
                  <a:pt x="1023245" y="771983"/>
                </a:cubicBezTo>
                <a:cubicBezTo>
                  <a:pt x="1025013" y="769316"/>
                  <a:pt x="1026781" y="765761"/>
                  <a:pt x="1026781" y="760428"/>
                </a:cubicBezTo>
                <a:cubicBezTo>
                  <a:pt x="1026781" y="756872"/>
                  <a:pt x="1025013" y="754206"/>
                  <a:pt x="1023245" y="750650"/>
                </a:cubicBezTo>
                <a:cubicBezTo>
                  <a:pt x="1019708" y="747984"/>
                  <a:pt x="1016171" y="746206"/>
                  <a:pt x="1012634" y="746206"/>
                </a:cubicBezTo>
                <a:lnTo>
                  <a:pt x="925982" y="746206"/>
                </a:lnTo>
                <a:cubicBezTo>
                  <a:pt x="919793" y="746206"/>
                  <a:pt x="914488" y="740873"/>
                  <a:pt x="914488" y="734651"/>
                </a:cubicBezTo>
                <a:lnTo>
                  <a:pt x="914488" y="687542"/>
                </a:lnTo>
                <a:cubicBezTo>
                  <a:pt x="914488" y="681320"/>
                  <a:pt x="919793" y="675987"/>
                  <a:pt x="925982" y="675987"/>
                </a:cubicBezTo>
                <a:lnTo>
                  <a:pt x="986108" y="675987"/>
                </a:lnTo>
                <a:cubicBezTo>
                  <a:pt x="990529" y="675987"/>
                  <a:pt x="993182" y="675098"/>
                  <a:pt x="996718" y="671542"/>
                </a:cubicBezTo>
                <a:cubicBezTo>
                  <a:pt x="999371" y="668876"/>
                  <a:pt x="1001139" y="665320"/>
                  <a:pt x="1001139" y="660876"/>
                </a:cubicBezTo>
                <a:cubicBezTo>
                  <a:pt x="1001139" y="657321"/>
                  <a:pt x="999371" y="652876"/>
                  <a:pt x="996718" y="650210"/>
                </a:cubicBezTo>
                <a:cubicBezTo>
                  <a:pt x="993182" y="647543"/>
                  <a:pt x="990529" y="645765"/>
                  <a:pt x="986108" y="645765"/>
                </a:cubicBezTo>
                <a:lnTo>
                  <a:pt x="925982" y="645765"/>
                </a:lnTo>
                <a:cubicBezTo>
                  <a:pt x="919793" y="645765"/>
                  <a:pt x="914488" y="641321"/>
                  <a:pt x="914488" y="634210"/>
                </a:cubicBezTo>
                <a:lnTo>
                  <a:pt x="914488" y="589768"/>
                </a:lnTo>
                <a:cubicBezTo>
                  <a:pt x="914488" y="583546"/>
                  <a:pt x="919793" y="578213"/>
                  <a:pt x="925982" y="578213"/>
                </a:cubicBezTo>
                <a:lnTo>
                  <a:pt x="1012634" y="578213"/>
                </a:lnTo>
                <a:cubicBezTo>
                  <a:pt x="1017055" y="578213"/>
                  <a:pt x="1019708" y="577324"/>
                  <a:pt x="1023245" y="574657"/>
                </a:cubicBezTo>
                <a:cubicBezTo>
                  <a:pt x="1025897" y="571102"/>
                  <a:pt x="1026781" y="568435"/>
                  <a:pt x="1026781" y="563991"/>
                </a:cubicBezTo>
                <a:cubicBezTo>
                  <a:pt x="1026781" y="559547"/>
                  <a:pt x="1025013" y="555991"/>
                  <a:pt x="1023245" y="553325"/>
                </a:cubicBezTo>
                <a:cubicBezTo>
                  <a:pt x="1019708" y="549769"/>
                  <a:pt x="1016171" y="547991"/>
                  <a:pt x="1012634" y="547991"/>
                </a:cubicBezTo>
                <a:close/>
                <a:moveTo>
                  <a:pt x="294344" y="547991"/>
                </a:moveTo>
                <a:cubicBezTo>
                  <a:pt x="285529" y="547991"/>
                  <a:pt x="277595" y="549769"/>
                  <a:pt x="269661" y="553325"/>
                </a:cubicBezTo>
                <a:cubicBezTo>
                  <a:pt x="261728" y="557769"/>
                  <a:pt x="254676" y="563102"/>
                  <a:pt x="249386" y="568435"/>
                </a:cubicBezTo>
                <a:cubicBezTo>
                  <a:pt x="243216" y="574657"/>
                  <a:pt x="238808" y="581768"/>
                  <a:pt x="235282" y="589768"/>
                </a:cubicBezTo>
                <a:cubicBezTo>
                  <a:pt x="232638" y="596878"/>
                  <a:pt x="229993" y="604878"/>
                  <a:pt x="229993" y="612878"/>
                </a:cubicBezTo>
                <a:cubicBezTo>
                  <a:pt x="229993" y="622655"/>
                  <a:pt x="232638" y="630655"/>
                  <a:pt x="235282" y="638655"/>
                </a:cubicBezTo>
                <a:cubicBezTo>
                  <a:pt x="239690" y="645765"/>
                  <a:pt x="243216" y="652876"/>
                  <a:pt x="249386" y="658209"/>
                </a:cubicBezTo>
                <a:cubicBezTo>
                  <a:pt x="255557" y="664431"/>
                  <a:pt x="262609" y="668876"/>
                  <a:pt x="269661" y="671542"/>
                </a:cubicBezTo>
                <a:cubicBezTo>
                  <a:pt x="277595" y="675987"/>
                  <a:pt x="286410" y="676875"/>
                  <a:pt x="294344" y="676875"/>
                </a:cubicBezTo>
                <a:lnTo>
                  <a:pt x="320790" y="676875"/>
                </a:lnTo>
                <a:cubicBezTo>
                  <a:pt x="329605" y="677764"/>
                  <a:pt x="338420" y="681320"/>
                  <a:pt x="344591" y="687542"/>
                </a:cubicBezTo>
                <a:cubicBezTo>
                  <a:pt x="351643" y="693764"/>
                  <a:pt x="355169" y="702652"/>
                  <a:pt x="355169" y="711541"/>
                </a:cubicBezTo>
                <a:cubicBezTo>
                  <a:pt x="355169" y="721318"/>
                  <a:pt x="351643" y="729318"/>
                  <a:pt x="344591" y="736429"/>
                </a:cubicBezTo>
                <a:cubicBezTo>
                  <a:pt x="337538" y="743539"/>
                  <a:pt x="329605" y="746206"/>
                  <a:pt x="320790" y="746206"/>
                </a:cubicBezTo>
                <a:lnTo>
                  <a:pt x="251149" y="746206"/>
                </a:lnTo>
                <a:cubicBezTo>
                  <a:pt x="246742" y="746206"/>
                  <a:pt x="243216" y="747984"/>
                  <a:pt x="240571" y="750650"/>
                </a:cubicBezTo>
                <a:cubicBezTo>
                  <a:pt x="237927" y="754206"/>
                  <a:pt x="236164" y="756872"/>
                  <a:pt x="236164" y="760428"/>
                </a:cubicBezTo>
                <a:cubicBezTo>
                  <a:pt x="236164" y="765761"/>
                  <a:pt x="237927" y="769316"/>
                  <a:pt x="240571" y="771983"/>
                </a:cubicBezTo>
                <a:cubicBezTo>
                  <a:pt x="243216" y="774649"/>
                  <a:pt x="246742" y="775538"/>
                  <a:pt x="251149" y="775538"/>
                </a:cubicBezTo>
                <a:lnTo>
                  <a:pt x="320790" y="775538"/>
                </a:lnTo>
                <a:cubicBezTo>
                  <a:pt x="329605" y="775538"/>
                  <a:pt x="337538" y="773761"/>
                  <a:pt x="344591" y="770205"/>
                </a:cubicBezTo>
                <a:cubicBezTo>
                  <a:pt x="352524" y="766650"/>
                  <a:pt x="359576" y="762205"/>
                  <a:pt x="364866" y="756872"/>
                </a:cubicBezTo>
                <a:cubicBezTo>
                  <a:pt x="371036" y="750650"/>
                  <a:pt x="376325" y="743539"/>
                  <a:pt x="378970" y="736429"/>
                </a:cubicBezTo>
                <a:cubicBezTo>
                  <a:pt x="381614" y="728429"/>
                  <a:pt x="384259" y="720429"/>
                  <a:pt x="384259" y="711541"/>
                </a:cubicBezTo>
                <a:cubicBezTo>
                  <a:pt x="384259" y="702652"/>
                  <a:pt x="381614" y="694652"/>
                  <a:pt x="378970" y="687542"/>
                </a:cubicBezTo>
                <a:cubicBezTo>
                  <a:pt x="375444" y="679542"/>
                  <a:pt x="370155" y="672431"/>
                  <a:pt x="364866" y="666209"/>
                </a:cubicBezTo>
                <a:cubicBezTo>
                  <a:pt x="358695" y="659987"/>
                  <a:pt x="351643" y="655543"/>
                  <a:pt x="344591" y="652876"/>
                </a:cubicBezTo>
                <a:cubicBezTo>
                  <a:pt x="336657" y="649321"/>
                  <a:pt x="327842" y="647543"/>
                  <a:pt x="320790" y="647543"/>
                </a:cubicBezTo>
                <a:lnTo>
                  <a:pt x="294344" y="647543"/>
                </a:lnTo>
                <a:cubicBezTo>
                  <a:pt x="284647" y="647543"/>
                  <a:pt x="276714" y="643988"/>
                  <a:pt x="269661" y="637766"/>
                </a:cubicBezTo>
                <a:cubicBezTo>
                  <a:pt x="264372" y="631544"/>
                  <a:pt x="259965" y="623544"/>
                  <a:pt x="259965" y="614656"/>
                </a:cubicBezTo>
                <a:cubicBezTo>
                  <a:pt x="259965" y="603989"/>
                  <a:pt x="263491" y="595990"/>
                  <a:pt x="269661" y="588879"/>
                </a:cubicBezTo>
                <a:cubicBezTo>
                  <a:pt x="275832" y="581768"/>
                  <a:pt x="284647" y="578213"/>
                  <a:pt x="294344" y="578213"/>
                </a:cubicBezTo>
                <a:lnTo>
                  <a:pt x="363102" y="578213"/>
                </a:lnTo>
                <a:cubicBezTo>
                  <a:pt x="367510" y="578213"/>
                  <a:pt x="371036" y="577324"/>
                  <a:pt x="373681" y="574657"/>
                </a:cubicBezTo>
                <a:cubicBezTo>
                  <a:pt x="376325" y="571102"/>
                  <a:pt x="378088" y="568435"/>
                  <a:pt x="378088" y="563991"/>
                </a:cubicBezTo>
                <a:cubicBezTo>
                  <a:pt x="377207" y="559547"/>
                  <a:pt x="376325" y="555991"/>
                  <a:pt x="372799" y="553325"/>
                </a:cubicBezTo>
                <a:cubicBezTo>
                  <a:pt x="370155" y="549769"/>
                  <a:pt x="367510" y="547991"/>
                  <a:pt x="363102" y="547991"/>
                </a:cubicBezTo>
                <a:close/>
                <a:moveTo>
                  <a:pt x="900340" y="525770"/>
                </a:moveTo>
                <a:lnTo>
                  <a:pt x="1012634" y="525770"/>
                </a:lnTo>
                <a:cubicBezTo>
                  <a:pt x="1023245" y="525770"/>
                  <a:pt x="1032087" y="529326"/>
                  <a:pt x="1039160" y="537325"/>
                </a:cubicBezTo>
                <a:cubicBezTo>
                  <a:pt x="1046234" y="544436"/>
                  <a:pt x="1050655" y="553325"/>
                  <a:pt x="1050655" y="563991"/>
                </a:cubicBezTo>
                <a:cubicBezTo>
                  <a:pt x="1050655" y="574657"/>
                  <a:pt x="1046234" y="583546"/>
                  <a:pt x="1039160" y="591545"/>
                </a:cubicBezTo>
                <a:cubicBezTo>
                  <a:pt x="1032087" y="597767"/>
                  <a:pt x="1022360" y="601323"/>
                  <a:pt x="1012634" y="601323"/>
                </a:cubicBezTo>
                <a:lnTo>
                  <a:pt x="938361" y="601323"/>
                </a:lnTo>
                <a:lnTo>
                  <a:pt x="938361" y="623544"/>
                </a:lnTo>
                <a:lnTo>
                  <a:pt x="986108" y="623544"/>
                </a:lnTo>
                <a:cubicBezTo>
                  <a:pt x="996718" y="623544"/>
                  <a:pt x="1005561" y="627100"/>
                  <a:pt x="1012634" y="634210"/>
                </a:cubicBezTo>
                <a:cubicBezTo>
                  <a:pt x="1019708" y="642210"/>
                  <a:pt x="1024129" y="651099"/>
                  <a:pt x="1024129" y="660876"/>
                </a:cubicBezTo>
                <a:cubicBezTo>
                  <a:pt x="1024129" y="671542"/>
                  <a:pt x="1019708" y="681320"/>
                  <a:pt x="1012634" y="688430"/>
                </a:cubicBezTo>
                <a:cubicBezTo>
                  <a:pt x="1004676" y="695541"/>
                  <a:pt x="996718" y="699097"/>
                  <a:pt x="986108" y="699097"/>
                </a:cubicBezTo>
                <a:lnTo>
                  <a:pt x="938361" y="699097"/>
                </a:lnTo>
                <a:lnTo>
                  <a:pt x="938361" y="723096"/>
                </a:lnTo>
                <a:lnTo>
                  <a:pt x="1012634" y="723096"/>
                </a:lnTo>
                <a:cubicBezTo>
                  <a:pt x="1023245" y="723096"/>
                  <a:pt x="1032087" y="727540"/>
                  <a:pt x="1039160" y="734651"/>
                </a:cubicBezTo>
                <a:cubicBezTo>
                  <a:pt x="1046234" y="741762"/>
                  <a:pt x="1050655" y="750650"/>
                  <a:pt x="1050655" y="760428"/>
                </a:cubicBezTo>
                <a:cubicBezTo>
                  <a:pt x="1050655" y="771094"/>
                  <a:pt x="1046234" y="780871"/>
                  <a:pt x="1039160" y="787982"/>
                </a:cubicBezTo>
                <a:cubicBezTo>
                  <a:pt x="1032087" y="795982"/>
                  <a:pt x="1023245" y="799537"/>
                  <a:pt x="1012634" y="799537"/>
                </a:cubicBezTo>
                <a:lnTo>
                  <a:pt x="900340" y="799537"/>
                </a:lnTo>
                <a:cubicBezTo>
                  <a:pt x="890614" y="799537"/>
                  <a:pt x="881772" y="795982"/>
                  <a:pt x="874699" y="787982"/>
                </a:cubicBezTo>
                <a:cubicBezTo>
                  <a:pt x="866741" y="780871"/>
                  <a:pt x="863204" y="771094"/>
                  <a:pt x="863204" y="760428"/>
                </a:cubicBezTo>
                <a:lnTo>
                  <a:pt x="863204" y="563991"/>
                </a:lnTo>
                <a:cubicBezTo>
                  <a:pt x="863204" y="553325"/>
                  <a:pt x="865857" y="545325"/>
                  <a:pt x="872930" y="537325"/>
                </a:cubicBezTo>
                <a:cubicBezTo>
                  <a:pt x="880888" y="529326"/>
                  <a:pt x="889730" y="525770"/>
                  <a:pt x="900340" y="525770"/>
                </a:cubicBezTo>
                <a:close/>
                <a:moveTo>
                  <a:pt x="697760" y="525770"/>
                </a:moveTo>
                <a:cubicBezTo>
                  <a:pt x="708528" y="525770"/>
                  <a:pt x="716604" y="528445"/>
                  <a:pt x="723783" y="536471"/>
                </a:cubicBezTo>
                <a:cubicBezTo>
                  <a:pt x="731859" y="542713"/>
                  <a:pt x="735448" y="553414"/>
                  <a:pt x="735448" y="563223"/>
                </a:cubicBezTo>
                <a:lnTo>
                  <a:pt x="735448" y="723736"/>
                </a:lnTo>
                <a:lnTo>
                  <a:pt x="820695" y="723736"/>
                </a:lnTo>
                <a:cubicBezTo>
                  <a:pt x="830566" y="723736"/>
                  <a:pt x="839539" y="727303"/>
                  <a:pt x="846718" y="735329"/>
                </a:cubicBezTo>
                <a:cubicBezTo>
                  <a:pt x="853897" y="741571"/>
                  <a:pt x="858384" y="750489"/>
                  <a:pt x="858384" y="761190"/>
                </a:cubicBezTo>
                <a:cubicBezTo>
                  <a:pt x="858384" y="771890"/>
                  <a:pt x="853897" y="781700"/>
                  <a:pt x="846718" y="788834"/>
                </a:cubicBezTo>
                <a:cubicBezTo>
                  <a:pt x="839539" y="795967"/>
                  <a:pt x="830566" y="799534"/>
                  <a:pt x="820695" y="799534"/>
                </a:cubicBezTo>
                <a:lnTo>
                  <a:pt x="697760" y="799534"/>
                </a:lnTo>
                <a:cubicBezTo>
                  <a:pt x="687889" y="799534"/>
                  <a:pt x="677121" y="795967"/>
                  <a:pt x="670839" y="787942"/>
                </a:cubicBezTo>
                <a:cubicBezTo>
                  <a:pt x="663661" y="781700"/>
                  <a:pt x="660071" y="771890"/>
                  <a:pt x="659174" y="762081"/>
                </a:cubicBezTo>
                <a:lnTo>
                  <a:pt x="659174" y="563223"/>
                </a:lnTo>
                <a:cubicBezTo>
                  <a:pt x="659174" y="553414"/>
                  <a:pt x="662763" y="544497"/>
                  <a:pt x="670839" y="536471"/>
                </a:cubicBezTo>
                <a:cubicBezTo>
                  <a:pt x="677121" y="529337"/>
                  <a:pt x="687889" y="525770"/>
                  <a:pt x="697760" y="525770"/>
                </a:cubicBezTo>
                <a:close/>
                <a:moveTo>
                  <a:pt x="294344" y="525770"/>
                </a:moveTo>
                <a:lnTo>
                  <a:pt x="363102" y="525770"/>
                </a:lnTo>
                <a:cubicBezTo>
                  <a:pt x="373681" y="525770"/>
                  <a:pt x="382496" y="529326"/>
                  <a:pt x="389548" y="536436"/>
                </a:cubicBezTo>
                <a:cubicBezTo>
                  <a:pt x="396600" y="544436"/>
                  <a:pt x="400126" y="552436"/>
                  <a:pt x="401008" y="563102"/>
                </a:cubicBezTo>
                <a:cubicBezTo>
                  <a:pt x="401008" y="574657"/>
                  <a:pt x="396600" y="583546"/>
                  <a:pt x="390430" y="590656"/>
                </a:cubicBezTo>
                <a:cubicBezTo>
                  <a:pt x="382496" y="597767"/>
                  <a:pt x="374562" y="601323"/>
                  <a:pt x="363102" y="601323"/>
                </a:cubicBezTo>
                <a:lnTo>
                  <a:pt x="294344" y="601323"/>
                </a:lnTo>
                <a:cubicBezTo>
                  <a:pt x="291699" y="601323"/>
                  <a:pt x="289055" y="602212"/>
                  <a:pt x="286410" y="604878"/>
                </a:cubicBezTo>
                <a:cubicBezTo>
                  <a:pt x="284647" y="606656"/>
                  <a:pt x="282884" y="610211"/>
                  <a:pt x="282884" y="613767"/>
                </a:cubicBezTo>
                <a:cubicBezTo>
                  <a:pt x="282884" y="616433"/>
                  <a:pt x="284647" y="619100"/>
                  <a:pt x="286410" y="620878"/>
                </a:cubicBezTo>
                <a:cubicBezTo>
                  <a:pt x="288173" y="623544"/>
                  <a:pt x="290818" y="624433"/>
                  <a:pt x="294344" y="624433"/>
                </a:cubicBezTo>
                <a:lnTo>
                  <a:pt x="320790" y="624433"/>
                </a:lnTo>
                <a:cubicBezTo>
                  <a:pt x="331368" y="624433"/>
                  <a:pt x="342828" y="627100"/>
                  <a:pt x="353406" y="631544"/>
                </a:cubicBezTo>
                <a:cubicBezTo>
                  <a:pt x="363102" y="635099"/>
                  <a:pt x="371918" y="642210"/>
                  <a:pt x="380733" y="649321"/>
                </a:cubicBezTo>
                <a:cubicBezTo>
                  <a:pt x="388667" y="657321"/>
                  <a:pt x="394837" y="667098"/>
                  <a:pt x="399245" y="677764"/>
                </a:cubicBezTo>
                <a:cubicBezTo>
                  <a:pt x="404534" y="688430"/>
                  <a:pt x="407178" y="699986"/>
                  <a:pt x="407178" y="711541"/>
                </a:cubicBezTo>
                <a:cubicBezTo>
                  <a:pt x="407178" y="723096"/>
                  <a:pt x="404534" y="734651"/>
                  <a:pt x="400126" y="745317"/>
                </a:cubicBezTo>
                <a:cubicBezTo>
                  <a:pt x="395719" y="755983"/>
                  <a:pt x="389548" y="765761"/>
                  <a:pt x="381614" y="772872"/>
                </a:cubicBezTo>
                <a:cubicBezTo>
                  <a:pt x="373681" y="780871"/>
                  <a:pt x="364866" y="787093"/>
                  <a:pt x="355169" y="792426"/>
                </a:cubicBezTo>
                <a:cubicBezTo>
                  <a:pt x="344591" y="795982"/>
                  <a:pt x="333131" y="798648"/>
                  <a:pt x="320790" y="799537"/>
                </a:cubicBezTo>
                <a:lnTo>
                  <a:pt x="251149" y="799537"/>
                </a:lnTo>
                <a:cubicBezTo>
                  <a:pt x="240571" y="799537"/>
                  <a:pt x="230875" y="795982"/>
                  <a:pt x="223822" y="787982"/>
                </a:cubicBezTo>
                <a:cubicBezTo>
                  <a:pt x="216770" y="780871"/>
                  <a:pt x="213244" y="771094"/>
                  <a:pt x="213244" y="760428"/>
                </a:cubicBezTo>
                <a:cubicBezTo>
                  <a:pt x="213244" y="750650"/>
                  <a:pt x="216770" y="741762"/>
                  <a:pt x="223822" y="734651"/>
                </a:cubicBezTo>
                <a:cubicBezTo>
                  <a:pt x="231756" y="727540"/>
                  <a:pt x="240571" y="723096"/>
                  <a:pt x="251149" y="723096"/>
                </a:cubicBezTo>
                <a:lnTo>
                  <a:pt x="320790" y="723096"/>
                </a:lnTo>
                <a:cubicBezTo>
                  <a:pt x="323434" y="723096"/>
                  <a:pt x="326079" y="722207"/>
                  <a:pt x="327842" y="719540"/>
                </a:cubicBezTo>
                <a:cubicBezTo>
                  <a:pt x="331368" y="716874"/>
                  <a:pt x="332249" y="715096"/>
                  <a:pt x="332249" y="711541"/>
                </a:cubicBezTo>
                <a:cubicBezTo>
                  <a:pt x="332249" y="708874"/>
                  <a:pt x="331368" y="706208"/>
                  <a:pt x="329605" y="704430"/>
                </a:cubicBezTo>
                <a:cubicBezTo>
                  <a:pt x="326079" y="701763"/>
                  <a:pt x="323434" y="700874"/>
                  <a:pt x="320790" y="700874"/>
                </a:cubicBezTo>
                <a:lnTo>
                  <a:pt x="294344" y="700874"/>
                </a:lnTo>
                <a:cubicBezTo>
                  <a:pt x="282003" y="699986"/>
                  <a:pt x="271424" y="697319"/>
                  <a:pt x="260846" y="692875"/>
                </a:cubicBezTo>
                <a:cubicBezTo>
                  <a:pt x="250268" y="688430"/>
                  <a:pt x="241453" y="682209"/>
                  <a:pt x="234401" y="675098"/>
                </a:cubicBezTo>
                <a:cubicBezTo>
                  <a:pt x="225585" y="667098"/>
                  <a:pt x="219415" y="658209"/>
                  <a:pt x="215007" y="647543"/>
                </a:cubicBezTo>
                <a:cubicBezTo>
                  <a:pt x="209718" y="637766"/>
                  <a:pt x="207955" y="625322"/>
                  <a:pt x="207955" y="612878"/>
                </a:cubicBezTo>
                <a:cubicBezTo>
                  <a:pt x="207955" y="601323"/>
                  <a:pt x="209718" y="591545"/>
                  <a:pt x="214126" y="579990"/>
                </a:cubicBezTo>
                <a:cubicBezTo>
                  <a:pt x="219415" y="570213"/>
                  <a:pt x="224704" y="560435"/>
                  <a:pt x="232638" y="552436"/>
                </a:cubicBezTo>
                <a:cubicBezTo>
                  <a:pt x="240571" y="544436"/>
                  <a:pt x="249386" y="538214"/>
                  <a:pt x="259965" y="532881"/>
                </a:cubicBezTo>
                <a:cubicBezTo>
                  <a:pt x="269661" y="527548"/>
                  <a:pt x="282003" y="525770"/>
                  <a:pt x="294344" y="525770"/>
                </a:cubicBezTo>
                <a:close/>
                <a:moveTo>
                  <a:pt x="529753" y="524972"/>
                </a:moveTo>
                <a:cubicBezTo>
                  <a:pt x="543969" y="524749"/>
                  <a:pt x="558520" y="527204"/>
                  <a:pt x="572399" y="532562"/>
                </a:cubicBezTo>
                <a:cubicBezTo>
                  <a:pt x="585830" y="537919"/>
                  <a:pt x="596576" y="545062"/>
                  <a:pt x="606426" y="553991"/>
                </a:cubicBezTo>
                <a:cubicBezTo>
                  <a:pt x="616275" y="563812"/>
                  <a:pt x="623439" y="574527"/>
                  <a:pt x="629707" y="587027"/>
                </a:cubicBezTo>
                <a:cubicBezTo>
                  <a:pt x="635975" y="600420"/>
                  <a:pt x="638662" y="613814"/>
                  <a:pt x="638662" y="628993"/>
                </a:cubicBezTo>
                <a:lnTo>
                  <a:pt x="638662" y="761138"/>
                </a:lnTo>
                <a:cubicBezTo>
                  <a:pt x="638662" y="770960"/>
                  <a:pt x="635080" y="780782"/>
                  <a:pt x="627916" y="787925"/>
                </a:cubicBezTo>
                <a:cubicBezTo>
                  <a:pt x="621648" y="795068"/>
                  <a:pt x="611798" y="799532"/>
                  <a:pt x="601948" y="799532"/>
                </a:cubicBezTo>
                <a:cubicBezTo>
                  <a:pt x="591203" y="799532"/>
                  <a:pt x="583144" y="795961"/>
                  <a:pt x="575085" y="788818"/>
                </a:cubicBezTo>
                <a:cubicBezTo>
                  <a:pt x="567921" y="781675"/>
                  <a:pt x="563444" y="772746"/>
                  <a:pt x="563444" y="762924"/>
                </a:cubicBezTo>
                <a:lnTo>
                  <a:pt x="563444" y="728995"/>
                </a:lnTo>
                <a:lnTo>
                  <a:pt x="498972" y="728995"/>
                </a:lnTo>
                <a:lnTo>
                  <a:pt x="498972" y="761138"/>
                </a:lnTo>
                <a:cubicBezTo>
                  <a:pt x="498972" y="770960"/>
                  <a:pt x="494495" y="780782"/>
                  <a:pt x="488227" y="787925"/>
                </a:cubicBezTo>
                <a:cubicBezTo>
                  <a:pt x="480168" y="795068"/>
                  <a:pt x="471214" y="799532"/>
                  <a:pt x="461364" y="799532"/>
                </a:cubicBezTo>
                <a:cubicBezTo>
                  <a:pt x="451514" y="799532"/>
                  <a:pt x="442559" y="795961"/>
                  <a:pt x="435396" y="788818"/>
                </a:cubicBezTo>
                <a:cubicBezTo>
                  <a:pt x="427337" y="781675"/>
                  <a:pt x="423755" y="772746"/>
                  <a:pt x="423755" y="762924"/>
                </a:cubicBezTo>
                <a:lnTo>
                  <a:pt x="423755" y="632564"/>
                </a:lnTo>
                <a:cubicBezTo>
                  <a:pt x="423755" y="617385"/>
                  <a:pt x="426441" y="603099"/>
                  <a:pt x="431814" y="590599"/>
                </a:cubicBezTo>
                <a:cubicBezTo>
                  <a:pt x="437187" y="577206"/>
                  <a:pt x="445246" y="565598"/>
                  <a:pt x="455096" y="556669"/>
                </a:cubicBezTo>
                <a:cubicBezTo>
                  <a:pt x="464050" y="546848"/>
                  <a:pt x="475691" y="538812"/>
                  <a:pt x="489122" y="533455"/>
                </a:cubicBezTo>
                <a:cubicBezTo>
                  <a:pt x="501659" y="528097"/>
                  <a:pt x="515538" y="525195"/>
                  <a:pt x="529753" y="524972"/>
                </a:cubicBezTo>
                <a:close/>
                <a:moveTo>
                  <a:pt x="613605" y="259202"/>
                </a:moveTo>
                <a:cubicBezTo>
                  <a:pt x="609125" y="259202"/>
                  <a:pt x="605541" y="260083"/>
                  <a:pt x="600165" y="261845"/>
                </a:cubicBezTo>
                <a:cubicBezTo>
                  <a:pt x="596581" y="263606"/>
                  <a:pt x="593893" y="265368"/>
                  <a:pt x="590310" y="268010"/>
                </a:cubicBezTo>
                <a:cubicBezTo>
                  <a:pt x="587622" y="270653"/>
                  <a:pt x="584934" y="274176"/>
                  <a:pt x="583142" y="278580"/>
                </a:cubicBezTo>
                <a:cubicBezTo>
                  <a:pt x="582246" y="282103"/>
                  <a:pt x="581350" y="285627"/>
                  <a:pt x="581350" y="290031"/>
                </a:cubicBezTo>
                <a:lnTo>
                  <a:pt x="581350" y="351688"/>
                </a:lnTo>
                <a:cubicBezTo>
                  <a:pt x="580454" y="356973"/>
                  <a:pt x="581350" y="360497"/>
                  <a:pt x="583142" y="364020"/>
                </a:cubicBezTo>
                <a:cubicBezTo>
                  <a:pt x="584934" y="368424"/>
                  <a:pt x="586726" y="371947"/>
                  <a:pt x="589414" y="373709"/>
                </a:cubicBezTo>
                <a:cubicBezTo>
                  <a:pt x="592997" y="377232"/>
                  <a:pt x="596581" y="378994"/>
                  <a:pt x="600165" y="381636"/>
                </a:cubicBezTo>
                <a:cubicBezTo>
                  <a:pt x="608229" y="384279"/>
                  <a:pt x="618084" y="385160"/>
                  <a:pt x="626148" y="381636"/>
                </a:cubicBezTo>
                <a:cubicBezTo>
                  <a:pt x="630628" y="379875"/>
                  <a:pt x="634212" y="377232"/>
                  <a:pt x="637795" y="374590"/>
                </a:cubicBezTo>
                <a:cubicBezTo>
                  <a:pt x="639587" y="371947"/>
                  <a:pt x="641379" y="369305"/>
                  <a:pt x="643171" y="365781"/>
                </a:cubicBezTo>
                <a:cubicBezTo>
                  <a:pt x="645859" y="362258"/>
                  <a:pt x="646755" y="357854"/>
                  <a:pt x="646755" y="353450"/>
                </a:cubicBezTo>
                <a:lnTo>
                  <a:pt x="646755" y="291792"/>
                </a:lnTo>
                <a:cubicBezTo>
                  <a:pt x="646755" y="287388"/>
                  <a:pt x="645859" y="282984"/>
                  <a:pt x="644067" y="278580"/>
                </a:cubicBezTo>
                <a:cubicBezTo>
                  <a:pt x="642275" y="275057"/>
                  <a:pt x="640483" y="272414"/>
                  <a:pt x="637795" y="268891"/>
                </a:cubicBezTo>
                <a:cubicBezTo>
                  <a:pt x="634212" y="266249"/>
                  <a:pt x="630628" y="263606"/>
                  <a:pt x="626148" y="261845"/>
                </a:cubicBezTo>
                <a:cubicBezTo>
                  <a:pt x="622564" y="260083"/>
                  <a:pt x="618084" y="259202"/>
                  <a:pt x="613605" y="259202"/>
                </a:cubicBezTo>
                <a:close/>
                <a:moveTo>
                  <a:pt x="815801" y="257750"/>
                </a:moveTo>
                <a:lnTo>
                  <a:pt x="815801" y="320273"/>
                </a:lnTo>
                <a:lnTo>
                  <a:pt x="846169" y="320273"/>
                </a:lnTo>
                <a:cubicBezTo>
                  <a:pt x="851528" y="320273"/>
                  <a:pt x="855101" y="319379"/>
                  <a:pt x="858674" y="318486"/>
                </a:cubicBezTo>
                <a:cubicBezTo>
                  <a:pt x="863140" y="316700"/>
                  <a:pt x="866713" y="314020"/>
                  <a:pt x="868499" y="311341"/>
                </a:cubicBezTo>
                <a:cubicBezTo>
                  <a:pt x="872072" y="308661"/>
                  <a:pt x="873858" y="305088"/>
                  <a:pt x="875644" y="301516"/>
                </a:cubicBezTo>
                <a:cubicBezTo>
                  <a:pt x="877431" y="297050"/>
                  <a:pt x="878324" y="293477"/>
                  <a:pt x="878324" y="289011"/>
                </a:cubicBezTo>
                <a:cubicBezTo>
                  <a:pt x="878324" y="285438"/>
                  <a:pt x="877431" y="280972"/>
                  <a:pt x="875644" y="276506"/>
                </a:cubicBezTo>
                <a:cubicBezTo>
                  <a:pt x="873858" y="272934"/>
                  <a:pt x="872072" y="270254"/>
                  <a:pt x="868499" y="266681"/>
                </a:cubicBezTo>
                <a:cubicBezTo>
                  <a:pt x="866713" y="264002"/>
                  <a:pt x="863140" y="261322"/>
                  <a:pt x="858674" y="259536"/>
                </a:cubicBezTo>
                <a:cubicBezTo>
                  <a:pt x="855101" y="258643"/>
                  <a:pt x="851528" y="257750"/>
                  <a:pt x="846169" y="257750"/>
                </a:cubicBezTo>
                <a:close/>
                <a:moveTo>
                  <a:pt x="613717" y="236851"/>
                </a:moveTo>
                <a:cubicBezTo>
                  <a:pt x="621220" y="236961"/>
                  <a:pt x="628836" y="238503"/>
                  <a:pt x="636004" y="241586"/>
                </a:cubicBezTo>
                <a:cubicBezTo>
                  <a:pt x="642275" y="243347"/>
                  <a:pt x="648547" y="247751"/>
                  <a:pt x="653027" y="252155"/>
                </a:cubicBezTo>
                <a:cubicBezTo>
                  <a:pt x="658403" y="258321"/>
                  <a:pt x="661986" y="263606"/>
                  <a:pt x="665570" y="269772"/>
                </a:cubicBezTo>
                <a:cubicBezTo>
                  <a:pt x="668258" y="276818"/>
                  <a:pt x="670050" y="283865"/>
                  <a:pt x="670050" y="291792"/>
                </a:cubicBezTo>
                <a:lnTo>
                  <a:pt x="669154" y="353450"/>
                </a:lnTo>
                <a:cubicBezTo>
                  <a:pt x="669154" y="361377"/>
                  <a:pt x="668258" y="368424"/>
                  <a:pt x="664674" y="374590"/>
                </a:cubicBezTo>
                <a:cubicBezTo>
                  <a:pt x="661986" y="381636"/>
                  <a:pt x="658403" y="386921"/>
                  <a:pt x="653027" y="392206"/>
                </a:cubicBezTo>
                <a:cubicBezTo>
                  <a:pt x="647651" y="395729"/>
                  <a:pt x="641379" y="400133"/>
                  <a:pt x="636004" y="402776"/>
                </a:cubicBezTo>
                <a:cubicBezTo>
                  <a:pt x="628836" y="405418"/>
                  <a:pt x="621668" y="407180"/>
                  <a:pt x="614500" y="407180"/>
                </a:cubicBezTo>
                <a:cubicBezTo>
                  <a:pt x="605541" y="407180"/>
                  <a:pt x="598373" y="405418"/>
                  <a:pt x="591206" y="402776"/>
                </a:cubicBezTo>
                <a:cubicBezTo>
                  <a:pt x="584934" y="400133"/>
                  <a:pt x="578662" y="395729"/>
                  <a:pt x="573286" y="390444"/>
                </a:cubicBezTo>
                <a:cubicBezTo>
                  <a:pt x="567911" y="386040"/>
                  <a:pt x="564327" y="379875"/>
                  <a:pt x="561639" y="373709"/>
                </a:cubicBezTo>
                <a:cubicBezTo>
                  <a:pt x="558055" y="366662"/>
                  <a:pt x="557159" y="358735"/>
                  <a:pt x="557159" y="351688"/>
                </a:cubicBezTo>
                <a:lnTo>
                  <a:pt x="557159" y="290031"/>
                </a:lnTo>
                <a:cubicBezTo>
                  <a:pt x="557159" y="282103"/>
                  <a:pt x="558951" y="275057"/>
                  <a:pt x="561639" y="268010"/>
                </a:cubicBezTo>
                <a:cubicBezTo>
                  <a:pt x="565223" y="261845"/>
                  <a:pt x="568806" y="256560"/>
                  <a:pt x="574182" y="252155"/>
                </a:cubicBezTo>
                <a:cubicBezTo>
                  <a:pt x="579558" y="246871"/>
                  <a:pt x="584934" y="243347"/>
                  <a:pt x="592101" y="240705"/>
                </a:cubicBezTo>
                <a:cubicBezTo>
                  <a:pt x="598821" y="238062"/>
                  <a:pt x="606213" y="236741"/>
                  <a:pt x="613717" y="236851"/>
                </a:cubicBezTo>
                <a:close/>
                <a:moveTo>
                  <a:pt x="804189" y="235420"/>
                </a:moveTo>
                <a:lnTo>
                  <a:pt x="846169" y="235420"/>
                </a:lnTo>
                <a:cubicBezTo>
                  <a:pt x="854208" y="235420"/>
                  <a:pt x="861353" y="236313"/>
                  <a:pt x="867606" y="238993"/>
                </a:cubicBezTo>
                <a:cubicBezTo>
                  <a:pt x="874751" y="241672"/>
                  <a:pt x="880110" y="245245"/>
                  <a:pt x="885469" y="250604"/>
                </a:cubicBezTo>
                <a:cubicBezTo>
                  <a:pt x="889935" y="255963"/>
                  <a:pt x="895295" y="261322"/>
                  <a:pt x="897081" y="268468"/>
                </a:cubicBezTo>
                <a:cubicBezTo>
                  <a:pt x="899760" y="274720"/>
                  <a:pt x="901547" y="281866"/>
                  <a:pt x="901547" y="289011"/>
                </a:cubicBezTo>
                <a:cubicBezTo>
                  <a:pt x="901547" y="297050"/>
                  <a:pt x="899760" y="304195"/>
                  <a:pt x="897081" y="310448"/>
                </a:cubicBezTo>
                <a:cubicBezTo>
                  <a:pt x="895295" y="317593"/>
                  <a:pt x="889935" y="322952"/>
                  <a:pt x="885469" y="328311"/>
                </a:cubicBezTo>
                <a:cubicBezTo>
                  <a:pt x="880110" y="332777"/>
                  <a:pt x="874751" y="336350"/>
                  <a:pt x="867606" y="339923"/>
                </a:cubicBezTo>
                <a:cubicBezTo>
                  <a:pt x="861353" y="342602"/>
                  <a:pt x="854208" y="344389"/>
                  <a:pt x="846169" y="344389"/>
                </a:cubicBezTo>
                <a:lnTo>
                  <a:pt x="804189" y="344389"/>
                </a:lnTo>
                <a:cubicBezTo>
                  <a:pt x="797937" y="344389"/>
                  <a:pt x="792578" y="339030"/>
                  <a:pt x="792578" y="331884"/>
                </a:cubicBezTo>
                <a:lnTo>
                  <a:pt x="792578" y="246138"/>
                </a:lnTo>
                <a:cubicBezTo>
                  <a:pt x="792578" y="239886"/>
                  <a:pt x="797937" y="235420"/>
                  <a:pt x="804189" y="235420"/>
                </a:cubicBezTo>
                <a:close/>
                <a:moveTo>
                  <a:pt x="352797" y="207523"/>
                </a:moveTo>
                <a:cubicBezTo>
                  <a:pt x="347492" y="207523"/>
                  <a:pt x="344839" y="208412"/>
                  <a:pt x="341302" y="211967"/>
                </a:cubicBezTo>
                <a:cubicBezTo>
                  <a:pt x="338650" y="214634"/>
                  <a:pt x="336881" y="219078"/>
                  <a:pt x="336881" y="222634"/>
                </a:cubicBezTo>
                <a:lnTo>
                  <a:pt x="336881" y="419959"/>
                </a:lnTo>
                <a:cubicBezTo>
                  <a:pt x="336881" y="424404"/>
                  <a:pt x="338650" y="427959"/>
                  <a:pt x="341302" y="430626"/>
                </a:cubicBezTo>
                <a:cubicBezTo>
                  <a:pt x="347492" y="435959"/>
                  <a:pt x="356334" y="435959"/>
                  <a:pt x="362523" y="430626"/>
                </a:cubicBezTo>
                <a:cubicBezTo>
                  <a:pt x="366060" y="427959"/>
                  <a:pt x="366944" y="424404"/>
                  <a:pt x="366944" y="419959"/>
                </a:cubicBezTo>
                <a:lnTo>
                  <a:pt x="366944" y="360406"/>
                </a:lnTo>
                <a:cubicBezTo>
                  <a:pt x="366944" y="354184"/>
                  <a:pt x="372249" y="348851"/>
                  <a:pt x="379323" y="348851"/>
                </a:cubicBezTo>
                <a:lnTo>
                  <a:pt x="437680" y="348851"/>
                </a:lnTo>
                <a:cubicBezTo>
                  <a:pt x="441217" y="348851"/>
                  <a:pt x="445638" y="347073"/>
                  <a:pt x="447406" y="344407"/>
                </a:cubicBezTo>
                <a:cubicBezTo>
                  <a:pt x="450943" y="341740"/>
                  <a:pt x="451827" y="338185"/>
                  <a:pt x="451827" y="333740"/>
                </a:cubicBezTo>
                <a:cubicBezTo>
                  <a:pt x="451827" y="330185"/>
                  <a:pt x="450943" y="325741"/>
                  <a:pt x="447406" y="323074"/>
                </a:cubicBezTo>
                <a:cubicBezTo>
                  <a:pt x="445638" y="319519"/>
                  <a:pt x="441217" y="319519"/>
                  <a:pt x="437680" y="319519"/>
                </a:cubicBezTo>
                <a:lnTo>
                  <a:pt x="379323" y="319519"/>
                </a:lnTo>
                <a:cubicBezTo>
                  <a:pt x="372249" y="319519"/>
                  <a:pt x="366944" y="313297"/>
                  <a:pt x="366944" y="307075"/>
                </a:cubicBezTo>
                <a:lnTo>
                  <a:pt x="366944" y="248410"/>
                </a:lnTo>
                <a:cubicBezTo>
                  <a:pt x="366944" y="242188"/>
                  <a:pt x="372249" y="236855"/>
                  <a:pt x="379323" y="236855"/>
                </a:cubicBezTo>
                <a:lnTo>
                  <a:pt x="463322" y="236855"/>
                </a:lnTo>
                <a:cubicBezTo>
                  <a:pt x="468627" y="236855"/>
                  <a:pt x="471280" y="235078"/>
                  <a:pt x="474817" y="233300"/>
                </a:cubicBezTo>
                <a:cubicBezTo>
                  <a:pt x="477469" y="230633"/>
                  <a:pt x="478354" y="227078"/>
                  <a:pt x="478354" y="222634"/>
                </a:cubicBezTo>
                <a:cubicBezTo>
                  <a:pt x="478354" y="218189"/>
                  <a:pt x="477469" y="214634"/>
                  <a:pt x="474817" y="211967"/>
                </a:cubicBezTo>
                <a:cubicBezTo>
                  <a:pt x="471280" y="208412"/>
                  <a:pt x="468627" y="207523"/>
                  <a:pt x="463322" y="207523"/>
                </a:cubicBezTo>
                <a:close/>
                <a:moveTo>
                  <a:pt x="776151" y="207449"/>
                </a:moveTo>
                <a:cubicBezTo>
                  <a:pt x="771674" y="207449"/>
                  <a:pt x="768092" y="209221"/>
                  <a:pt x="764510" y="211878"/>
                </a:cubicBezTo>
                <a:cubicBezTo>
                  <a:pt x="762719" y="214536"/>
                  <a:pt x="760929" y="218080"/>
                  <a:pt x="760929" y="221624"/>
                </a:cubicBezTo>
                <a:lnTo>
                  <a:pt x="760929" y="420971"/>
                </a:lnTo>
                <a:cubicBezTo>
                  <a:pt x="760929" y="424515"/>
                  <a:pt x="762719" y="428059"/>
                  <a:pt x="764510" y="430717"/>
                </a:cubicBezTo>
                <a:cubicBezTo>
                  <a:pt x="770778" y="436033"/>
                  <a:pt x="779733" y="436033"/>
                  <a:pt x="786001" y="430717"/>
                </a:cubicBezTo>
                <a:cubicBezTo>
                  <a:pt x="789583" y="428059"/>
                  <a:pt x="790478" y="424515"/>
                  <a:pt x="790478" y="420971"/>
                </a:cubicBezTo>
                <a:lnTo>
                  <a:pt x="790478" y="385532"/>
                </a:lnTo>
                <a:cubicBezTo>
                  <a:pt x="790478" y="379330"/>
                  <a:pt x="795851" y="374014"/>
                  <a:pt x="802119" y="374014"/>
                </a:cubicBezTo>
                <a:lnTo>
                  <a:pt x="834355" y="374014"/>
                </a:lnTo>
                <a:cubicBezTo>
                  <a:pt x="837937" y="374014"/>
                  <a:pt x="839728" y="375786"/>
                  <a:pt x="842414" y="377558"/>
                </a:cubicBezTo>
                <a:lnTo>
                  <a:pt x="896141" y="430717"/>
                </a:lnTo>
                <a:cubicBezTo>
                  <a:pt x="898827" y="433375"/>
                  <a:pt x="902409" y="435147"/>
                  <a:pt x="906886" y="435147"/>
                </a:cubicBezTo>
                <a:cubicBezTo>
                  <a:pt x="911363" y="435147"/>
                  <a:pt x="914049" y="433375"/>
                  <a:pt x="916736" y="430717"/>
                </a:cubicBezTo>
                <a:cubicBezTo>
                  <a:pt x="920318" y="427173"/>
                  <a:pt x="921213" y="423629"/>
                  <a:pt x="921213" y="420085"/>
                </a:cubicBezTo>
                <a:cubicBezTo>
                  <a:pt x="921213" y="415655"/>
                  <a:pt x="920318" y="412112"/>
                  <a:pt x="917631" y="409454"/>
                </a:cubicBezTo>
                <a:lnTo>
                  <a:pt x="888082" y="380216"/>
                </a:lnTo>
                <a:cubicBezTo>
                  <a:pt x="884500" y="377558"/>
                  <a:pt x="883604" y="374014"/>
                  <a:pt x="883604" y="370470"/>
                </a:cubicBezTo>
                <a:cubicBezTo>
                  <a:pt x="884500" y="367812"/>
                  <a:pt x="885395" y="363382"/>
                  <a:pt x="888977" y="362496"/>
                </a:cubicBezTo>
                <a:cubicBezTo>
                  <a:pt x="901513" y="354522"/>
                  <a:pt x="911363" y="344777"/>
                  <a:pt x="917631" y="332373"/>
                </a:cubicBezTo>
                <a:cubicBezTo>
                  <a:pt x="925690" y="319969"/>
                  <a:pt x="929272" y="305793"/>
                  <a:pt x="929272" y="290731"/>
                </a:cubicBezTo>
                <a:cubicBezTo>
                  <a:pt x="929272" y="279213"/>
                  <a:pt x="927481" y="268582"/>
                  <a:pt x="923004" y="257950"/>
                </a:cubicBezTo>
                <a:cubicBezTo>
                  <a:pt x="917631" y="248204"/>
                  <a:pt x="912259" y="239344"/>
                  <a:pt x="904200" y="231370"/>
                </a:cubicBezTo>
                <a:cubicBezTo>
                  <a:pt x="897036" y="224282"/>
                  <a:pt x="888082" y="218080"/>
                  <a:pt x="877336" y="214536"/>
                </a:cubicBezTo>
                <a:cubicBezTo>
                  <a:pt x="867486" y="209221"/>
                  <a:pt x="855846" y="207449"/>
                  <a:pt x="844205" y="207449"/>
                </a:cubicBezTo>
                <a:close/>
                <a:moveTo>
                  <a:pt x="614501" y="206382"/>
                </a:moveTo>
                <a:cubicBezTo>
                  <a:pt x="601069" y="206382"/>
                  <a:pt x="589429" y="208167"/>
                  <a:pt x="579579" y="212632"/>
                </a:cubicBezTo>
                <a:cubicBezTo>
                  <a:pt x="569729" y="217096"/>
                  <a:pt x="560775" y="223346"/>
                  <a:pt x="553611" y="230490"/>
                </a:cubicBezTo>
                <a:cubicBezTo>
                  <a:pt x="546448" y="238526"/>
                  <a:pt x="540180" y="247454"/>
                  <a:pt x="535702" y="257276"/>
                </a:cubicBezTo>
                <a:cubicBezTo>
                  <a:pt x="531225" y="267098"/>
                  <a:pt x="529434" y="278706"/>
                  <a:pt x="529434" y="290313"/>
                </a:cubicBezTo>
                <a:lnTo>
                  <a:pt x="529434" y="354601"/>
                </a:lnTo>
                <a:cubicBezTo>
                  <a:pt x="529434" y="366209"/>
                  <a:pt x="531225" y="376923"/>
                  <a:pt x="535702" y="385852"/>
                </a:cubicBezTo>
                <a:cubicBezTo>
                  <a:pt x="541075" y="395674"/>
                  <a:pt x="546448" y="404603"/>
                  <a:pt x="554507" y="411746"/>
                </a:cubicBezTo>
                <a:cubicBezTo>
                  <a:pt x="561670" y="419782"/>
                  <a:pt x="571520" y="424246"/>
                  <a:pt x="581370" y="428711"/>
                </a:cubicBezTo>
                <a:cubicBezTo>
                  <a:pt x="601965" y="436747"/>
                  <a:pt x="627037" y="436747"/>
                  <a:pt x="647632" y="428711"/>
                </a:cubicBezTo>
                <a:cubicBezTo>
                  <a:pt x="657482" y="424246"/>
                  <a:pt x="666436" y="417996"/>
                  <a:pt x="673599" y="409960"/>
                </a:cubicBezTo>
                <a:cubicBezTo>
                  <a:pt x="681658" y="402817"/>
                  <a:pt x="687031" y="393888"/>
                  <a:pt x="691508" y="383173"/>
                </a:cubicBezTo>
                <a:cubicBezTo>
                  <a:pt x="695090" y="373352"/>
                  <a:pt x="697776" y="362637"/>
                  <a:pt x="697776" y="351029"/>
                </a:cubicBezTo>
                <a:lnTo>
                  <a:pt x="697776" y="286742"/>
                </a:lnTo>
                <a:cubicBezTo>
                  <a:pt x="697776" y="276027"/>
                  <a:pt x="695090" y="265312"/>
                  <a:pt x="690613" y="255490"/>
                </a:cubicBezTo>
                <a:cubicBezTo>
                  <a:pt x="686136" y="244776"/>
                  <a:pt x="679868" y="236740"/>
                  <a:pt x="672704" y="229597"/>
                </a:cubicBezTo>
                <a:cubicBezTo>
                  <a:pt x="664645" y="222454"/>
                  <a:pt x="656586" y="216203"/>
                  <a:pt x="646736" y="212632"/>
                </a:cubicBezTo>
                <a:cubicBezTo>
                  <a:pt x="635991" y="208167"/>
                  <a:pt x="625246" y="206382"/>
                  <a:pt x="614501" y="206382"/>
                </a:cubicBezTo>
                <a:close/>
                <a:moveTo>
                  <a:pt x="776151" y="184413"/>
                </a:moveTo>
                <a:lnTo>
                  <a:pt x="844205" y="184413"/>
                </a:lnTo>
                <a:cubicBezTo>
                  <a:pt x="860323" y="184413"/>
                  <a:pt x="873754" y="187071"/>
                  <a:pt x="887186" y="193273"/>
                </a:cubicBezTo>
                <a:cubicBezTo>
                  <a:pt x="899722" y="198589"/>
                  <a:pt x="911363" y="205677"/>
                  <a:pt x="921213" y="215422"/>
                </a:cubicBezTo>
                <a:cubicBezTo>
                  <a:pt x="931063" y="225168"/>
                  <a:pt x="939122" y="235800"/>
                  <a:pt x="944495" y="249090"/>
                </a:cubicBezTo>
                <a:cubicBezTo>
                  <a:pt x="949867" y="261494"/>
                  <a:pt x="952554" y="276556"/>
                  <a:pt x="952554" y="290731"/>
                </a:cubicBezTo>
                <a:cubicBezTo>
                  <a:pt x="952554" y="310223"/>
                  <a:pt x="948076" y="327943"/>
                  <a:pt x="939122" y="343891"/>
                </a:cubicBezTo>
                <a:cubicBezTo>
                  <a:pt x="931958" y="355408"/>
                  <a:pt x="923899" y="365154"/>
                  <a:pt x="914049" y="374014"/>
                </a:cubicBezTo>
                <a:lnTo>
                  <a:pt x="933749" y="392620"/>
                </a:lnTo>
                <a:cubicBezTo>
                  <a:pt x="940913" y="400594"/>
                  <a:pt x="944495" y="409454"/>
                  <a:pt x="944495" y="420085"/>
                </a:cubicBezTo>
                <a:cubicBezTo>
                  <a:pt x="944495" y="429831"/>
                  <a:pt x="940913" y="439577"/>
                  <a:pt x="933749" y="446665"/>
                </a:cubicBezTo>
                <a:cubicBezTo>
                  <a:pt x="926586" y="453753"/>
                  <a:pt x="917631" y="457297"/>
                  <a:pt x="906886" y="457297"/>
                </a:cubicBezTo>
                <a:cubicBezTo>
                  <a:pt x="897036" y="457297"/>
                  <a:pt x="888082" y="453753"/>
                  <a:pt x="880023" y="446665"/>
                </a:cubicBezTo>
                <a:lnTo>
                  <a:pt x="828982" y="397936"/>
                </a:lnTo>
                <a:lnTo>
                  <a:pt x="813760" y="397936"/>
                </a:lnTo>
                <a:lnTo>
                  <a:pt x="813760" y="420971"/>
                </a:lnTo>
                <a:cubicBezTo>
                  <a:pt x="813760" y="430717"/>
                  <a:pt x="810178" y="440463"/>
                  <a:pt x="802119" y="447551"/>
                </a:cubicBezTo>
                <a:cubicBezTo>
                  <a:pt x="795851" y="454639"/>
                  <a:pt x="786001" y="458183"/>
                  <a:pt x="776151" y="458183"/>
                </a:cubicBezTo>
                <a:cubicBezTo>
                  <a:pt x="765406" y="458183"/>
                  <a:pt x="755556" y="454639"/>
                  <a:pt x="749288" y="447551"/>
                </a:cubicBezTo>
                <a:cubicBezTo>
                  <a:pt x="741229" y="440463"/>
                  <a:pt x="737647" y="430717"/>
                  <a:pt x="737647" y="420971"/>
                </a:cubicBezTo>
                <a:lnTo>
                  <a:pt x="737647" y="221624"/>
                </a:lnTo>
                <a:cubicBezTo>
                  <a:pt x="737647" y="211878"/>
                  <a:pt x="741229" y="203019"/>
                  <a:pt x="749288" y="195045"/>
                </a:cubicBezTo>
                <a:cubicBezTo>
                  <a:pt x="755556" y="187957"/>
                  <a:pt x="765406" y="184413"/>
                  <a:pt x="776151" y="184413"/>
                </a:cubicBezTo>
                <a:close/>
                <a:moveTo>
                  <a:pt x="352797" y="184413"/>
                </a:moveTo>
                <a:lnTo>
                  <a:pt x="463322" y="184413"/>
                </a:lnTo>
                <a:cubicBezTo>
                  <a:pt x="474817" y="184413"/>
                  <a:pt x="483659" y="187968"/>
                  <a:pt x="490732" y="195079"/>
                </a:cubicBezTo>
                <a:cubicBezTo>
                  <a:pt x="497806" y="202190"/>
                  <a:pt x="501343" y="211967"/>
                  <a:pt x="501343" y="222634"/>
                </a:cubicBezTo>
                <a:cubicBezTo>
                  <a:pt x="501343" y="233300"/>
                  <a:pt x="497806" y="242188"/>
                  <a:pt x="489848" y="250188"/>
                </a:cubicBezTo>
                <a:cubicBezTo>
                  <a:pt x="483659" y="257299"/>
                  <a:pt x="474817" y="260854"/>
                  <a:pt x="463322" y="260854"/>
                </a:cubicBezTo>
                <a:lnTo>
                  <a:pt x="389933" y="260854"/>
                </a:lnTo>
                <a:lnTo>
                  <a:pt x="389933" y="295520"/>
                </a:lnTo>
                <a:lnTo>
                  <a:pt x="437680" y="295520"/>
                </a:lnTo>
                <a:cubicBezTo>
                  <a:pt x="448291" y="295520"/>
                  <a:pt x="458017" y="299075"/>
                  <a:pt x="464206" y="307075"/>
                </a:cubicBezTo>
                <a:cubicBezTo>
                  <a:pt x="472164" y="315074"/>
                  <a:pt x="474817" y="323963"/>
                  <a:pt x="474817" y="333740"/>
                </a:cubicBezTo>
                <a:cubicBezTo>
                  <a:pt x="474817" y="344407"/>
                  <a:pt x="471280" y="353295"/>
                  <a:pt x="464206" y="360406"/>
                </a:cubicBezTo>
                <a:cubicBezTo>
                  <a:pt x="458017" y="368406"/>
                  <a:pt x="448291" y="371961"/>
                  <a:pt x="437680" y="371961"/>
                </a:cubicBezTo>
                <a:lnTo>
                  <a:pt x="389933" y="371961"/>
                </a:lnTo>
                <a:lnTo>
                  <a:pt x="389933" y="419959"/>
                </a:lnTo>
                <a:cubicBezTo>
                  <a:pt x="389933" y="430626"/>
                  <a:pt x="386397" y="439514"/>
                  <a:pt x="379323" y="447514"/>
                </a:cubicBezTo>
                <a:cubicBezTo>
                  <a:pt x="372249" y="454625"/>
                  <a:pt x="362523" y="458180"/>
                  <a:pt x="352797" y="458180"/>
                </a:cubicBezTo>
                <a:cubicBezTo>
                  <a:pt x="341302" y="458180"/>
                  <a:pt x="332460" y="454625"/>
                  <a:pt x="325387" y="447514"/>
                </a:cubicBezTo>
                <a:cubicBezTo>
                  <a:pt x="317429" y="439514"/>
                  <a:pt x="313892" y="430626"/>
                  <a:pt x="313892" y="419959"/>
                </a:cubicBezTo>
                <a:lnTo>
                  <a:pt x="313892" y="222634"/>
                </a:lnTo>
                <a:cubicBezTo>
                  <a:pt x="313892" y="212856"/>
                  <a:pt x="317429" y="203968"/>
                  <a:pt x="324502" y="195968"/>
                </a:cubicBezTo>
                <a:cubicBezTo>
                  <a:pt x="332460" y="187968"/>
                  <a:pt x="341302" y="184413"/>
                  <a:pt x="352797" y="184413"/>
                </a:cubicBezTo>
                <a:close/>
                <a:moveTo>
                  <a:pt x="611367" y="183278"/>
                </a:moveTo>
                <a:cubicBezTo>
                  <a:pt x="625918" y="183167"/>
                  <a:pt x="640916" y="185845"/>
                  <a:pt x="654795" y="191203"/>
                </a:cubicBezTo>
                <a:cubicBezTo>
                  <a:pt x="668227" y="195667"/>
                  <a:pt x="679868" y="203703"/>
                  <a:pt x="688822" y="212632"/>
                </a:cubicBezTo>
                <a:cubicBezTo>
                  <a:pt x="698672" y="221561"/>
                  <a:pt x="705835" y="233168"/>
                  <a:pt x="712103" y="244776"/>
                </a:cubicBezTo>
                <a:cubicBezTo>
                  <a:pt x="718371" y="258169"/>
                  <a:pt x="721058" y="271562"/>
                  <a:pt x="721058" y="286742"/>
                </a:cubicBezTo>
                <a:lnTo>
                  <a:pt x="721058" y="351029"/>
                </a:lnTo>
                <a:cubicBezTo>
                  <a:pt x="721058" y="366209"/>
                  <a:pt x="718371" y="379602"/>
                  <a:pt x="712999" y="392995"/>
                </a:cubicBezTo>
                <a:cubicBezTo>
                  <a:pt x="707626" y="405496"/>
                  <a:pt x="700463" y="417103"/>
                  <a:pt x="690613" y="426032"/>
                </a:cubicBezTo>
                <a:cubicBezTo>
                  <a:pt x="680763" y="435854"/>
                  <a:pt x="669122" y="443890"/>
                  <a:pt x="656586" y="450140"/>
                </a:cubicBezTo>
                <a:cubicBezTo>
                  <a:pt x="643155" y="455497"/>
                  <a:pt x="629723" y="458176"/>
                  <a:pt x="614501" y="458176"/>
                </a:cubicBezTo>
                <a:cubicBezTo>
                  <a:pt x="600174" y="458176"/>
                  <a:pt x="584951" y="455497"/>
                  <a:pt x="573311" y="451033"/>
                </a:cubicBezTo>
                <a:cubicBezTo>
                  <a:pt x="559879" y="445676"/>
                  <a:pt x="548238" y="437640"/>
                  <a:pt x="538389" y="428711"/>
                </a:cubicBezTo>
                <a:cubicBezTo>
                  <a:pt x="528539" y="419782"/>
                  <a:pt x="520480" y="409067"/>
                  <a:pt x="514212" y="395674"/>
                </a:cubicBezTo>
                <a:cubicBezTo>
                  <a:pt x="508839" y="383173"/>
                  <a:pt x="506153" y="368887"/>
                  <a:pt x="506153" y="354601"/>
                </a:cubicBezTo>
                <a:lnTo>
                  <a:pt x="506153" y="290313"/>
                </a:lnTo>
                <a:cubicBezTo>
                  <a:pt x="506153" y="275134"/>
                  <a:pt x="508839" y="261741"/>
                  <a:pt x="514212" y="248347"/>
                </a:cubicBezTo>
                <a:cubicBezTo>
                  <a:pt x="519585" y="235847"/>
                  <a:pt x="526748" y="224239"/>
                  <a:pt x="536598" y="214418"/>
                </a:cubicBezTo>
                <a:cubicBezTo>
                  <a:pt x="546448" y="204596"/>
                  <a:pt x="557193" y="197453"/>
                  <a:pt x="570624" y="192095"/>
                </a:cubicBezTo>
                <a:cubicBezTo>
                  <a:pt x="582713" y="186292"/>
                  <a:pt x="596816" y="183390"/>
                  <a:pt x="611367" y="183278"/>
                </a:cubicBezTo>
                <a:close/>
                <a:moveTo>
                  <a:pt x="97842" y="113783"/>
                </a:moveTo>
                <a:cubicBezTo>
                  <a:pt x="63153" y="113783"/>
                  <a:pt x="34689" y="142229"/>
                  <a:pt x="34689" y="176008"/>
                </a:cubicBezTo>
                <a:lnTo>
                  <a:pt x="34689" y="805373"/>
                </a:lnTo>
                <a:cubicBezTo>
                  <a:pt x="34689" y="840041"/>
                  <a:pt x="63153" y="868487"/>
                  <a:pt x="97842" y="868487"/>
                </a:cubicBezTo>
                <a:lnTo>
                  <a:pt x="544358" y="868487"/>
                </a:lnTo>
                <a:cubicBezTo>
                  <a:pt x="546137" y="867598"/>
                  <a:pt x="547915" y="866709"/>
                  <a:pt x="550584" y="866709"/>
                </a:cubicBezTo>
                <a:cubicBezTo>
                  <a:pt x="553252" y="866709"/>
                  <a:pt x="555031" y="867598"/>
                  <a:pt x="556810" y="868487"/>
                </a:cubicBezTo>
                <a:lnTo>
                  <a:pt x="1161652" y="868487"/>
                </a:lnTo>
                <a:cubicBezTo>
                  <a:pt x="1195452" y="868487"/>
                  <a:pt x="1224805" y="840041"/>
                  <a:pt x="1224805" y="805373"/>
                </a:cubicBezTo>
                <a:lnTo>
                  <a:pt x="1224805" y="176008"/>
                </a:lnTo>
                <a:cubicBezTo>
                  <a:pt x="1224805" y="142229"/>
                  <a:pt x="1195452" y="113783"/>
                  <a:pt x="1161652" y="113783"/>
                </a:cubicBezTo>
                <a:close/>
                <a:moveTo>
                  <a:pt x="584384" y="34668"/>
                </a:moveTo>
                <a:cubicBezTo>
                  <a:pt x="575489" y="34668"/>
                  <a:pt x="568373" y="42669"/>
                  <a:pt x="568373" y="51558"/>
                </a:cubicBezTo>
                <a:lnTo>
                  <a:pt x="568373" y="79115"/>
                </a:lnTo>
                <a:lnTo>
                  <a:pt x="691121" y="79115"/>
                </a:lnTo>
                <a:lnTo>
                  <a:pt x="691121" y="51558"/>
                </a:lnTo>
                <a:cubicBezTo>
                  <a:pt x="691121" y="42669"/>
                  <a:pt x="684005" y="34668"/>
                  <a:pt x="674221" y="34668"/>
                </a:cubicBezTo>
                <a:close/>
                <a:moveTo>
                  <a:pt x="584384" y="0"/>
                </a:moveTo>
                <a:lnTo>
                  <a:pt x="674221" y="0"/>
                </a:lnTo>
                <a:cubicBezTo>
                  <a:pt x="702684" y="0"/>
                  <a:pt x="725810" y="23112"/>
                  <a:pt x="725810" y="51558"/>
                </a:cubicBezTo>
                <a:lnTo>
                  <a:pt x="725810" y="79115"/>
                </a:lnTo>
                <a:lnTo>
                  <a:pt x="1161652" y="79115"/>
                </a:lnTo>
                <a:cubicBezTo>
                  <a:pt x="1215020" y="79115"/>
                  <a:pt x="1258605" y="122673"/>
                  <a:pt x="1258605" y="176008"/>
                </a:cubicBezTo>
                <a:lnTo>
                  <a:pt x="1258605" y="805373"/>
                </a:lnTo>
                <a:cubicBezTo>
                  <a:pt x="1258605" y="858709"/>
                  <a:pt x="1215020" y="903155"/>
                  <a:pt x="1161652" y="903155"/>
                </a:cubicBezTo>
                <a:lnTo>
                  <a:pt x="725810" y="903155"/>
                </a:lnTo>
                <a:lnTo>
                  <a:pt x="725810" y="1262284"/>
                </a:lnTo>
                <a:lnTo>
                  <a:pt x="804973" y="1262284"/>
                </a:lnTo>
                <a:cubicBezTo>
                  <a:pt x="814757" y="1262284"/>
                  <a:pt x="822763" y="1271173"/>
                  <a:pt x="822763" y="1280063"/>
                </a:cubicBezTo>
                <a:cubicBezTo>
                  <a:pt x="822763" y="1289841"/>
                  <a:pt x="814757" y="1297841"/>
                  <a:pt x="804973" y="1297841"/>
                </a:cubicBezTo>
                <a:lnTo>
                  <a:pt x="453631" y="1297841"/>
                </a:lnTo>
                <a:cubicBezTo>
                  <a:pt x="444737" y="1297841"/>
                  <a:pt x="436731" y="1289841"/>
                  <a:pt x="436731" y="1280063"/>
                </a:cubicBezTo>
                <a:cubicBezTo>
                  <a:pt x="436731" y="1271173"/>
                  <a:pt x="444737" y="1262284"/>
                  <a:pt x="453631" y="1262284"/>
                </a:cubicBezTo>
                <a:lnTo>
                  <a:pt x="532794" y="1262284"/>
                </a:lnTo>
                <a:lnTo>
                  <a:pt x="532794" y="903155"/>
                </a:lnTo>
                <a:lnTo>
                  <a:pt x="97842" y="903155"/>
                </a:lnTo>
                <a:cubicBezTo>
                  <a:pt x="44474" y="903155"/>
                  <a:pt x="0" y="858709"/>
                  <a:pt x="0" y="805373"/>
                </a:cubicBezTo>
                <a:lnTo>
                  <a:pt x="0" y="176008"/>
                </a:lnTo>
                <a:cubicBezTo>
                  <a:pt x="0" y="122673"/>
                  <a:pt x="44474" y="79115"/>
                  <a:pt x="97842" y="79115"/>
                </a:cubicBezTo>
                <a:lnTo>
                  <a:pt x="532794" y="79115"/>
                </a:lnTo>
                <a:lnTo>
                  <a:pt x="532794" y="51558"/>
                </a:lnTo>
                <a:cubicBezTo>
                  <a:pt x="532794" y="23112"/>
                  <a:pt x="555921" y="0"/>
                  <a:pt x="5843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1686C8DB-B678-45A9-AACA-353018C51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34832" y="3354719"/>
            <a:ext cx="1200155" cy="1184054"/>
          </a:xfrm>
          <a:custGeom>
            <a:avLst/>
            <a:gdLst>
              <a:gd name="connsiteX0" fmla="*/ 599314 w 1200155"/>
              <a:gd name="connsiteY0" fmla="*/ 466916 h 1184054"/>
              <a:gd name="connsiteX1" fmla="*/ 617162 w 1200155"/>
              <a:gd name="connsiteY1" fmla="*/ 483798 h 1184054"/>
              <a:gd name="connsiteX2" fmla="*/ 617162 w 1200155"/>
              <a:gd name="connsiteY2" fmla="*/ 525558 h 1184054"/>
              <a:gd name="connsiteX3" fmla="*/ 639474 w 1200155"/>
              <a:gd name="connsiteY3" fmla="*/ 528224 h 1184054"/>
              <a:gd name="connsiteX4" fmla="*/ 670708 w 1200155"/>
              <a:gd name="connsiteY4" fmla="*/ 537109 h 1184054"/>
              <a:gd name="connsiteX5" fmla="*/ 691236 w 1200155"/>
              <a:gd name="connsiteY5" fmla="*/ 551325 h 1184054"/>
              <a:gd name="connsiteX6" fmla="*/ 698374 w 1200155"/>
              <a:gd name="connsiteY6" fmla="*/ 569096 h 1184054"/>
              <a:gd name="connsiteX7" fmla="*/ 695698 w 1200155"/>
              <a:gd name="connsiteY7" fmla="*/ 582424 h 1184054"/>
              <a:gd name="connsiteX8" fmla="*/ 650182 w 1200155"/>
              <a:gd name="connsiteY8" fmla="*/ 577981 h 1184054"/>
              <a:gd name="connsiteX9" fmla="*/ 603776 w 1200155"/>
              <a:gd name="connsiteY9" fmla="*/ 570873 h 1184054"/>
              <a:gd name="connsiteX10" fmla="*/ 560046 w 1200155"/>
              <a:gd name="connsiteY10" fmla="*/ 582424 h 1184054"/>
              <a:gd name="connsiteX11" fmla="*/ 544874 w 1200155"/>
              <a:gd name="connsiteY11" fmla="*/ 611745 h 1184054"/>
              <a:gd name="connsiteX12" fmla="*/ 555584 w 1200155"/>
              <a:gd name="connsiteY12" fmla="*/ 636623 h 1184054"/>
              <a:gd name="connsiteX13" fmla="*/ 591282 w 1200155"/>
              <a:gd name="connsiteY13" fmla="*/ 653505 h 1184054"/>
              <a:gd name="connsiteX14" fmla="*/ 621624 w 1200155"/>
              <a:gd name="connsiteY14" fmla="*/ 662390 h 1184054"/>
              <a:gd name="connsiteX15" fmla="*/ 688558 w 1200155"/>
              <a:gd name="connsiteY15" fmla="*/ 697931 h 1184054"/>
              <a:gd name="connsiteX16" fmla="*/ 712654 w 1200155"/>
              <a:gd name="connsiteY16" fmla="*/ 758350 h 1184054"/>
              <a:gd name="connsiteX17" fmla="*/ 704622 w 1200155"/>
              <a:gd name="connsiteY17" fmla="*/ 796557 h 1184054"/>
              <a:gd name="connsiteX18" fmla="*/ 682310 w 1200155"/>
              <a:gd name="connsiteY18" fmla="*/ 825878 h 1184054"/>
              <a:gd name="connsiteX19" fmla="*/ 643936 w 1200155"/>
              <a:gd name="connsiteY19" fmla="*/ 844537 h 1184054"/>
              <a:gd name="connsiteX20" fmla="*/ 617162 w 1200155"/>
              <a:gd name="connsiteY20" fmla="*/ 849868 h 1184054"/>
              <a:gd name="connsiteX21" fmla="*/ 617162 w 1200155"/>
              <a:gd name="connsiteY21" fmla="*/ 891628 h 1184054"/>
              <a:gd name="connsiteX22" fmla="*/ 599314 w 1200155"/>
              <a:gd name="connsiteY22" fmla="*/ 909399 h 1184054"/>
              <a:gd name="connsiteX23" fmla="*/ 581464 w 1200155"/>
              <a:gd name="connsiteY23" fmla="*/ 891628 h 1184054"/>
              <a:gd name="connsiteX24" fmla="*/ 581464 w 1200155"/>
              <a:gd name="connsiteY24" fmla="*/ 850756 h 1184054"/>
              <a:gd name="connsiteX25" fmla="*/ 549338 w 1200155"/>
              <a:gd name="connsiteY25" fmla="*/ 847202 h 1184054"/>
              <a:gd name="connsiteX26" fmla="*/ 516316 w 1200155"/>
              <a:gd name="connsiteY26" fmla="*/ 836540 h 1184054"/>
              <a:gd name="connsiteX27" fmla="*/ 494898 w 1200155"/>
              <a:gd name="connsiteY27" fmla="*/ 821435 h 1184054"/>
              <a:gd name="connsiteX28" fmla="*/ 485974 w 1200155"/>
              <a:gd name="connsiteY28" fmla="*/ 802776 h 1184054"/>
              <a:gd name="connsiteX29" fmla="*/ 493114 w 1200155"/>
              <a:gd name="connsiteY29" fmla="*/ 785006 h 1184054"/>
              <a:gd name="connsiteX30" fmla="*/ 541306 w 1200155"/>
              <a:gd name="connsiteY30" fmla="*/ 796557 h 1184054"/>
              <a:gd name="connsiteX31" fmla="*/ 592174 w 1200155"/>
              <a:gd name="connsiteY31" fmla="*/ 805442 h 1184054"/>
              <a:gd name="connsiteX32" fmla="*/ 640366 w 1200155"/>
              <a:gd name="connsiteY32" fmla="*/ 793003 h 1184054"/>
              <a:gd name="connsiteX33" fmla="*/ 655538 w 1200155"/>
              <a:gd name="connsiteY33" fmla="*/ 758350 h 1184054"/>
              <a:gd name="connsiteX34" fmla="*/ 643936 w 1200155"/>
              <a:gd name="connsiteY34" fmla="*/ 728141 h 1184054"/>
              <a:gd name="connsiteX35" fmla="*/ 606454 w 1200155"/>
              <a:gd name="connsiteY35" fmla="*/ 710370 h 1184054"/>
              <a:gd name="connsiteX36" fmla="*/ 567186 w 1200155"/>
              <a:gd name="connsiteY36" fmla="*/ 697931 h 1184054"/>
              <a:gd name="connsiteX37" fmla="*/ 535058 w 1200155"/>
              <a:gd name="connsiteY37" fmla="*/ 685492 h 1184054"/>
              <a:gd name="connsiteX38" fmla="*/ 510070 w 1200155"/>
              <a:gd name="connsiteY38" fmla="*/ 667721 h 1184054"/>
              <a:gd name="connsiteX39" fmla="*/ 494006 w 1200155"/>
              <a:gd name="connsiteY39" fmla="*/ 643731 h 1184054"/>
              <a:gd name="connsiteX40" fmla="*/ 488652 w 1200155"/>
              <a:gd name="connsiteY40" fmla="*/ 611745 h 1184054"/>
              <a:gd name="connsiteX41" fmla="*/ 518994 w 1200155"/>
              <a:gd name="connsiteY41" fmla="*/ 547771 h 1184054"/>
              <a:gd name="connsiteX42" fmla="*/ 581464 w 1200155"/>
              <a:gd name="connsiteY42" fmla="*/ 525558 h 1184054"/>
              <a:gd name="connsiteX43" fmla="*/ 581464 w 1200155"/>
              <a:gd name="connsiteY43" fmla="*/ 483798 h 1184054"/>
              <a:gd name="connsiteX44" fmla="*/ 599314 w 1200155"/>
              <a:gd name="connsiteY44" fmla="*/ 466916 h 1184054"/>
              <a:gd name="connsiteX45" fmla="*/ 599318 w 1200155"/>
              <a:gd name="connsiteY45" fmla="*/ 407379 h 1184054"/>
              <a:gd name="connsiteX46" fmla="*/ 320500 w 1200155"/>
              <a:gd name="connsiteY46" fmla="*/ 686197 h 1184054"/>
              <a:gd name="connsiteX47" fmla="*/ 599318 w 1200155"/>
              <a:gd name="connsiteY47" fmla="*/ 965015 h 1184054"/>
              <a:gd name="connsiteX48" fmla="*/ 878134 w 1200155"/>
              <a:gd name="connsiteY48" fmla="*/ 686197 h 1184054"/>
              <a:gd name="connsiteX49" fmla="*/ 599318 w 1200155"/>
              <a:gd name="connsiteY49" fmla="*/ 407379 h 1184054"/>
              <a:gd name="connsiteX50" fmla="*/ 599318 w 1200155"/>
              <a:gd name="connsiteY50" fmla="*/ 372749 h 1184054"/>
              <a:gd name="connsiteX51" fmla="*/ 912766 w 1200155"/>
              <a:gd name="connsiteY51" fmla="*/ 686197 h 1184054"/>
              <a:gd name="connsiteX52" fmla="*/ 599318 w 1200155"/>
              <a:gd name="connsiteY52" fmla="*/ 999645 h 1184054"/>
              <a:gd name="connsiteX53" fmla="*/ 285868 w 1200155"/>
              <a:gd name="connsiteY53" fmla="*/ 686197 h 1184054"/>
              <a:gd name="connsiteX54" fmla="*/ 599318 w 1200155"/>
              <a:gd name="connsiteY54" fmla="*/ 372749 h 1184054"/>
              <a:gd name="connsiteX55" fmla="*/ 879234 w 1200155"/>
              <a:gd name="connsiteY55" fmla="*/ 33779 h 1184054"/>
              <a:gd name="connsiteX56" fmla="*/ 879234 w 1200155"/>
              <a:gd name="connsiteY56" fmla="*/ 200009 h 1184054"/>
              <a:gd name="connsiteX57" fmla="*/ 870336 w 1200155"/>
              <a:gd name="connsiteY57" fmla="*/ 215121 h 1184054"/>
              <a:gd name="connsiteX58" fmla="*/ 853430 w 1200155"/>
              <a:gd name="connsiteY58" fmla="*/ 215121 h 1184054"/>
              <a:gd name="connsiteX59" fmla="*/ 624756 w 1200155"/>
              <a:gd name="connsiteY59" fmla="*/ 89782 h 1184054"/>
              <a:gd name="connsiteX60" fmla="*/ 574928 w 1200155"/>
              <a:gd name="connsiteY60" fmla="*/ 89782 h 1184054"/>
              <a:gd name="connsiteX61" fmla="*/ 62414 w 1200155"/>
              <a:gd name="connsiteY61" fmla="*/ 372461 h 1184054"/>
              <a:gd name="connsiteX62" fmla="*/ 41058 w 1200155"/>
              <a:gd name="connsiteY62" fmla="*/ 445354 h 1184054"/>
              <a:gd name="connsiteX63" fmla="*/ 43728 w 1200155"/>
              <a:gd name="connsiteY63" fmla="*/ 449798 h 1184054"/>
              <a:gd name="connsiteX64" fmla="*/ 76650 w 1200155"/>
              <a:gd name="connsiteY64" fmla="*/ 475577 h 1184054"/>
              <a:gd name="connsiteX65" fmla="*/ 117580 w 1200155"/>
              <a:gd name="connsiteY65" fmla="*/ 471133 h 1184054"/>
              <a:gd name="connsiteX66" fmla="*/ 131816 w 1200155"/>
              <a:gd name="connsiteY66" fmla="*/ 467577 h 1184054"/>
              <a:gd name="connsiteX67" fmla="*/ 147832 w 1200155"/>
              <a:gd name="connsiteY67" fmla="*/ 471133 h 1184054"/>
              <a:gd name="connsiteX68" fmla="*/ 162960 w 1200155"/>
              <a:gd name="connsiteY68" fmla="*/ 497801 h 1184054"/>
              <a:gd name="connsiteX69" fmla="*/ 162960 w 1200155"/>
              <a:gd name="connsiteY69" fmla="*/ 1120051 h 1184054"/>
              <a:gd name="connsiteX70" fmla="*/ 191432 w 1200155"/>
              <a:gd name="connsiteY70" fmla="*/ 1148497 h 1184054"/>
              <a:gd name="connsiteX71" fmla="*/ 1008252 w 1200155"/>
              <a:gd name="connsiteY71" fmla="*/ 1148497 h 1184054"/>
              <a:gd name="connsiteX72" fmla="*/ 1036724 w 1200155"/>
              <a:gd name="connsiteY72" fmla="*/ 1120051 h 1184054"/>
              <a:gd name="connsiteX73" fmla="*/ 1035836 w 1200155"/>
              <a:gd name="connsiteY73" fmla="*/ 496912 h 1184054"/>
              <a:gd name="connsiteX74" fmla="*/ 1050962 w 1200155"/>
              <a:gd name="connsiteY74" fmla="*/ 470244 h 1184054"/>
              <a:gd name="connsiteX75" fmla="*/ 1081214 w 1200155"/>
              <a:gd name="connsiteY75" fmla="*/ 470244 h 1184054"/>
              <a:gd name="connsiteX76" fmla="*/ 1082994 w 1200155"/>
              <a:gd name="connsiteY76" fmla="*/ 471133 h 1184054"/>
              <a:gd name="connsiteX77" fmla="*/ 1123924 w 1200155"/>
              <a:gd name="connsiteY77" fmla="*/ 475577 h 1184054"/>
              <a:gd name="connsiteX78" fmla="*/ 1155956 w 1200155"/>
              <a:gd name="connsiteY78" fmla="*/ 449798 h 1184054"/>
              <a:gd name="connsiteX79" fmla="*/ 1158626 w 1200155"/>
              <a:gd name="connsiteY79" fmla="*/ 445354 h 1184054"/>
              <a:gd name="connsiteX80" fmla="*/ 1163964 w 1200155"/>
              <a:gd name="connsiteY80" fmla="*/ 404463 h 1184054"/>
              <a:gd name="connsiteX81" fmla="*/ 1138160 w 1200155"/>
              <a:gd name="connsiteY81" fmla="*/ 372461 h 1184054"/>
              <a:gd name="connsiteX82" fmla="*/ 1136380 w 1200155"/>
              <a:gd name="connsiteY82" fmla="*/ 371572 h 1184054"/>
              <a:gd name="connsiteX83" fmla="*/ 1001134 w 1200155"/>
              <a:gd name="connsiteY83" fmla="*/ 294236 h 1184054"/>
              <a:gd name="connsiteX84" fmla="*/ 992236 w 1200155"/>
              <a:gd name="connsiteY84" fmla="*/ 279124 h 1184054"/>
              <a:gd name="connsiteX85" fmla="*/ 992236 w 1200155"/>
              <a:gd name="connsiteY85" fmla="*/ 33779 h 1184054"/>
              <a:gd name="connsiteX86" fmla="*/ 874784 w 1200155"/>
              <a:gd name="connsiteY86" fmla="*/ 0 h 1184054"/>
              <a:gd name="connsiteX87" fmla="*/ 995796 w 1200155"/>
              <a:gd name="connsiteY87" fmla="*/ 0 h 1184054"/>
              <a:gd name="connsiteX88" fmla="*/ 1026938 w 1200155"/>
              <a:gd name="connsiteY88" fmla="*/ 30223 h 1184054"/>
              <a:gd name="connsiteX89" fmla="*/ 1026938 w 1200155"/>
              <a:gd name="connsiteY89" fmla="*/ 268457 h 1184054"/>
              <a:gd name="connsiteX90" fmla="*/ 1154176 w 1200155"/>
              <a:gd name="connsiteY90" fmla="*/ 342238 h 1184054"/>
              <a:gd name="connsiteX91" fmla="*/ 1196886 w 1200155"/>
              <a:gd name="connsiteY91" fmla="*/ 394685 h 1184054"/>
              <a:gd name="connsiteX92" fmla="*/ 1188878 w 1200155"/>
              <a:gd name="connsiteY92" fmla="*/ 462243 h 1184054"/>
              <a:gd name="connsiteX93" fmla="*/ 1186208 w 1200155"/>
              <a:gd name="connsiteY93" fmla="*/ 466688 h 1184054"/>
              <a:gd name="connsiteX94" fmla="*/ 1133712 w 1200155"/>
              <a:gd name="connsiteY94" fmla="*/ 509357 h 1184054"/>
              <a:gd name="connsiteX95" fmla="*/ 1070536 w 1200155"/>
              <a:gd name="connsiteY95" fmla="*/ 504023 h 1184054"/>
              <a:gd name="connsiteX96" fmla="*/ 1071426 w 1200155"/>
              <a:gd name="connsiteY96" fmla="*/ 1120051 h 1184054"/>
              <a:gd name="connsiteX97" fmla="*/ 1008252 w 1200155"/>
              <a:gd name="connsiteY97" fmla="*/ 1184054 h 1184054"/>
              <a:gd name="connsiteX98" fmla="*/ 191432 w 1200155"/>
              <a:gd name="connsiteY98" fmla="*/ 1184054 h 1184054"/>
              <a:gd name="connsiteX99" fmla="*/ 128258 w 1200155"/>
              <a:gd name="connsiteY99" fmla="*/ 1120051 h 1184054"/>
              <a:gd name="connsiteX100" fmla="*/ 128258 w 1200155"/>
              <a:gd name="connsiteY100" fmla="*/ 504912 h 1184054"/>
              <a:gd name="connsiteX101" fmla="*/ 66862 w 1200155"/>
              <a:gd name="connsiteY101" fmla="*/ 509357 h 1184054"/>
              <a:gd name="connsiteX102" fmla="*/ 13476 w 1200155"/>
              <a:gd name="connsiteY102" fmla="*/ 466688 h 1184054"/>
              <a:gd name="connsiteX103" fmla="*/ 10806 w 1200155"/>
              <a:gd name="connsiteY103" fmla="*/ 462243 h 1184054"/>
              <a:gd name="connsiteX104" fmla="*/ 45508 w 1200155"/>
              <a:gd name="connsiteY104" fmla="*/ 342238 h 1184054"/>
              <a:gd name="connsiteX105" fmla="*/ 558022 w 1200155"/>
              <a:gd name="connsiteY105" fmla="*/ 59558 h 1184054"/>
              <a:gd name="connsiteX106" fmla="*/ 641662 w 1200155"/>
              <a:gd name="connsiteY106" fmla="*/ 59558 h 1184054"/>
              <a:gd name="connsiteX107" fmla="*/ 844532 w 1200155"/>
              <a:gd name="connsiteY107" fmla="*/ 170674 h 1184054"/>
              <a:gd name="connsiteX108" fmla="*/ 844532 w 1200155"/>
              <a:gd name="connsiteY108" fmla="*/ 30223 h 1184054"/>
              <a:gd name="connsiteX109" fmla="*/ 874784 w 1200155"/>
              <a:gd name="connsiteY109" fmla="*/ 0 h 1184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1200155" h="1184054">
                <a:moveTo>
                  <a:pt x="599314" y="466916"/>
                </a:moveTo>
                <a:cubicBezTo>
                  <a:pt x="608238" y="466916"/>
                  <a:pt x="617162" y="474913"/>
                  <a:pt x="617162" y="483798"/>
                </a:cubicBezTo>
                <a:lnTo>
                  <a:pt x="617162" y="525558"/>
                </a:lnTo>
                <a:cubicBezTo>
                  <a:pt x="624302" y="525558"/>
                  <a:pt x="632334" y="526447"/>
                  <a:pt x="639474" y="528224"/>
                </a:cubicBezTo>
                <a:cubicBezTo>
                  <a:pt x="651968" y="530889"/>
                  <a:pt x="661784" y="533555"/>
                  <a:pt x="670708" y="537109"/>
                </a:cubicBezTo>
                <a:cubicBezTo>
                  <a:pt x="679634" y="541552"/>
                  <a:pt x="686772" y="545994"/>
                  <a:pt x="691236" y="551325"/>
                </a:cubicBezTo>
                <a:cubicBezTo>
                  <a:pt x="696590" y="556657"/>
                  <a:pt x="698374" y="562876"/>
                  <a:pt x="698374" y="569096"/>
                </a:cubicBezTo>
                <a:cubicBezTo>
                  <a:pt x="698374" y="574427"/>
                  <a:pt x="697482" y="577981"/>
                  <a:pt x="695698" y="582424"/>
                </a:cubicBezTo>
                <a:cubicBezTo>
                  <a:pt x="686772" y="594863"/>
                  <a:pt x="650182" y="577981"/>
                  <a:pt x="650182" y="577981"/>
                </a:cubicBezTo>
                <a:cubicBezTo>
                  <a:pt x="635904" y="573538"/>
                  <a:pt x="620732" y="570873"/>
                  <a:pt x="603776" y="570873"/>
                </a:cubicBezTo>
                <a:cubicBezTo>
                  <a:pt x="585034" y="570873"/>
                  <a:pt x="570756" y="574427"/>
                  <a:pt x="560046" y="582424"/>
                </a:cubicBezTo>
                <a:cubicBezTo>
                  <a:pt x="549338" y="589532"/>
                  <a:pt x="544874" y="600194"/>
                  <a:pt x="544874" y="611745"/>
                </a:cubicBezTo>
                <a:cubicBezTo>
                  <a:pt x="544874" y="622407"/>
                  <a:pt x="547552" y="630404"/>
                  <a:pt x="555584" y="636623"/>
                </a:cubicBezTo>
                <a:cubicBezTo>
                  <a:pt x="562724" y="642843"/>
                  <a:pt x="575218" y="649063"/>
                  <a:pt x="591282" y="653505"/>
                </a:cubicBezTo>
                <a:lnTo>
                  <a:pt x="621624" y="662390"/>
                </a:lnTo>
                <a:cubicBezTo>
                  <a:pt x="650182" y="671276"/>
                  <a:pt x="672494" y="682826"/>
                  <a:pt x="688558" y="697931"/>
                </a:cubicBezTo>
                <a:cubicBezTo>
                  <a:pt x="704622" y="712147"/>
                  <a:pt x="712654" y="732583"/>
                  <a:pt x="712654" y="758350"/>
                </a:cubicBezTo>
                <a:cubicBezTo>
                  <a:pt x="712654" y="772567"/>
                  <a:pt x="709084" y="785006"/>
                  <a:pt x="704622" y="796557"/>
                </a:cubicBezTo>
                <a:cubicBezTo>
                  <a:pt x="699266" y="807219"/>
                  <a:pt x="691236" y="816993"/>
                  <a:pt x="682310" y="825878"/>
                </a:cubicBezTo>
                <a:cubicBezTo>
                  <a:pt x="670708" y="833875"/>
                  <a:pt x="659108" y="840094"/>
                  <a:pt x="643936" y="844537"/>
                </a:cubicBezTo>
                <a:cubicBezTo>
                  <a:pt x="635012" y="847202"/>
                  <a:pt x="626086" y="848979"/>
                  <a:pt x="617162" y="849868"/>
                </a:cubicBezTo>
                <a:lnTo>
                  <a:pt x="617162" y="891628"/>
                </a:lnTo>
                <a:cubicBezTo>
                  <a:pt x="617162" y="901402"/>
                  <a:pt x="608238" y="909399"/>
                  <a:pt x="599314" y="909399"/>
                </a:cubicBezTo>
                <a:cubicBezTo>
                  <a:pt x="589496" y="909399"/>
                  <a:pt x="581464" y="901402"/>
                  <a:pt x="581464" y="891628"/>
                </a:cubicBezTo>
                <a:lnTo>
                  <a:pt x="581464" y="850756"/>
                </a:lnTo>
                <a:cubicBezTo>
                  <a:pt x="570756" y="849868"/>
                  <a:pt x="559154" y="848979"/>
                  <a:pt x="549338" y="847202"/>
                </a:cubicBezTo>
                <a:cubicBezTo>
                  <a:pt x="536844" y="844537"/>
                  <a:pt x="526134" y="840983"/>
                  <a:pt x="516316" y="836540"/>
                </a:cubicBezTo>
                <a:cubicBezTo>
                  <a:pt x="506500" y="832097"/>
                  <a:pt x="499360" y="826766"/>
                  <a:pt x="494898" y="821435"/>
                </a:cubicBezTo>
                <a:cubicBezTo>
                  <a:pt x="488652" y="815216"/>
                  <a:pt x="485974" y="808996"/>
                  <a:pt x="485974" y="802776"/>
                </a:cubicBezTo>
                <a:cubicBezTo>
                  <a:pt x="485974" y="796557"/>
                  <a:pt x="488652" y="790337"/>
                  <a:pt x="493114" y="785006"/>
                </a:cubicBezTo>
                <a:cubicBezTo>
                  <a:pt x="493114" y="785006"/>
                  <a:pt x="506500" y="768124"/>
                  <a:pt x="541306" y="796557"/>
                </a:cubicBezTo>
                <a:cubicBezTo>
                  <a:pt x="552906" y="805442"/>
                  <a:pt x="576110" y="805442"/>
                  <a:pt x="592174" y="805442"/>
                </a:cubicBezTo>
                <a:cubicBezTo>
                  <a:pt x="613592" y="805442"/>
                  <a:pt x="629656" y="801888"/>
                  <a:pt x="640366" y="793003"/>
                </a:cubicBezTo>
                <a:cubicBezTo>
                  <a:pt x="650182" y="784117"/>
                  <a:pt x="655538" y="772567"/>
                  <a:pt x="655538" y="758350"/>
                </a:cubicBezTo>
                <a:cubicBezTo>
                  <a:pt x="655538" y="745911"/>
                  <a:pt x="651968" y="736137"/>
                  <a:pt x="643936" y="728141"/>
                </a:cubicBezTo>
                <a:cubicBezTo>
                  <a:pt x="635904" y="721033"/>
                  <a:pt x="623410" y="714813"/>
                  <a:pt x="606454" y="710370"/>
                </a:cubicBezTo>
                <a:lnTo>
                  <a:pt x="567186" y="697931"/>
                </a:lnTo>
                <a:cubicBezTo>
                  <a:pt x="555584" y="694377"/>
                  <a:pt x="543982" y="689046"/>
                  <a:pt x="535058" y="685492"/>
                </a:cubicBezTo>
                <a:cubicBezTo>
                  <a:pt x="525242" y="680161"/>
                  <a:pt x="517210" y="673941"/>
                  <a:pt x="510070" y="667721"/>
                </a:cubicBezTo>
                <a:cubicBezTo>
                  <a:pt x="502930" y="660613"/>
                  <a:pt x="497576" y="653505"/>
                  <a:pt x="494006" y="643731"/>
                </a:cubicBezTo>
                <a:cubicBezTo>
                  <a:pt x="491328" y="634846"/>
                  <a:pt x="488652" y="624184"/>
                  <a:pt x="488652" y="611745"/>
                </a:cubicBezTo>
                <a:cubicBezTo>
                  <a:pt x="488652" y="585089"/>
                  <a:pt x="498468" y="563765"/>
                  <a:pt x="518994" y="547771"/>
                </a:cubicBezTo>
                <a:cubicBezTo>
                  <a:pt x="535058" y="536221"/>
                  <a:pt x="555584" y="528224"/>
                  <a:pt x="581464" y="525558"/>
                </a:cubicBezTo>
                <a:lnTo>
                  <a:pt x="581464" y="483798"/>
                </a:lnTo>
                <a:cubicBezTo>
                  <a:pt x="581464" y="474913"/>
                  <a:pt x="589496" y="466916"/>
                  <a:pt x="599314" y="466916"/>
                </a:cubicBezTo>
                <a:close/>
                <a:moveTo>
                  <a:pt x="599318" y="407379"/>
                </a:moveTo>
                <a:cubicBezTo>
                  <a:pt x="445700" y="407379"/>
                  <a:pt x="320500" y="532581"/>
                  <a:pt x="320500" y="686197"/>
                </a:cubicBezTo>
                <a:cubicBezTo>
                  <a:pt x="320500" y="839813"/>
                  <a:pt x="445700" y="965015"/>
                  <a:pt x="599318" y="965015"/>
                </a:cubicBezTo>
                <a:cubicBezTo>
                  <a:pt x="752934" y="965015"/>
                  <a:pt x="878134" y="839813"/>
                  <a:pt x="878134" y="686197"/>
                </a:cubicBezTo>
                <a:cubicBezTo>
                  <a:pt x="878134" y="532581"/>
                  <a:pt x="752934" y="407379"/>
                  <a:pt x="599318" y="407379"/>
                </a:cubicBezTo>
                <a:close/>
                <a:moveTo>
                  <a:pt x="599318" y="372749"/>
                </a:moveTo>
                <a:cubicBezTo>
                  <a:pt x="772468" y="372749"/>
                  <a:pt x="912766" y="513934"/>
                  <a:pt x="912766" y="686197"/>
                </a:cubicBezTo>
                <a:cubicBezTo>
                  <a:pt x="912766" y="859348"/>
                  <a:pt x="772468" y="999645"/>
                  <a:pt x="599318" y="999645"/>
                </a:cubicBezTo>
                <a:cubicBezTo>
                  <a:pt x="427054" y="999645"/>
                  <a:pt x="285868" y="859348"/>
                  <a:pt x="285868" y="686197"/>
                </a:cubicBezTo>
                <a:cubicBezTo>
                  <a:pt x="285868" y="513934"/>
                  <a:pt x="427054" y="372749"/>
                  <a:pt x="599318" y="372749"/>
                </a:cubicBezTo>
                <a:close/>
                <a:moveTo>
                  <a:pt x="879234" y="33779"/>
                </a:moveTo>
                <a:lnTo>
                  <a:pt x="879234" y="200009"/>
                </a:lnTo>
                <a:cubicBezTo>
                  <a:pt x="879234" y="206232"/>
                  <a:pt x="875674" y="211565"/>
                  <a:pt x="870336" y="215121"/>
                </a:cubicBezTo>
                <a:cubicBezTo>
                  <a:pt x="864998" y="218677"/>
                  <a:pt x="858768" y="218677"/>
                  <a:pt x="853430" y="215121"/>
                </a:cubicBezTo>
                <a:lnTo>
                  <a:pt x="624756" y="89782"/>
                </a:lnTo>
                <a:cubicBezTo>
                  <a:pt x="609630" y="80892"/>
                  <a:pt x="590944" y="80892"/>
                  <a:pt x="574928" y="89782"/>
                </a:cubicBezTo>
                <a:lnTo>
                  <a:pt x="62414" y="372461"/>
                </a:lnTo>
                <a:cubicBezTo>
                  <a:pt x="36610" y="386684"/>
                  <a:pt x="26822" y="419575"/>
                  <a:pt x="41058" y="445354"/>
                </a:cubicBezTo>
                <a:lnTo>
                  <a:pt x="43728" y="449798"/>
                </a:lnTo>
                <a:cubicBezTo>
                  <a:pt x="50846" y="462243"/>
                  <a:pt x="62414" y="472022"/>
                  <a:pt x="76650" y="475577"/>
                </a:cubicBezTo>
                <a:cubicBezTo>
                  <a:pt x="89996" y="480022"/>
                  <a:pt x="104234" y="478244"/>
                  <a:pt x="117580" y="471133"/>
                </a:cubicBezTo>
                <a:cubicBezTo>
                  <a:pt x="122030" y="468466"/>
                  <a:pt x="127368" y="467577"/>
                  <a:pt x="131816" y="467577"/>
                </a:cubicBezTo>
                <a:cubicBezTo>
                  <a:pt x="137156" y="467577"/>
                  <a:pt x="142494" y="469355"/>
                  <a:pt x="147832" y="471133"/>
                </a:cubicBezTo>
                <a:cubicBezTo>
                  <a:pt x="157620" y="477355"/>
                  <a:pt x="162960" y="487133"/>
                  <a:pt x="162960" y="497801"/>
                </a:cubicBezTo>
                <a:lnTo>
                  <a:pt x="162960" y="1120051"/>
                </a:lnTo>
                <a:cubicBezTo>
                  <a:pt x="162960" y="1136052"/>
                  <a:pt x="176306" y="1148497"/>
                  <a:pt x="191432" y="1148497"/>
                </a:cubicBezTo>
                <a:lnTo>
                  <a:pt x="1008252" y="1148497"/>
                </a:lnTo>
                <a:cubicBezTo>
                  <a:pt x="1024268" y="1148497"/>
                  <a:pt x="1036724" y="1136052"/>
                  <a:pt x="1036724" y="1120051"/>
                </a:cubicBezTo>
                <a:lnTo>
                  <a:pt x="1035836" y="496912"/>
                </a:lnTo>
                <a:cubicBezTo>
                  <a:pt x="1035836" y="486245"/>
                  <a:pt x="1042064" y="476466"/>
                  <a:pt x="1050962" y="470244"/>
                </a:cubicBezTo>
                <a:cubicBezTo>
                  <a:pt x="1059860" y="464910"/>
                  <a:pt x="1071426" y="464910"/>
                  <a:pt x="1081214" y="470244"/>
                </a:cubicBezTo>
                <a:lnTo>
                  <a:pt x="1082994" y="471133"/>
                </a:lnTo>
                <a:cubicBezTo>
                  <a:pt x="1094560" y="478244"/>
                  <a:pt x="1109688" y="480022"/>
                  <a:pt x="1123924" y="475577"/>
                </a:cubicBezTo>
                <a:cubicBezTo>
                  <a:pt x="1138160" y="472022"/>
                  <a:pt x="1148838" y="462243"/>
                  <a:pt x="1155956" y="449798"/>
                </a:cubicBezTo>
                <a:lnTo>
                  <a:pt x="1158626" y="445354"/>
                </a:lnTo>
                <a:cubicBezTo>
                  <a:pt x="1165744" y="432909"/>
                  <a:pt x="1167524" y="417797"/>
                  <a:pt x="1163964" y="404463"/>
                </a:cubicBezTo>
                <a:cubicBezTo>
                  <a:pt x="1158626" y="390240"/>
                  <a:pt x="1149728" y="378684"/>
                  <a:pt x="1138160" y="372461"/>
                </a:cubicBezTo>
                <a:cubicBezTo>
                  <a:pt x="1136380" y="371572"/>
                  <a:pt x="1136380" y="371572"/>
                  <a:pt x="1136380" y="371572"/>
                </a:cubicBezTo>
                <a:lnTo>
                  <a:pt x="1001134" y="294236"/>
                </a:lnTo>
                <a:cubicBezTo>
                  <a:pt x="995796" y="290680"/>
                  <a:pt x="992236" y="284457"/>
                  <a:pt x="992236" y="279124"/>
                </a:cubicBezTo>
                <a:lnTo>
                  <a:pt x="992236" y="33779"/>
                </a:lnTo>
                <a:close/>
                <a:moveTo>
                  <a:pt x="874784" y="0"/>
                </a:moveTo>
                <a:lnTo>
                  <a:pt x="995796" y="0"/>
                </a:lnTo>
                <a:cubicBezTo>
                  <a:pt x="1013590" y="0"/>
                  <a:pt x="1026938" y="13334"/>
                  <a:pt x="1026938" y="30223"/>
                </a:cubicBezTo>
                <a:lnTo>
                  <a:pt x="1026938" y="268457"/>
                </a:lnTo>
                <a:lnTo>
                  <a:pt x="1154176" y="342238"/>
                </a:lnTo>
                <a:cubicBezTo>
                  <a:pt x="1174642" y="352905"/>
                  <a:pt x="1190658" y="372461"/>
                  <a:pt x="1196886" y="394685"/>
                </a:cubicBezTo>
                <a:cubicBezTo>
                  <a:pt x="1203114" y="416908"/>
                  <a:pt x="1200444" y="441798"/>
                  <a:pt x="1188878" y="462243"/>
                </a:cubicBezTo>
                <a:lnTo>
                  <a:pt x="1186208" y="466688"/>
                </a:lnTo>
                <a:cubicBezTo>
                  <a:pt x="1174642" y="487133"/>
                  <a:pt x="1156846" y="502245"/>
                  <a:pt x="1133712" y="509357"/>
                </a:cubicBezTo>
                <a:cubicBezTo>
                  <a:pt x="1112356" y="515579"/>
                  <a:pt x="1090112" y="512912"/>
                  <a:pt x="1070536" y="504023"/>
                </a:cubicBezTo>
                <a:lnTo>
                  <a:pt x="1071426" y="1120051"/>
                </a:lnTo>
                <a:cubicBezTo>
                  <a:pt x="1071426" y="1155609"/>
                  <a:pt x="1042954" y="1184054"/>
                  <a:pt x="1008252" y="1184054"/>
                </a:cubicBezTo>
                <a:lnTo>
                  <a:pt x="191432" y="1184054"/>
                </a:lnTo>
                <a:cubicBezTo>
                  <a:pt x="157620" y="1184054"/>
                  <a:pt x="128258" y="1155609"/>
                  <a:pt x="128258" y="1120051"/>
                </a:cubicBezTo>
                <a:lnTo>
                  <a:pt x="128258" y="504912"/>
                </a:lnTo>
                <a:cubicBezTo>
                  <a:pt x="109572" y="512912"/>
                  <a:pt x="87328" y="515579"/>
                  <a:pt x="66862" y="509357"/>
                </a:cubicBezTo>
                <a:cubicBezTo>
                  <a:pt x="43728" y="502245"/>
                  <a:pt x="24154" y="487133"/>
                  <a:pt x="13476" y="466688"/>
                </a:cubicBezTo>
                <a:lnTo>
                  <a:pt x="10806" y="462243"/>
                </a:lnTo>
                <a:cubicBezTo>
                  <a:pt x="-12328" y="419575"/>
                  <a:pt x="2798" y="365350"/>
                  <a:pt x="45508" y="342238"/>
                </a:cubicBezTo>
                <a:lnTo>
                  <a:pt x="558022" y="59558"/>
                </a:lnTo>
                <a:cubicBezTo>
                  <a:pt x="584716" y="45335"/>
                  <a:pt x="615858" y="45335"/>
                  <a:pt x="641662" y="59558"/>
                </a:cubicBezTo>
                <a:lnTo>
                  <a:pt x="844532" y="170674"/>
                </a:lnTo>
                <a:lnTo>
                  <a:pt x="844532" y="30223"/>
                </a:lnTo>
                <a:cubicBezTo>
                  <a:pt x="844532" y="13334"/>
                  <a:pt x="857878" y="0"/>
                  <a:pt x="8747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AABC59A-2910-4782-9D60-736FBD80164B}"/>
              </a:ext>
            </a:extLst>
          </p:cNvPr>
          <p:cNvGrpSpPr/>
          <p:nvPr/>
        </p:nvGrpSpPr>
        <p:grpSpPr>
          <a:xfrm>
            <a:off x="2263946" y="3291942"/>
            <a:ext cx="8698738" cy="8918463"/>
            <a:chOff x="2263946" y="3291942"/>
            <a:chExt cx="8698738" cy="8918463"/>
          </a:xfrm>
        </p:grpSpPr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F0A4CB44-0357-489F-A1B9-AB55E1AB2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946" y="3994277"/>
              <a:ext cx="8698738" cy="1859811"/>
            </a:xfrm>
            <a:custGeom>
              <a:avLst/>
              <a:gdLst>
                <a:gd name="T0" fmla="*/ 9775 w 9776"/>
                <a:gd name="T1" fmla="*/ 2090 h 2091"/>
                <a:gd name="T2" fmla="*/ 0 w 9776"/>
                <a:gd name="T3" fmla="*/ 2090 h 2091"/>
                <a:gd name="T4" fmla="*/ 1695 w 9776"/>
                <a:gd name="T5" fmla="*/ 0 h 2091"/>
                <a:gd name="T6" fmla="*/ 8048 w 9776"/>
                <a:gd name="T7" fmla="*/ 0 h 2091"/>
                <a:gd name="T8" fmla="*/ 9775 w 9776"/>
                <a:gd name="T9" fmla="*/ 2090 h 2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76" h="2091">
                  <a:moveTo>
                    <a:pt x="9775" y="2090"/>
                  </a:moveTo>
                  <a:lnTo>
                    <a:pt x="0" y="2090"/>
                  </a:lnTo>
                  <a:lnTo>
                    <a:pt x="1695" y="0"/>
                  </a:lnTo>
                  <a:lnTo>
                    <a:pt x="8048" y="0"/>
                  </a:lnTo>
                  <a:lnTo>
                    <a:pt x="9775" y="209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1A21DF28-5656-4F70-B4E5-558C3D70C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0341" y="5850163"/>
              <a:ext cx="7505948" cy="6109128"/>
            </a:xfrm>
            <a:custGeom>
              <a:avLst/>
              <a:gdLst>
                <a:gd name="T0" fmla="*/ 8436 w 8437"/>
                <a:gd name="T1" fmla="*/ 6864 h 6865"/>
                <a:gd name="T2" fmla="*/ 0 w 8437"/>
                <a:gd name="T3" fmla="*/ 6864 h 6865"/>
                <a:gd name="T4" fmla="*/ 0 w 8437"/>
                <a:gd name="T5" fmla="*/ 0 h 6865"/>
                <a:gd name="T6" fmla="*/ 8436 w 8437"/>
                <a:gd name="T7" fmla="*/ 0 h 6865"/>
                <a:gd name="T8" fmla="*/ 8436 w 8437"/>
                <a:gd name="T9" fmla="*/ 6864 h 6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37" h="6865">
                  <a:moveTo>
                    <a:pt x="8436" y="6864"/>
                  </a:moveTo>
                  <a:lnTo>
                    <a:pt x="0" y="6864"/>
                  </a:lnTo>
                  <a:lnTo>
                    <a:pt x="0" y="0"/>
                  </a:lnTo>
                  <a:lnTo>
                    <a:pt x="8436" y="0"/>
                  </a:lnTo>
                  <a:lnTo>
                    <a:pt x="8436" y="68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0213FBF3-0A6D-4BC4-8F65-5F68A7146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242" y="3291942"/>
              <a:ext cx="1283036" cy="298198"/>
            </a:xfrm>
            <a:custGeom>
              <a:avLst/>
              <a:gdLst>
                <a:gd name="T0" fmla="*/ 1439 w 1440"/>
                <a:gd name="T1" fmla="*/ 333 h 334"/>
                <a:gd name="T2" fmla="*/ 0 w 1440"/>
                <a:gd name="T3" fmla="*/ 333 h 334"/>
                <a:gd name="T4" fmla="*/ 250 w 1440"/>
                <a:gd name="T5" fmla="*/ 0 h 334"/>
                <a:gd name="T6" fmla="*/ 1185 w 1440"/>
                <a:gd name="T7" fmla="*/ 0 h 334"/>
                <a:gd name="T8" fmla="*/ 1439 w 1440"/>
                <a:gd name="T9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0" h="334">
                  <a:moveTo>
                    <a:pt x="1439" y="333"/>
                  </a:moveTo>
                  <a:lnTo>
                    <a:pt x="0" y="333"/>
                  </a:lnTo>
                  <a:lnTo>
                    <a:pt x="250" y="0"/>
                  </a:lnTo>
                  <a:lnTo>
                    <a:pt x="1185" y="0"/>
                  </a:lnTo>
                  <a:lnTo>
                    <a:pt x="1439" y="333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AB8FD6A0-1F56-4AD0-A262-4AEA51BA8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3487" y="3590139"/>
              <a:ext cx="1106470" cy="976991"/>
            </a:xfrm>
            <a:custGeom>
              <a:avLst/>
              <a:gdLst>
                <a:gd name="T0" fmla="*/ 1242 w 1243"/>
                <a:gd name="T1" fmla="*/ 1096 h 1097"/>
                <a:gd name="T2" fmla="*/ 0 w 1243"/>
                <a:gd name="T3" fmla="*/ 1096 h 1097"/>
                <a:gd name="T4" fmla="*/ 0 w 1243"/>
                <a:gd name="T5" fmla="*/ 0 h 1097"/>
                <a:gd name="T6" fmla="*/ 1242 w 1243"/>
                <a:gd name="T7" fmla="*/ 0 h 1097"/>
                <a:gd name="T8" fmla="*/ 1242 w 1243"/>
                <a:gd name="T9" fmla="*/ 1096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097">
                  <a:moveTo>
                    <a:pt x="1242" y="1096"/>
                  </a:moveTo>
                  <a:lnTo>
                    <a:pt x="0" y="1096"/>
                  </a:lnTo>
                  <a:lnTo>
                    <a:pt x="0" y="0"/>
                  </a:lnTo>
                  <a:lnTo>
                    <a:pt x="1242" y="0"/>
                  </a:lnTo>
                  <a:lnTo>
                    <a:pt x="1242" y="109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D716FBD6-24EC-489A-A15C-935813EE5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979" y="3291942"/>
              <a:ext cx="1283036" cy="298198"/>
            </a:xfrm>
            <a:custGeom>
              <a:avLst/>
              <a:gdLst>
                <a:gd name="T0" fmla="*/ 1439 w 1440"/>
                <a:gd name="T1" fmla="*/ 333 h 334"/>
                <a:gd name="T2" fmla="*/ 0 w 1440"/>
                <a:gd name="T3" fmla="*/ 333 h 334"/>
                <a:gd name="T4" fmla="*/ 248 w 1440"/>
                <a:gd name="T5" fmla="*/ 0 h 334"/>
                <a:gd name="T6" fmla="*/ 1185 w 1440"/>
                <a:gd name="T7" fmla="*/ 0 h 334"/>
                <a:gd name="T8" fmla="*/ 1439 w 1440"/>
                <a:gd name="T9" fmla="*/ 333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0" h="334">
                  <a:moveTo>
                    <a:pt x="1439" y="333"/>
                  </a:moveTo>
                  <a:lnTo>
                    <a:pt x="0" y="333"/>
                  </a:lnTo>
                  <a:lnTo>
                    <a:pt x="248" y="0"/>
                  </a:lnTo>
                  <a:lnTo>
                    <a:pt x="1185" y="0"/>
                  </a:lnTo>
                  <a:lnTo>
                    <a:pt x="1439" y="333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8" name="Freeform 33">
              <a:extLst>
                <a:ext uri="{FF2B5EF4-FFF2-40B4-BE49-F238E27FC236}">
                  <a16:creationId xmlns:a16="http://schemas.microsoft.com/office/drawing/2014/main" id="{DB838138-90FC-4CE2-AD47-04E2FA777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299" y="3590139"/>
              <a:ext cx="1106470" cy="976991"/>
            </a:xfrm>
            <a:custGeom>
              <a:avLst/>
              <a:gdLst>
                <a:gd name="T0" fmla="*/ 1242 w 1243"/>
                <a:gd name="T1" fmla="*/ 1096 h 1097"/>
                <a:gd name="T2" fmla="*/ 0 w 1243"/>
                <a:gd name="T3" fmla="*/ 1096 h 1097"/>
                <a:gd name="T4" fmla="*/ 0 w 1243"/>
                <a:gd name="T5" fmla="*/ 0 h 1097"/>
                <a:gd name="T6" fmla="*/ 1242 w 1243"/>
                <a:gd name="T7" fmla="*/ 0 h 1097"/>
                <a:gd name="T8" fmla="*/ 1242 w 1243"/>
                <a:gd name="T9" fmla="*/ 1096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097">
                  <a:moveTo>
                    <a:pt x="1242" y="1096"/>
                  </a:moveTo>
                  <a:lnTo>
                    <a:pt x="0" y="1096"/>
                  </a:lnTo>
                  <a:lnTo>
                    <a:pt x="0" y="0"/>
                  </a:lnTo>
                  <a:lnTo>
                    <a:pt x="1242" y="0"/>
                  </a:lnTo>
                  <a:lnTo>
                    <a:pt x="1242" y="109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54F4685A-AA6F-4F94-A456-DB2DBD328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0886" y="3774552"/>
              <a:ext cx="3268401" cy="2605305"/>
            </a:xfrm>
            <a:custGeom>
              <a:avLst/>
              <a:gdLst>
                <a:gd name="T0" fmla="*/ 3668 w 3672"/>
                <a:gd name="T1" fmla="*/ 2925 h 2926"/>
                <a:gd name="T2" fmla="*/ 3668 w 3672"/>
                <a:gd name="T3" fmla="*/ 2312 h 2926"/>
                <a:gd name="T4" fmla="*/ 3671 w 3672"/>
                <a:gd name="T5" fmla="*/ 2312 h 2926"/>
                <a:gd name="T6" fmla="*/ 1835 w 3672"/>
                <a:gd name="T7" fmla="*/ 0 h 2926"/>
                <a:gd name="T8" fmla="*/ 0 w 3672"/>
                <a:gd name="T9" fmla="*/ 2312 h 2926"/>
                <a:gd name="T10" fmla="*/ 2 w 3672"/>
                <a:gd name="T11" fmla="*/ 2312 h 2926"/>
                <a:gd name="T12" fmla="*/ 2 w 3672"/>
                <a:gd name="T13" fmla="*/ 2925 h 2926"/>
                <a:gd name="T14" fmla="*/ 1835 w 3672"/>
                <a:gd name="T15" fmla="*/ 616 h 2926"/>
                <a:gd name="T16" fmla="*/ 3668 w 3672"/>
                <a:gd name="T17" fmla="*/ 2925 h 2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72" h="2926">
                  <a:moveTo>
                    <a:pt x="3668" y="2925"/>
                  </a:moveTo>
                  <a:lnTo>
                    <a:pt x="3668" y="2312"/>
                  </a:lnTo>
                  <a:lnTo>
                    <a:pt x="3671" y="2312"/>
                  </a:lnTo>
                  <a:lnTo>
                    <a:pt x="1835" y="0"/>
                  </a:lnTo>
                  <a:lnTo>
                    <a:pt x="0" y="2312"/>
                  </a:lnTo>
                  <a:lnTo>
                    <a:pt x="2" y="2312"/>
                  </a:lnTo>
                  <a:lnTo>
                    <a:pt x="2" y="2925"/>
                  </a:lnTo>
                  <a:lnTo>
                    <a:pt x="1835" y="616"/>
                  </a:lnTo>
                  <a:lnTo>
                    <a:pt x="3668" y="292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BC0E13F1-293C-4944-A808-C34471A15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0886" y="6375932"/>
              <a:ext cx="3922" cy="3925"/>
            </a:xfrm>
            <a:custGeom>
              <a:avLst/>
              <a:gdLst>
                <a:gd name="T0" fmla="*/ 0 w 3"/>
                <a:gd name="T1" fmla="*/ 2 h 3"/>
                <a:gd name="T2" fmla="*/ 2 w 3"/>
                <a:gd name="T3" fmla="*/ 2 h 3"/>
                <a:gd name="T4" fmla="*/ 2 w 3"/>
                <a:gd name="T5" fmla="*/ 0 h 3"/>
                <a:gd name="T6" fmla="*/ 0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0" y="2"/>
                  </a:lnTo>
                </a:path>
              </a:pathLst>
            </a:custGeom>
            <a:solidFill>
              <a:srgbClr val="D9C4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C21CE1BC-E712-465C-9DE2-6201CCEA0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1439" y="6375932"/>
              <a:ext cx="3925" cy="3925"/>
            </a:xfrm>
            <a:custGeom>
              <a:avLst/>
              <a:gdLst>
                <a:gd name="T0" fmla="*/ 0 w 4"/>
                <a:gd name="T1" fmla="*/ 2 h 3"/>
                <a:gd name="T2" fmla="*/ 3 w 4"/>
                <a:gd name="T3" fmla="*/ 2 h 3"/>
                <a:gd name="T4" fmla="*/ 0 w 4"/>
                <a:gd name="T5" fmla="*/ 0 h 3"/>
                <a:gd name="T6" fmla="*/ 0 w 4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0" y="2"/>
                  </a:moveTo>
                  <a:lnTo>
                    <a:pt x="3" y="2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solidFill>
              <a:srgbClr val="D9C48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E9CC1D90-E412-4ED8-83C2-7FBFDF2FF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0886" y="4319939"/>
              <a:ext cx="3264479" cy="7635427"/>
            </a:xfrm>
            <a:custGeom>
              <a:avLst/>
              <a:gdLst>
                <a:gd name="T0" fmla="*/ 1833 w 3667"/>
                <a:gd name="T1" fmla="*/ 0 h 8583"/>
                <a:gd name="T2" fmla="*/ 0 w 3667"/>
                <a:gd name="T3" fmla="*/ 2309 h 8583"/>
                <a:gd name="T4" fmla="*/ 0 w 3667"/>
                <a:gd name="T5" fmla="*/ 2311 h 8583"/>
                <a:gd name="T6" fmla="*/ 0 w 3667"/>
                <a:gd name="T7" fmla="*/ 7966 h 8583"/>
                <a:gd name="T8" fmla="*/ 0 w 3667"/>
                <a:gd name="T9" fmla="*/ 8582 h 8583"/>
                <a:gd name="T10" fmla="*/ 3666 w 3667"/>
                <a:gd name="T11" fmla="*/ 8582 h 8583"/>
                <a:gd name="T12" fmla="*/ 3666 w 3667"/>
                <a:gd name="T13" fmla="*/ 7966 h 8583"/>
                <a:gd name="T14" fmla="*/ 3666 w 3667"/>
                <a:gd name="T15" fmla="*/ 2311 h 8583"/>
                <a:gd name="T16" fmla="*/ 3666 w 3667"/>
                <a:gd name="T17" fmla="*/ 2309 h 8583"/>
                <a:gd name="T18" fmla="*/ 1833 w 3667"/>
                <a:gd name="T19" fmla="*/ 0 h 8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7" h="8583">
                  <a:moveTo>
                    <a:pt x="1833" y="0"/>
                  </a:moveTo>
                  <a:lnTo>
                    <a:pt x="0" y="2309"/>
                  </a:lnTo>
                  <a:lnTo>
                    <a:pt x="0" y="2311"/>
                  </a:lnTo>
                  <a:lnTo>
                    <a:pt x="0" y="7966"/>
                  </a:lnTo>
                  <a:lnTo>
                    <a:pt x="0" y="8582"/>
                  </a:lnTo>
                  <a:lnTo>
                    <a:pt x="3666" y="8582"/>
                  </a:lnTo>
                  <a:lnTo>
                    <a:pt x="3666" y="7966"/>
                  </a:lnTo>
                  <a:lnTo>
                    <a:pt x="3666" y="2311"/>
                  </a:lnTo>
                  <a:lnTo>
                    <a:pt x="3666" y="2309"/>
                  </a:lnTo>
                  <a:lnTo>
                    <a:pt x="1833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5E452E35-9C0A-4C3B-BA58-5CF17AC81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0886" y="4319939"/>
              <a:ext cx="3264479" cy="7635427"/>
            </a:xfrm>
            <a:custGeom>
              <a:avLst/>
              <a:gdLst>
                <a:gd name="T0" fmla="*/ 1833 w 3667"/>
                <a:gd name="T1" fmla="*/ 0 h 8583"/>
                <a:gd name="T2" fmla="*/ 0 w 3667"/>
                <a:gd name="T3" fmla="*/ 2309 h 8583"/>
                <a:gd name="T4" fmla="*/ 0 w 3667"/>
                <a:gd name="T5" fmla="*/ 2311 h 8583"/>
                <a:gd name="T6" fmla="*/ 0 w 3667"/>
                <a:gd name="T7" fmla="*/ 7966 h 8583"/>
                <a:gd name="T8" fmla="*/ 0 w 3667"/>
                <a:gd name="T9" fmla="*/ 8582 h 8583"/>
                <a:gd name="T10" fmla="*/ 3666 w 3667"/>
                <a:gd name="T11" fmla="*/ 8582 h 8583"/>
                <a:gd name="T12" fmla="*/ 3666 w 3667"/>
                <a:gd name="T13" fmla="*/ 7966 h 8583"/>
                <a:gd name="T14" fmla="*/ 3666 w 3667"/>
                <a:gd name="T15" fmla="*/ 2311 h 8583"/>
                <a:gd name="T16" fmla="*/ 3666 w 3667"/>
                <a:gd name="T17" fmla="*/ 2309 h 8583"/>
                <a:gd name="T18" fmla="*/ 1833 w 3667"/>
                <a:gd name="T19" fmla="*/ 0 h 8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7" h="8583">
                  <a:moveTo>
                    <a:pt x="1833" y="0"/>
                  </a:moveTo>
                  <a:lnTo>
                    <a:pt x="0" y="2309"/>
                  </a:lnTo>
                  <a:lnTo>
                    <a:pt x="0" y="2311"/>
                  </a:lnTo>
                  <a:lnTo>
                    <a:pt x="0" y="7966"/>
                  </a:lnTo>
                  <a:lnTo>
                    <a:pt x="0" y="8582"/>
                  </a:lnTo>
                  <a:lnTo>
                    <a:pt x="3666" y="8582"/>
                  </a:lnTo>
                  <a:lnTo>
                    <a:pt x="3666" y="7966"/>
                  </a:lnTo>
                  <a:lnTo>
                    <a:pt x="3666" y="2311"/>
                  </a:lnTo>
                  <a:lnTo>
                    <a:pt x="3666" y="2309"/>
                  </a:lnTo>
                  <a:lnTo>
                    <a:pt x="1833" y="0"/>
                  </a:lnTo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43DF789E-B6DF-432E-9995-9C86A1150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0886" y="3774552"/>
              <a:ext cx="3268401" cy="2605305"/>
            </a:xfrm>
            <a:custGeom>
              <a:avLst/>
              <a:gdLst>
                <a:gd name="T0" fmla="*/ 3668 w 3672"/>
                <a:gd name="T1" fmla="*/ 2925 h 2926"/>
                <a:gd name="T2" fmla="*/ 3668 w 3672"/>
                <a:gd name="T3" fmla="*/ 2312 h 2926"/>
                <a:gd name="T4" fmla="*/ 3671 w 3672"/>
                <a:gd name="T5" fmla="*/ 2312 h 2926"/>
                <a:gd name="T6" fmla="*/ 1835 w 3672"/>
                <a:gd name="T7" fmla="*/ 0 h 2926"/>
                <a:gd name="T8" fmla="*/ 0 w 3672"/>
                <a:gd name="T9" fmla="*/ 2312 h 2926"/>
                <a:gd name="T10" fmla="*/ 2 w 3672"/>
                <a:gd name="T11" fmla="*/ 2312 h 2926"/>
                <a:gd name="T12" fmla="*/ 2 w 3672"/>
                <a:gd name="T13" fmla="*/ 2925 h 2926"/>
                <a:gd name="T14" fmla="*/ 1835 w 3672"/>
                <a:gd name="T15" fmla="*/ 616 h 2926"/>
                <a:gd name="T16" fmla="*/ 3668 w 3672"/>
                <a:gd name="T17" fmla="*/ 2925 h 2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72" h="2926">
                  <a:moveTo>
                    <a:pt x="3668" y="2925"/>
                  </a:moveTo>
                  <a:lnTo>
                    <a:pt x="3668" y="2312"/>
                  </a:lnTo>
                  <a:lnTo>
                    <a:pt x="3671" y="2312"/>
                  </a:lnTo>
                  <a:lnTo>
                    <a:pt x="1835" y="0"/>
                  </a:lnTo>
                  <a:lnTo>
                    <a:pt x="0" y="2312"/>
                  </a:lnTo>
                  <a:lnTo>
                    <a:pt x="2" y="2312"/>
                  </a:lnTo>
                  <a:lnTo>
                    <a:pt x="2" y="2925"/>
                  </a:lnTo>
                  <a:lnTo>
                    <a:pt x="1835" y="616"/>
                  </a:lnTo>
                  <a:lnTo>
                    <a:pt x="3668" y="2925"/>
                  </a:ln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D52DA9A3-B8A6-434E-8C37-A3486257F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3041" y="6909549"/>
              <a:ext cx="1377203" cy="1557691"/>
            </a:xfrm>
            <a:custGeom>
              <a:avLst/>
              <a:gdLst>
                <a:gd name="T0" fmla="*/ 1545 w 1546"/>
                <a:gd name="T1" fmla="*/ 1750 h 1751"/>
                <a:gd name="T2" fmla="*/ 0 w 1546"/>
                <a:gd name="T3" fmla="*/ 1750 h 1751"/>
                <a:gd name="T4" fmla="*/ 0 w 1546"/>
                <a:gd name="T5" fmla="*/ 291 h 1751"/>
                <a:gd name="T6" fmla="*/ 0 w 1546"/>
                <a:gd name="T7" fmla="*/ 291 h 1751"/>
                <a:gd name="T8" fmla="*/ 292 w 1546"/>
                <a:gd name="T9" fmla="*/ 0 h 1751"/>
                <a:gd name="T10" fmla="*/ 1254 w 1546"/>
                <a:gd name="T11" fmla="*/ 0 h 1751"/>
                <a:gd name="T12" fmla="*/ 1254 w 1546"/>
                <a:gd name="T13" fmla="*/ 0 h 1751"/>
                <a:gd name="T14" fmla="*/ 1545 w 1546"/>
                <a:gd name="T15" fmla="*/ 291 h 1751"/>
                <a:gd name="T16" fmla="*/ 1545 w 1546"/>
                <a:gd name="T17" fmla="*/ 1750 h 1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6" h="1751">
                  <a:moveTo>
                    <a:pt x="1545" y="1750"/>
                  </a:moveTo>
                  <a:lnTo>
                    <a:pt x="0" y="1750"/>
                  </a:lnTo>
                  <a:lnTo>
                    <a:pt x="0" y="291"/>
                  </a:lnTo>
                  <a:lnTo>
                    <a:pt x="0" y="291"/>
                  </a:lnTo>
                  <a:cubicBezTo>
                    <a:pt x="0" y="130"/>
                    <a:pt x="131" y="0"/>
                    <a:pt x="292" y="0"/>
                  </a:cubicBezTo>
                  <a:lnTo>
                    <a:pt x="1254" y="0"/>
                  </a:lnTo>
                  <a:lnTo>
                    <a:pt x="1254" y="0"/>
                  </a:lnTo>
                  <a:cubicBezTo>
                    <a:pt x="1415" y="0"/>
                    <a:pt x="1545" y="130"/>
                    <a:pt x="1545" y="291"/>
                  </a:cubicBezTo>
                  <a:lnTo>
                    <a:pt x="1545" y="175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4155637F-E332-41E8-B4AA-87552EA74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3041" y="9385375"/>
              <a:ext cx="1377203" cy="1557689"/>
            </a:xfrm>
            <a:custGeom>
              <a:avLst/>
              <a:gdLst>
                <a:gd name="T0" fmla="*/ 1545 w 1546"/>
                <a:gd name="T1" fmla="*/ 1750 h 1751"/>
                <a:gd name="T2" fmla="*/ 0 w 1546"/>
                <a:gd name="T3" fmla="*/ 1750 h 1751"/>
                <a:gd name="T4" fmla="*/ 0 w 1546"/>
                <a:gd name="T5" fmla="*/ 291 h 1751"/>
                <a:gd name="T6" fmla="*/ 0 w 1546"/>
                <a:gd name="T7" fmla="*/ 291 h 1751"/>
                <a:gd name="T8" fmla="*/ 292 w 1546"/>
                <a:gd name="T9" fmla="*/ 0 h 1751"/>
                <a:gd name="T10" fmla="*/ 1254 w 1546"/>
                <a:gd name="T11" fmla="*/ 0 h 1751"/>
                <a:gd name="T12" fmla="*/ 1254 w 1546"/>
                <a:gd name="T13" fmla="*/ 0 h 1751"/>
                <a:gd name="T14" fmla="*/ 1545 w 1546"/>
                <a:gd name="T15" fmla="*/ 291 h 1751"/>
                <a:gd name="T16" fmla="*/ 1545 w 1546"/>
                <a:gd name="T17" fmla="*/ 1750 h 1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6" h="1751">
                  <a:moveTo>
                    <a:pt x="1545" y="1750"/>
                  </a:moveTo>
                  <a:lnTo>
                    <a:pt x="0" y="1750"/>
                  </a:lnTo>
                  <a:lnTo>
                    <a:pt x="0" y="291"/>
                  </a:lnTo>
                  <a:lnTo>
                    <a:pt x="0" y="291"/>
                  </a:lnTo>
                  <a:cubicBezTo>
                    <a:pt x="0" y="130"/>
                    <a:pt x="131" y="0"/>
                    <a:pt x="292" y="0"/>
                  </a:cubicBezTo>
                  <a:lnTo>
                    <a:pt x="1254" y="0"/>
                  </a:lnTo>
                  <a:lnTo>
                    <a:pt x="1254" y="0"/>
                  </a:lnTo>
                  <a:cubicBezTo>
                    <a:pt x="1415" y="0"/>
                    <a:pt x="1545" y="130"/>
                    <a:pt x="1545" y="291"/>
                  </a:cubicBezTo>
                  <a:lnTo>
                    <a:pt x="1545" y="175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590B57E6-145C-411D-ABF0-162027E45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242" y="6909549"/>
              <a:ext cx="1377201" cy="1557691"/>
            </a:xfrm>
            <a:custGeom>
              <a:avLst/>
              <a:gdLst>
                <a:gd name="T0" fmla="*/ 1545 w 1546"/>
                <a:gd name="T1" fmla="*/ 1750 h 1751"/>
                <a:gd name="T2" fmla="*/ 0 w 1546"/>
                <a:gd name="T3" fmla="*/ 1750 h 1751"/>
                <a:gd name="T4" fmla="*/ 0 w 1546"/>
                <a:gd name="T5" fmla="*/ 291 h 1751"/>
                <a:gd name="T6" fmla="*/ 0 w 1546"/>
                <a:gd name="T7" fmla="*/ 291 h 1751"/>
                <a:gd name="T8" fmla="*/ 292 w 1546"/>
                <a:gd name="T9" fmla="*/ 0 h 1751"/>
                <a:gd name="T10" fmla="*/ 1254 w 1546"/>
                <a:gd name="T11" fmla="*/ 0 h 1751"/>
                <a:gd name="T12" fmla="*/ 1254 w 1546"/>
                <a:gd name="T13" fmla="*/ 0 h 1751"/>
                <a:gd name="T14" fmla="*/ 1545 w 1546"/>
                <a:gd name="T15" fmla="*/ 291 h 1751"/>
                <a:gd name="T16" fmla="*/ 1545 w 1546"/>
                <a:gd name="T17" fmla="*/ 1750 h 1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6" h="1751">
                  <a:moveTo>
                    <a:pt x="1545" y="1750"/>
                  </a:moveTo>
                  <a:lnTo>
                    <a:pt x="0" y="1750"/>
                  </a:lnTo>
                  <a:lnTo>
                    <a:pt x="0" y="291"/>
                  </a:lnTo>
                  <a:lnTo>
                    <a:pt x="0" y="291"/>
                  </a:lnTo>
                  <a:cubicBezTo>
                    <a:pt x="0" y="130"/>
                    <a:pt x="131" y="0"/>
                    <a:pt x="292" y="0"/>
                  </a:cubicBezTo>
                  <a:lnTo>
                    <a:pt x="1254" y="0"/>
                  </a:lnTo>
                  <a:lnTo>
                    <a:pt x="1254" y="0"/>
                  </a:lnTo>
                  <a:cubicBezTo>
                    <a:pt x="1415" y="0"/>
                    <a:pt x="1545" y="130"/>
                    <a:pt x="1545" y="291"/>
                  </a:cubicBezTo>
                  <a:lnTo>
                    <a:pt x="1545" y="175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0DF1E890-C3C1-441A-83F0-9E9A1849F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242" y="9385375"/>
              <a:ext cx="1377201" cy="1557689"/>
            </a:xfrm>
            <a:custGeom>
              <a:avLst/>
              <a:gdLst>
                <a:gd name="T0" fmla="*/ 1545 w 1546"/>
                <a:gd name="T1" fmla="*/ 1750 h 1751"/>
                <a:gd name="T2" fmla="*/ 0 w 1546"/>
                <a:gd name="T3" fmla="*/ 1750 h 1751"/>
                <a:gd name="T4" fmla="*/ 0 w 1546"/>
                <a:gd name="T5" fmla="*/ 291 h 1751"/>
                <a:gd name="T6" fmla="*/ 0 w 1546"/>
                <a:gd name="T7" fmla="*/ 291 h 1751"/>
                <a:gd name="T8" fmla="*/ 292 w 1546"/>
                <a:gd name="T9" fmla="*/ 0 h 1751"/>
                <a:gd name="T10" fmla="*/ 1254 w 1546"/>
                <a:gd name="T11" fmla="*/ 0 h 1751"/>
                <a:gd name="T12" fmla="*/ 1254 w 1546"/>
                <a:gd name="T13" fmla="*/ 0 h 1751"/>
                <a:gd name="T14" fmla="*/ 1545 w 1546"/>
                <a:gd name="T15" fmla="*/ 291 h 1751"/>
                <a:gd name="T16" fmla="*/ 1545 w 1546"/>
                <a:gd name="T17" fmla="*/ 1750 h 1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6" h="1751">
                  <a:moveTo>
                    <a:pt x="1545" y="1750"/>
                  </a:moveTo>
                  <a:lnTo>
                    <a:pt x="0" y="1750"/>
                  </a:lnTo>
                  <a:lnTo>
                    <a:pt x="0" y="291"/>
                  </a:lnTo>
                  <a:lnTo>
                    <a:pt x="0" y="291"/>
                  </a:lnTo>
                  <a:cubicBezTo>
                    <a:pt x="0" y="130"/>
                    <a:pt x="131" y="0"/>
                    <a:pt x="292" y="0"/>
                  </a:cubicBezTo>
                  <a:lnTo>
                    <a:pt x="1254" y="0"/>
                  </a:lnTo>
                  <a:lnTo>
                    <a:pt x="1254" y="0"/>
                  </a:lnTo>
                  <a:cubicBezTo>
                    <a:pt x="1415" y="0"/>
                    <a:pt x="1545" y="130"/>
                    <a:pt x="1545" y="291"/>
                  </a:cubicBezTo>
                  <a:lnTo>
                    <a:pt x="1545" y="175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7A348B9-93DE-4CBA-950C-8734FCBB9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754" y="6819307"/>
              <a:ext cx="1733365" cy="1733365"/>
            </a:xfrm>
            <a:custGeom>
              <a:avLst/>
              <a:gdLst>
                <a:gd name="connsiteX0" fmla="*/ 862590 w 1733365"/>
                <a:gd name="connsiteY0" fmla="*/ 0 h 1733365"/>
                <a:gd name="connsiteX1" fmla="*/ 866881 w 1733365"/>
                <a:gd name="connsiteY1" fmla="*/ 0 h 1733365"/>
                <a:gd name="connsiteX2" fmla="*/ 878040 w 1733365"/>
                <a:gd name="connsiteY2" fmla="*/ 11556 h 1733365"/>
                <a:gd name="connsiteX3" fmla="*/ 878040 w 1733365"/>
                <a:gd name="connsiteY3" fmla="*/ 855357 h 1733365"/>
                <a:gd name="connsiteX4" fmla="*/ 1721810 w 1733365"/>
                <a:gd name="connsiteY4" fmla="*/ 855357 h 1733365"/>
                <a:gd name="connsiteX5" fmla="*/ 1733365 w 1733365"/>
                <a:gd name="connsiteY5" fmla="*/ 866514 h 1733365"/>
                <a:gd name="connsiteX6" fmla="*/ 1733365 w 1733365"/>
                <a:gd name="connsiteY6" fmla="*/ 870806 h 1733365"/>
                <a:gd name="connsiteX7" fmla="*/ 1721810 w 1733365"/>
                <a:gd name="connsiteY7" fmla="*/ 881963 h 1733365"/>
                <a:gd name="connsiteX8" fmla="*/ 878040 w 1733365"/>
                <a:gd name="connsiteY8" fmla="*/ 881963 h 1733365"/>
                <a:gd name="connsiteX9" fmla="*/ 878040 w 1733365"/>
                <a:gd name="connsiteY9" fmla="*/ 1721809 h 1733365"/>
                <a:gd name="connsiteX10" fmla="*/ 866881 w 1733365"/>
                <a:gd name="connsiteY10" fmla="*/ 1733365 h 1733365"/>
                <a:gd name="connsiteX11" fmla="*/ 862590 w 1733365"/>
                <a:gd name="connsiteY11" fmla="*/ 1733365 h 1733365"/>
                <a:gd name="connsiteX12" fmla="*/ 851431 w 1733365"/>
                <a:gd name="connsiteY12" fmla="*/ 1721809 h 1733365"/>
                <a:gd name="connsiteX13" fmla="*/ 851431 w 1733365"/>
                <a:gd name="connsiteY13" fmla="*/ 881963 h 1733365"/>
                <a:gd name="connsiteX14" fmla="*/ 10667 w 1733365"/>
                <a:gd name="connsiteY14" fmla="*/ 881963 h 1733365"/>
                <a:gd name="connsiteX15" fmla="*/ 0 w 1733365"/>
                <a:gd name="connsiteY15" fmla="*/ 870806 h 1733365"/>
                <a:gd name="connsiteX16" fmla="*/ 0 w 1733365"/>
                <a:gd name="connsiteY16" fmla="*/ 866514 h 1733365"/>
                <a:gd name="connsiteX17" fmla="*/ 10667 w 1733365"/>
                <a:gd name="connsiteY17" fmla="*/ 855357 h 1733365"/>
                <a:gd name="connsiteX18" fmla="*/ 851431 w 1733365"/>
                <a:gd name="connsiteY18" fmla="*/ 855357 h 1733365"/>
                <a:gd name="connsiteX19" fmla="*/ 851431 w 1733365"/>
                <a:gd name="connsiteY19" fmla="*/ 11556 h 1733365"/>
                <a:gd name="connsiteX20" fmla="*/ 862590 w 1733365"/>
                <a:gd name="connsiteY20" fmla="*/ 0 h 173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365" h="1733365">
                  <a:moveTo>
                    <a:pt x="862590" y="0"/>
                  </a:moveTo>
                  <a:lnTo>
                    <a:pt x="866881" y="0"/>
                  </a:lnTo>
                  <a:cubicBezTo>
                    <a:pt x="873748" y="0"/>
                    <a:pt x="878040" y="5334"/>
                    <a:pt x="878040" y="11556"/>
                  </a:cubicBezTo>
                  <a:lnTo>
                    <a:pt x="878040" y="855357"/>
                  </a:lnTo>
                  <a:lnTo>
                    <a:pt x="1721810" y="855357"/>
                  </a:lnTo>
                  <a:cubicBezTo>
                    <a:pt x="1728032" y="855357"/>
                    <a:pt x="1733365" y="860507"/>
                    <a:pt x="1733365" y="866514"/>
                  </a:cubicBezTo>
                  <a:lnTo>
                    <a:pt x="1733365" y="870806"/>
                  </a:lnTo>
                  <a:cubicBezTo>
                    <a:pt x="1733365" y="876813"/>
                    <a:pt x="1728032" y="881963"/>
                    <a:pt x="1721810" y="881963"/>
                  </a:cubicBezTo>
                  <a:lnTo>
                    <a:pt x="878040" y="881963"/>
                  </a:lnTo>
                  <a:lnTo>
                    <a:pt x="878040" y="1721809"/>
                  </a:lnTo>
                  <a:cubicBezTo>
                    <a:pt x="878040" y="1728032"/>
                    <a:pt x="873748" y="1733365"/>
                    <a:pt x="866881" y="1733365"/>
                  </a:cubicBezTo>
                  <a:lnTo>
                    <a:pt x="862590" y="1733365"/>
                  </a:lnTo>
                  <a:cubicBezTo>
                    <a:pt x="856581" y="1733365"/>
                    <a:pt x="851431" y="1728032"/>
                    <a:pt x="851431" y="1721809"/>
                  </a:cubicBezTo>
                  <a:lnTo>
                    <a:pt x="851431" y="881963"/>
                  </a:lnTo>
                  <a:lnTo>
                    <a:pt x="10667" y="881963"/>
                  </a:lnTo>
                  <a:cubicBezTo>
                    <a:pt x="5333" y="881963"/>
                    <a:pt x="0" y="876813"/>
                    <a:pt x="0" y="870806"/>
                  </a:cubicBezTo>
                  <a:lnTo>
                    <a:pt x="0" y="866514"/>
                  </a:lnTo>
                  <a:cubicBezTo>
                    <a:pt x="0" y="860507"/>
                    <a:pt x="5333" y="855357"/>
                    <a:pt x="10667" y="855357"/>
                  </a:cubicBezTo>
                  <a:lnTo>
                    <a:pt x="851431" y="855357"/>
                  </a:lnTo>
                  <a:lnTo>
                    <a:pt x="851431" y="11556"/>
                  </a:lnTo>
                  <a:cubicBezTo>
                    <a:pt x="851431" y="5334"/>
                    <a:pt x="856581" y="0"/>
                    <a:pt x="86259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3E1B3D3-66AF-4E0A-8F5E-1D0214669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2553" y="6819306"/>
              <a:ext cx="1737289" cy="1733365"/>
            </a:xfrm>
            <a:custGeom>
              <a:avLst/>
              <a:gdLst>
                <a:gd name="connsiteX0" fmla="*/ 862591 w 1737289"/>
                <a:gd name="connsiteY0" fmla="*/ 0 h 1733365"/>
                <a:gd name="connsiteX1" fmla="*/ 866883 w 1737289"/>
                <a:gd name="connsiteY1" fmla="*/ 0 h 1733365"/>
                <a:gd name="connsiteX2" fmla="*/ 878040 w 1737289"/>
                <a:gd name="connsiteY2" fmla="*/ 11556 h 1733365"/>
                <a:gd name="connsiteX3" fmla="*/ 878040 w 1737289"/>
                <a:gd name="connsiteY3" fmla="*/ 855357 h 1733365"/>
                <a:gd name="connsiteX4" fmla="*/ 1725713 w 1737289"/>
                <a:gd name="connsiteY4" fmla="*/ 855357 h 1733365"/>
                <a:gd name="connsiteX5" fmla="*/ 1737289 w 1737289"/>
                <a:gd name="connsiteY5" fmla="*/ 866514 h 1733365"/>
                <a:gd name="connsiteX6" fmla="*/ 1737289 w 1737289"/>
                <a:gd name="connsiteY6" fmla="*/ 870806 h 1733365"/>
                <a:gd name="connsiteX7" fmla="*/ 1725713 w 1737289"/>
                <a:gd name="connsiteY7" fmla="*/ 881963 h 1733365"/>
                <a:gd name="connsiteX8" fmla="*/ 878040 w 1737289"/>
                <a:gd name="connsiteY8" fmla="*/ 881963 h 1733365"/>
                <a:gd name="connsiteX9" fmla="*/ 878040 w 1737289"/>
                <a:gd name="connsiteY9" fmla="*/ 1721809 h 1733365"/>
                <a:gd name="connsiteX10" fmla="*/ 866883 w 1737289"/>
                <a:gd name="connsiteY10" fmla="*/ 1733365 h 1733365"/>
                <a:gd name="connsiteX11" fmla="*/ 862591 w 1737289"/>
                <a:gd name="connsiteY11" fmla="*/ 1733365 h 1733365"/>
                <a:gd name="connsiteX12" fmla="*/ 851434 w 1737289"/>
                <a:gd name="connsiteY12" fmla="*/ 1721809 h 1733365"/>
                <a:gd name="connsiteX13" fmla="*/ 851434 w 1737289"/>
                <a:gd name="connsiteY13" fmla="*/ 881963 h 1733365"/>
                <a:gd name="connsiteX14" fmla="*/ 11576 w 1737289"/>
                <a:gd name="connsiteY14" fmla="*/ 881963 h 1733365"/>
                <a:gd name="connsiteX15" fmla="*/ 0 w 1737289"/>
                <a:gd name="connsiteY15" fmla="*/ 870806 h 1733365"/>
                <a:gd name="connsiteX16" fmla="*/ 0 w 1737289"/>
                <a:gd name="connsiteY16" fmla="*/ 866514 h 1733365"/>
                <a:gd name="connsiteX17" fmla="*/ 11576 w 1737289"/>
                <a:gd name="connsiteY17" fmla="*/ 855357 h 1733365"/>
                <a:gd name="connsiteX18" fmla="*/ 851434 w 1737289"/>
                <a:gd name="connsiteY18" fmla="*/ 855357 h 1733365"/>
                <a:gd name="connsiteX19" fmla="*/ 851434 w 1737289"/>
                <a:gd name="connsiteY19" fmla="*/ 11556 h 1733365"/>
                <a:gd name="connsiteX20" fmla="*/ 862591 w 1737289"/>
                <a:gd name="connsiteY20" fmla="*/ 0 h 173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7289" h="1733365">
                  <a:moveTo>
                    <a:pt x="862591" y="0"/>
                  </a:moveTo>
                  <a:lnTo>
                    <a:pt x="866883" y="0"/>
                  </a:lnTo>
                  <a:cubicBezTo>
                    <a:pt x="872890" y="0"/>
                    <a:pt x="878040" y="5333"/>
                    <a:pt x="878040" y="11556"/>
                  </a:cubicBezTo>
                  <a:lnTo>
                    <a:pt x="878040" y="855357"/>
                  </a:lnTo>
                  <a:lnTo>
                    <a:pt x="1725713" y="855357"/>
                  </a:lnTo>
                  <a:cubicBezTo>
                    <a:pt x="1731946" y="855357"/>
                    <a:pt x="1737289" y="860507"/>
                    <a:pt x="1737289" y="866514"/>
                  </a:cubicBezTo>
                  <a:lnTo>
                    <a:pt x="1737289" y="870806"/>
                  </a:lnTo>
                  <a:cubicBezTo>
                    <a:pt x="1737289" y="876813"/>
                    <a:pt x="1731946" y="881963"/>
                    <a:pt x="1725713" y="881963"/>
                  </a:cubicBezTo>
                  <a:lnTo>
                    <a:pt x="878040" y="881963"/>
                  </a:lnTo>
                  <a:lnTo>
                    <a:pt x="878040" y="1721809"/>
                  </a:lnTo>
                  <a:cubicBezTo>
                    <a:pt x="878040" y="1728032"/>
                    <a:pt x="872890" y="1733365"/>
                    <a:pt x="866883" y="1733365"/>
                  </a:cubicBezTo>
                  <a:lnTo>
                    <a:pt x="862591" y="1733365"/>
                  </a:lnTo>
                  <a:cubicBezTo>
                    <a:pt x="856583" y="1733365"/>
                    <a:pt x="851434" y="1728032"/>
                    <a:pt x="851434" y="1721809"/>
                  </a:cubicBezTo>
                  <a:lnTo>
                    <a:pt x="851434" y="881963"/>
                  </a:lnTo>
                  <a:lnTo>
                    <a:pt x="11576" y="881963"/>
                  </a:lnTo>
                  <a:cubicBezTo>
                    <a:pt x="5343" y="881963"/>
                    <a:pt x="0" y="876813"/>
                    <a:pt x="0" y="870806"/>
                  </a:cubicBezTo>
                  <a:lnTo>
                    <a:pt x="0" y="866514"/>
                  </a:lnTo>
                  <a:cubicBezTo>
                    <a:pt x="0" y="860507"/>
                    <a:pt x="5343" y="855357"/>
                    <a:pt x="11576" y="855357"/>
                  </a:cubicBezTo>
                  <a:lnTo>
                    <a:pt x="851434" y="855357"/>
                  </a:lnTo>
                  <a:lnTo>
                    <a:pt x="851434" y="11556"/>
                  </a:lnTo>
                  <a:cubicBezTo>
                    <a:pt x="851434" y="5333"/>
                    <a:pt x="856583" y="0"/>
                    <a:pt x="86259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F483D362-EC74-48B5-BAD7-1C3206085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8395" y="6572115"/>
              <a:ext cx="1538072" cy="1557691"/>
            </a:xfrm>
            <a:custGeom>
              <a:avLst/>
              <a:gdLst>
                <a:gd name="T0" fmla="*/ 1727 w 1728"/>
                <a:gd name="T1" fmla="*/ 1750 h 1751"/>
                <a:gd name="T2" fmla="*/ 0 w 1728"/>
                <a:gd name="T3" fmla="*/ 1750 h 1751"/>
                <a:gd name="T4" fmla="*/ 0 w 1728"/>
                <a:gd name="T5" fmla="*/ 308 h 1751"/>
                <a:gd name="T6" fmla="*/ 0 w 1728"/>
                <a:gd name="T7" fmla="*/ 308 h 1751"/>
                <a:gd name="T8" fmla="*/ 308 w 1728"/>
                <a:gd name="T9" fmla="*/ 0 h 1751"/>
                <a:gd name="T10" fmla="*/ 1419 w 1728"/>
                <a:gd name="T11" fmla="*/ 0 h 1751"/>
                <a:gd name="T12" fmla="*/ 1419 w 1728"/>
                <a:gd name="T13" fmla="*/ 0 h 1751"/>
                <a:gd name="T14" fmla="*/ 1727 w 1728"/>
                <a:gd name="T15" fmla="*/ 308 h 1751"/>
                <a:gd name="T16" fmla="*/ 1727 w 1728"/>
                <a:gd name="T17" fmla="*/ 1750 h 1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8" h="1751">
                  <a:moveTo>
                    <a:pt x="1727" y="1750"/>
                  </a:moveTo>
                  <a:lnTo>
                    <a:pt x="0" y="1750"/>
                  </a:lnTo>
                  <a:lnTo>
                    <a:pt x="0" y="308"/>
                  </a:lnTo>
                  <a:lnTo>
                    <a:pt x="0" y="308"/>
                  </a:lnTo>
                  <a:cubicBezTo>
                    <a:pt x="0" y="138"/>
                    <a:pt x="138" y="0"/>
                    <a:pt x="308" y="0"/>
                  </a:cubicBezTo>
                  <a:lnTo>
                    <a:pt x="1419" y="0"/>
                  </a:lnTo>
                  <a:lnTo>
                    <a:pt x="1419" y="0"/>
                  </a:lnTo>
                  <a:cubicBezTo>
                    <a:pt x="1589" y="0"/>
                    <a:pt x="1727" y="138"/>
                    <a:pt x="1727" y="308"/>
                  </a:cubicBezTo>
                  <a:lnTo>
                    <a:pt x="1727" y="175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6A6EC688-5397-48BB-B8C2-CCDD548AD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4227" y="6474025"/>
              <a:ext cx="1737287" cy="1749060"/>
            </a:xfrm>
            <a:custGeom>
              <a:avLst/>
              <a:gdLst>
                <a:gd name="connsiteX0" fmla="*/ 1117627 w 1737287"/>
                <a:gd name="connsiteY0" fmla="*/ 0 h 1749060"/>
                <a:gd name="connsiteX1" fmla="*/ 1121919 w 1737287"/>
                <a:gd name="connsiteY1" fmla="*/ 0 h 1749060"/>
                <a:gd name="connsiteX2" fmla="*/ 1133076 w 1737287"/>
                <a:gd name="connsiteY2" fmla="*/ 11556 h 1749060"/>
                <a:gd name="connsiteX3" fmla="*/ 1133076 w 1737287"/>
                <a:gd name="connsiteY3" fmla="*/ 855356 h 1749060"/>
                <a:gd name="connsiteX4" fmla="*/ 1725711 w 1737287"/>
                <a:gd name="connsiteY4" fmla="*/ 855356 h 1749060"/>
                <a:gd name="connsiteX5" fmla="*/ 1737287 w 1737287"/>
                <a:gd name="connsiteY5" fmla="*/ 866513 h 1749060"/>
                <a:gd name="connsiteX6" fmla="*/ 1737287 w 1737287"/>
                <a:gd name="connsiteY6" fmla="*/ 870805 h 1749060"/>
                <a:gd name="connsiteX7" fmla="*/ 1725711 w 1737287"/>
                <a:gd name="connsiteY7" fmla="*/ 881962 h 1749060"/>
                <a:gd name="connsiteX8" fmla="*/ 1133076 w 1737287"/>
                <a:gd name="connsiteY8" fmla="*/ 881962 h 1749060"/>
                <a:gd name="connsiteX9" fmla="*/ 1133076 w 1737287"/>
                <a:gd name="connsiteY9" fmla="*/ 1721810 h 1749060"/>
                <a:gd name="connsiteX10" fmla="*/ 1121919 w 1737287"/>
                <a:gd name="connsiteY10" fmla="*/ 1733365 h 1749060"/>
                <a:gd name="connsiteX11" fmla="*/ 1117627 w 1737287"/>
                <a:gd name="connsiteY11" fmla="*/ 1733365 h 1749060"/>
                <a:gd name="connsiteX12" fmla="*/ 1106470 w 1737287"/>
                <a:gd name="connsiteY12" fmla="*/ 1721810 h 1749060"/>
                <a:gd name="connsiteX13" fmla="*/ 1106470 w 1737287"/>
                <a:gd name="connsiteY13" fmla="*/ 881962 h 1749060"/>
                <a:gd name="connsiteX14" fmla="*/ 619079 w 1737287"/>
                <a:gd name="connsiteY14" fmla="*/ 881962 h 1749060"/>
                <a:gd name="connsiteX15" fmla="*/ 619079 w 1737287"/>
                <a:gd name="connsiteY15" fmla="*/ 1737505 h 1749060"/>
                <a:gd name="connsiteX16" fmla="*/ 607920 w 1737287"/>
                <a:gd name="connsiteY16" fmla="*/ 1749060 h 1749060"/>
                <a:gd name="connsiteX17" fmla="*/ 603629 w 1737287"/>
                <a:gd name="connsiteY17" fmla="*/ 1749060 h 1749060"/>
                <a:gd name="connsiteX18" fmla="*/ 592470 w 1737287"/>
                <a:gd name="connsiteY18" fmla="*/ 1737505 h 1749060"/>
                <a:gd name="connsiteX19" fmla="*/ 592470 w 1737287"/>
                <a:gd name="connsiteY19" fmla="*/ 881962 h 1749060"/>
                <a:gd name="connsiteX20" fmla="*/ 11576 w 1737287"/>
                <a:gd name="connsiteY20" fmla="*/ 881962 h 1749060"/>
                <a:gd name="connsiteX21" fmla="*/ 0 w 1737287"/>
                <a:gd name="connsiteY21" fmla="*/ 870805 h 1749060"/>
                <a:gd name="connsiteX22" fmla="*/ 0 w 1737287"/>
                <a:gd name="connsiteY22" fmla="*/ 866513 h 1749060"/>
                <a:gd name="connsiteX23" fmla="*/ 11576 w 1737287"/>
                <a:gd name="connsiteY23" fmla="*/ 855356 h 1749060"/>
                <a:gd name="connsiteX24" fmla="*/ 592470 w 1737287"/>
                <a:gd name="connsiteY24" fmla="*/ 855356 h 1749060"/>
                <a:gd name="connsiteX25" fmla="*/ 592470 w 1737287"/>
                <a:gd name="connsiteY25" fmla="*/ 27251 h 1749060"/>
                <a:gd name="connsiteX26" fmla="*/ 603629 w 1737287"/>
                <a:gd name="connsiteY26" fmla="*/ 15695 h 1749060"/>
                <a:gd name="connsiteX27" fmla="*/ 607920 w 1737287"/>
                <a:gd name="connsiteY27" fmla="*/ 15695 h 1749060"/>
                <a:gd name="connsiteX28" fmla="*/ 619079 w 1737287"/>
                <a:gd name="connsiteY28" fmla="*/ 27251 h 1749060"/>
                <a:gd name="connsiteX29" fmla="*/ 619079 w 1737287"/>
                <a:gd name="connsiteY29" fmla="*/ 855356 h 1749060"/>
                <a:gd name="connsiteX30" fmla="*/ 1106470 w 1737287"/>
                <a:gd name="connsiteY30" fmla="*/ 855356 h 1749060"/>
                <a:gd name="connsiteX31" fmla="*/ 1106470 w 1737287"/>
                <a:gd name="connsiteY31" fmla="*/ 11556 h 1749060"/>
                <a:gd name="connsiteX32" fmla="*/ 1117627 w 1737287"/>
                <a:gd name="connsiteY32" fmla="*/ 0 h 1749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37287" h="1749060">
                  <a:moveTo>
                    <a:pt x="1117627" y="0"/>
                  </a:moveTo>
                  <a:lnTo>
                    <a:pt x="1121919" y="0"/>
                  </a:lnTo>
                  <a:cubicBezTo>
                    <a:pt x="1127926" y="0"/>
                    <a:pt x="1133076" y="5333"/>
                    <a:pt x="1133076" y="11556"/>
                  </a:cubicBezTo>
                  <a:lnTo>
                    <a:pt x="1133076" y="855356"/>
                  </a:lnTo>
                  <a:lnTo>
                    <a:pt x="1725711" y="855356"/>
                  </a:lnTo>
                  <a:cubicBezTo>
                    <a:pt x="1731944" y="855356"/>
                    <a:pt x="1737287" y="860506"/>
                    <a:pt x="1737287" y="866513"/>
                  </a:cubicBezTo>
                  <a:lnTo>
                    <a:pt x="1737287" y="870805"/>
                  </a:lnTo>
                  <a:cubicBezTo>
                    <a:pt x="1737287" y="876812"/>
                    <a:pt x="1731944" y="881962"/>
                    <a:pt x="1725711" y="881962"/>
                  </a:cubicBezTo>
                  <a:lnTo>
                    <a:pt x="1133076" y="881962"/>
                  </a:lnTo>
                  <a:lnTo>
                    <a:pt x="1133076" y="1721810"/>
                  </a:lnTo>
                  <a:cubicBezTo>
                    <a:pt x="1133076" y="1728032"/>
                    <a:pt x="1127926" y="1733365"/>
                    <a:pt x="1121919" y="1733365"/>
                  </a:cubicBezTo>
                  <a:lnTo>
                    <a:pt x="1117627" y="1733365"/>
                  </a:lnTo>
                  <a:cubicBezTo>
                    <a:pt x="1111620" y="1733365"/>
                    <a:pt x="1106470" y="1728032"/>
                    <a:pt x="1106470" y="1721810"/>
                  </a:cubicBezTo>
                  <a:lnTo>
                    <a:pt x="1106470" y="881962"/>
                  </a:lnTo>
                  <a:lnTo>
                    <a:pt x="619079" y="881962"/>
                  </a:lnTo>
                  <a:lnTo>
                    <a:pt x="619079" y="1737505"/>
                  </a:lnTo>
                  <a:cubicBezTo>
                    <a:pt x="619079" y="1743727"/>
                    <a:pt x="614787" y="1749060"/>
                    <a:pt x="607920" y="1749060"/>
                  </a:cubicBezTo>
                  <a:lnTo>
                    <a:pt x="603629" y="1749060"/>
                  </a:lnTo>
                  <a:cubicBezTo>
                    <a:pt x="597620" y="1749060"/>
                    <a:pt x="592470" y="1743727"/>
                    <a:pt x="592470" y="1737505"/>
                  </a:cubicBezTo>
                  <a:lnTo>
                    <a:pt x="592470" y="881962"/>
                  </a:lnTo>
                  <a:lnTo>
                    <a:pt x="11576" y="881962"/>
                  </a:lnTo>
                  <a:cubicBezTo>
                    <a:pt x="5343" y="881962"/>
                    <a:pt x="0" y="876812"/>
                    <a:pt x="0" y="870805"/>
                  </a:cubicBezTo>
                  <a:lnTo>
                    <a:pt x="0" y="866513"/>
                  </a:lnTo>
                  <a:cubicBezTo>
                    <a:pt x="0" y="860506"/>
                    <a:pt x="5343" y="855356"/>
                    <a:pt x="11576" y="855356"/>
                  </a:cubicBezTo>
                  <a:lnTo>
                    <a:pt x="592470" y="855356"/>
                  </a:lnTo>
                  <a:lnTo>
                    <a:pt x="592470" y="27251"/>
                  </a:lnTo>
                  <a:cubicBezTo>
                    <a:pt x="592470" y="20139"/>
                    <a:pt x="597620" y="15695"/>
                    <a:pt x="603629" y="15695"/>
                  </a:cubicBezTo>
                  <a:lnTo>
                    <a:pt x="607920" y="15695"/>
                  </a:lnTo>
                  <a:cubicBezTo>
                    <a:pt x="614787" y="15695"/>
                    <a:pt x="619079" y="20139"/>
                    <a:pt x="619079" y="27251"/>
                  </a:cubicBezTo>
                  <a:lnTo>
                    <a:pt x="619079" y="855356"/>
                  </a:lnTo>
                  <a:lnTo>
                    <a:pt x="1106470" y="855356"/>
                  </a:lnTo>
                  <a:lnTo>
                    <a:pt x="1106470" y="11556"/>
                  </a:lnTo>
                  <a:cubicBezTo>
                    <a:pt x="1106470" y="5333"/>
                    <a:pt x="1111620" y="0"/>
                    <a:pt x="1117627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F7D0748-2DB9-4518-A369-0EB7833CF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755" y="9295130"/>
              <a:ext cx="1733365" cy="1733365"/>
            </a:xfrm>
            <a:custGeom>
              <a:avLst/>
              <a:gdLst>
                <a:gd name="connsiteX0" fmla="*/ 862590 w 1733365"/>
                <a:gd name="connsiteY0" fmla="*/ 0 h 1733365"/>
                <a:gd name="connsiteX1" fmla="*/ 866881 w 1733365"/>
                <a:gd name="connsiteY1" fmla="*/ 0 h 1733365"/>
                <a:gd name="connsiteX2" fmla="*/ 878040 w 1733365"/>
                <a:gd name="connsiteY2" fmla="*/ 11556 h 1733365"/>
                <a:gd name="connsiteX3" fmla="*/ 878040 w 1733365"/>
                <a:gd name="connsiteY3" fmla="*/ 855356 h 1733365"/>
                <a:gd name="connsiteX4" fmla="*/ 1721810 w 1733365"/>
                <a:gd name="connsiteY4" fmla="*/ 855356 h 1733365"/>
                <a:gd name="connsiteX5" fmla="*/ 1733365 w 1733365"/>
                <a:gd name="connsiteY5" fmla="*/ 865656 h 1733365"/>
                <a:gd name="connsiteX6" fmla="*/ 1733365 w 1733365"/>
                <a:gd name="connsiteY6" fmla="*/ 870806 h 1733365"/>
                <a:gd name="connsiteX7" fmla="*/ 1721810 w 1733365"/>
                <a:gd name="connsiteY7" fmla="*/ 881965 h 1733365"/>
                <a:gd name="connsiteX8" fmla="*/ 878040 w 1733365"/>
                <a:gd name="connsiteY8" fmla="*/ 881965 h 1733365"/>
                <a:gd name="connsiteX9" fmla="*/ 878040 w 1733365"/>
                <a:gd name="connsiteY9" fmla="*/ 1721809 h 1733365"/>
                <a:gd name="connsiteX10" fmla="*/ 866881 w 1733365"/>
                <a:gd name="connsiteY10" fmla="*/ 1733365 h 1733365"/>
                <a:gd name="connsiteX11" fmla="*/ 862590 w 1733365"/>
                <a:gd name="connsiteY11" fmla="*/ 1733365 h 1733365"/>
                <a:gd name="connsiteX12" fmla="*/ 851431 w 1733365"/>
                <a:gd name="connsiteY12" fmla="*/ 1721809 h 1733365"/>
                <a:gd name="connsiteX13" fmla="*/ 851431 w 1733365"/>
                <a:gd name="connsiteY13" fmla="*/ 881965 h 1733365"/>
                <a:gd name="connsiteX14" fmla="*/ 10667 w 1733365"/>
                <a:gd name="connsiteY14" fmla="*/ 881965 h 1733365"/>
                <a:gd name="connsiteX15" fmla="*/ 0 w 1733365"/>
                <a:gd name="connsiteY15" fmla="*/ 870806 h 1733365"/>
                <a:gd name="connsiteX16" fmla="*/ 0 w 1733365"/>
                <a:gd name="connsiteY16" fmla="*/ 865656 h 1733365"/>
                <a:gd name="connsiteX17" fmla="*/ 10667 w 1733365"/>
                <a:gd name="connsiteY17" fmla="*/ 855356 h 1733365"/>
                <a:gd name="connsiteX18" fmla="*/ 851431 w 1733365"/>
                <a:gd name="connsiteY18" fmla="*/ 855356 h 1733365"/>
                <a:gd name="connsiteX19" fmla="*/ 851431 w 1733365"/>
                <a:gd name="connsiteY19" fmla="*/ 11556 h 1733365"/>
                <a:gd name="connsiteX20" fmla="*/ 862590 w 1733365"/>
                <a:gd name="connsiteY20" fmla="*/ 0 h 173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365" h="1733365">
                  <a:moveTo>
                    <a:pt x="862590" y="0"/>
                  </a:moveTo>
                  <a:lnTo>
                    <a:pt x="866881" y="0"/>
                  </a:lnTo>
                  <a:cubicBezTo>
                    <a:pt x="873748" y="0"/>
                    <a:pt x="878040" y="5333"/>
                    <a:pt x="878040" y="11556"/>
                  </a:cubicBezTo>
                  <a:lnTo>
                    <a:pt x="878040" y="855356"/>
                  </a:lnTo>
                  <a:lnTo>
                    <a:pt x="1721810" y="855356"/>
                  </a:lnTo>
                  <a:cubicBezTo>
                    <a:pt x="1728032" y="855356"/>
                    <a:pt x="1733365" y="860506"/>
                    <a:pt x="1733365" y="865656"/>
                  </a:cubicBezTo>
                  <a:lnTo>
                    <a:pt x="1733365" y="870806"/>
                  </a:lnTo>
                  <a:cubicBezTo>
                    <a:pt x="1733365" y="875956"/>
                    <a:pt x="1728032" y="881965"/>
                    <a:pt x="1721810" y="881965"/>
                  </a:cubicBezTo>
                  <a:lnTo>
                    <a:pt x="878040" y="881965"/>
                  </a:lnTo>
                  <a:lnTo>
                    <a:pt x="878040" y="1721809"/>
                  </a:lnTo>
                  <a:cubicBezTo>
                    <a:pt x="878040" y="1728032"/>
                    <a:pt x="873748" y="1733365"/>
                    <a:pt x="866881" y="1733365"/>
                  </a:cubicBezTo>
                  <a:lnTo>
                    <a:pt x="862590" y="1733365"/>
                  </a:lnTo>
                  <a:cubicBezTo>
                    <a:pt x="856581" y="1733365"/>
                    <a:pt x="851431" y="1728032"/>
                    <a:pt x="851431" y="1721809"/>
                  </a:cubicBezTo>
                  <a:lnTo>
                    <a:pt x="851431" y="881965"/>
                  </a:lnTo>
                  <a:lnTo>
                    <a:pt x="10667" y="881965"/>
                  </a:lnTo>
                  <a:cubicBezTo>
                    <a:pt x="5334" y="881965"/>
                    <a:pt x="0" y="875956"/>
                    <a:pt x="0" y="870806"/>
                  </a:cubicBezTo>
                  <a:lnTo>
                    <a:pt x="0" y="865656"/>
                  </a:lnTo>
                  <a:cubicBezTo>
                    <a:pt x="0" y="860506"/>
                    <a:pt x="5334" y="855356"/>
                    <a:pt x="10667" y="855356"/>
                  </a:cubicBezTo>
                  <a:lnTo>
                    <a:pt x="851431" y="855356"/>
                  </a:lnTo>
                  <a:lnTo>
                    <a:pt x="851431" y="11556"/>
                  </a:lnTo>
                  <a:cubicBezTo>
                    <a:pt x="851431" y="5333"/>
                    <a:pt x="856581" y="0"/>
                    <a:pt x="86259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7F31B94-9104-4C3C-95DB-A9CE48760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2553" y="9295130"/>
              <a:ext cx="1737289" cy="1733365"/>
            </a:xfrm>
            <a:custGeom>
              <a:avLst/>
              <a:gdLst>
                <a:gd name="connsiteX0" fmla="*/ 862591 w 1737289"/>
                <a:gd name="connsiteY0" fmla="*/ 0 h 1733365"/>
                <a:gd name="connsiteX1" fmla="*/ 866883 w 1737289"/>
                <a:gd name="connsiteY1" fmla="*/ 0 h 1733365"/>
                <a:gd name="connsiteX2" fmla="*/ 878040 w 1737289"/>
                <a:gd name="connsiteY2" fmla="*/ 11556 h 1733365"/>
                <a:gd name="connsiteX3" fmla="*/ 878040 w 1737289"/>
                <a:gd name="connsiteY3" fmla="*/ 855356 h 1733365"/>
                <a:gd name="connsiteX4" fmla="*/ 1725713 w 1737289"/>
                <a:gd name="connsiteY4" fmla="*/ 855356 h 1733365"/>
                <a:gd name="connsiteX5" fmla="*/ 1737289 w 1737289"/>
                <a:gd name="connsiteY5" fmla="*/ 865656 h 1733365"/>
                <a:gd name="connsiteX6" fmla="*/ 1737289 w 1737289"/>
                <a:gd name="connsiteY6" fmla="*/ 870806 h 1733365"/>
                <a:gd name="connsiteX7" fmla="*/ 1725713 w 1737289"/>
                <a:gd name="connsiteY7" fmla="*/ 881965 h 1733365"/>
                <a:gd name="connsiteX8" fmla="*/ 878040 w 1737289"/>
                <a:gd name="connsiteY8" fmla="*/ 881965 h 1733365"/>
                <a:gd name="connsiteX9" fmla="*/ 878040 w 1737289"/>
                <a:gd name="connsiteY9" fmla="*/ 1721809 h 1733365"/>
                <a:gd name="connsiteX10" fmla="*/ 866883 w 1737289"/>
                <a:gd name="connsiteY10" fmla="*/ 1733365 h 1733365"/>
                <a:gd name="connsiteX11" fmla="*/ 862591 w 1737289"/>
                <a:gd name="connsiteY11" fmla="*/ 1733365 h 1733365"/>
                <a:gd name="connsiteX12" fmla="*/ 851434 w 1737289"/>
                <a:gd name="connsiteY12" fmla="*/ 1721809 h 1733365"/>
                <a:gd name="connsiteX13" fmla="*/ 851434 w 1737289"/>
                <a:gd name="connsiteY13" fmla="*/ 881965 h 1733365"/>
                <a:gd name="connsiteX14" fmla="*/ 11576 w 1737289"/>
                <a:gd name="connsiteY14" fmla="*/ 881965 h 1733365"/>
                <a:gd name="connsiteX15" fmla="*/ 0 w 1737289"/>
                <a:gd name="connsiteY15" fmla="*/ 870806 h 1733365"/>
                <a:gd name="connsiteX16" fmla="*/ 0 w 1737289"/>
                <a:gd name="connsiteY16" fmla="*/ 865656 h 1733365"/>
                <a:gd name="connsiteX17" fmla="*/ 11576 w 1737289"/>
                <a:gd name="connsiteY17" fmla="*/ 855356 h 1733365"/>
                <a:gd name="connsiteX18" fmla="*/ 851434 w 1737289"/>
                <a:gd name="connsiteY18" fmla="*/ 855356 h 1733365"/>
                <a:gd name="connsiteX19" fmla="*/ 851434 w 1737289"/>
                <a:gd name="connsiteY19" fmla="*/ 11556 h 1733365"/>
                <a:gd name="connsiteX20" fmla="*/ 862591 w 1737289"/>
                <a:gd name="connsiteY20" fmla="*/ 0 h 173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7289" h="1733365">
                  <a:moveTo>
                    <a:pt x="862591" y="0"/>
                  </a:moveTo>
                  <a:lnTo>
                    <a:pt x="866883" y="0"/>
                  </a:lnTo>
                  <a:cubicBezTo>
                    <a:pt x="872890" y="0"/>
                    <a:pt x="878040" y="5333"/>
                    <a:pt x="878040" y="11556"/>
                  </a:cubicBezTo>
                  <a:lnTo>
                    <a:pt x="878040" y="855356"/>
                  </a:lnTo>
                  <a:lnTo>
                    <a:pt x="1725713" y="855356"/>
                  </a:lnTo>
                  <a:cubicBezTo>
                    <a:pt x="1731946" y="855356"/>
                    <a:pt x="1737289" y="860506"/>
                    <a:pt x="1737289" y="865656"/>
                  </a:cubicBezTo>
                  <a:lnTo>
                    <a:pt x="1737289" y="870806"/>
                  </a:lnTo>
                  <a:cubicBezTo>
                    <a:pt x="1737289" y="875956"/>
                    <a:pt x="1731946" y="881965"/>
                    <a:pt x="1725713" y="881965"/>
                  </a:cubicBezTo>
                  <a:lnTo>
                    <a:pt x="878040" y="881965"/>
                  </a:lnTo>
                  <a:lnTo>
                    <a:pt x="878040" y="1721809"/>
                  </a:lnTo>
                  <a:cubicBezTo>
                    <a:pt x="878040" y="1728032"/>
                    <a:pt x="872890" y="1733365"/>
                    <a:pt x="866883" y="1733365"/>
                  </a:cubicBezTo>
                  <a:lnTo>
                    <a:pt x="862591" y="1733365"/>
                  </a:lnTo>
                  <a:cubicBezTo>
                    <a:pt x="856583" y="1733365"/>
                    <a:pt x="851434" y="1728032"/>
                    <a:pt x="851434" y="1721809"/>
                  </a:cubicBezTo>
                  <a:lnTo>
                    <a:pt x="851434" y="881965"/>
                  </a:lnTo>
                  <a:lnTo>
                    <a:pt x="11576" y="881965"/>
                  </a:lnTo>
                  <a:cubicBezTo>
                    <a:pt x="5343" y="881965"/>
                    <a:pt x="0" y="875956"/>
                    <a:pt x="0" y="870806"/>
                  </a:cubicBezTo>
                  <a:lnTo>
                    <a:pt x="0" y="865656"/>
                  </a:lnTo>
                  <a:cubicBezTo>
                    <a:pt x="0" y="860506"/>
                    <a:pt x="5343" y="855356"/>
                    <a:pt x="11576" y="855356"/>
                  </a:cubicBezTo>
                  <a:lnTo>
                    <a:pt x="851434" y="855356"/>
                  </a:lnTo>
                  <a:lnTo>
                    <a:pt x="851434" y="11556"/>
                  </a:lnTo>
                  <a:cubicBezTo>
                    <a:pt x="851434" y="5333"/>
                    <a:pt x="856583" y="0"/>
                    <a:pt x="86259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5" name="Freeform 56">
              <a:extLst>
                <a:ext uri="{FF2B5EF4-FFF2-40B4-BE49-F238E27FC236}">
                  <a16:creationId xmlns:a16="http://schemas.microsoft.com/office/drawing/2014/main" id="{0B3DAE3C-17A8-49EF-B647-6573E129B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4778" y="11598315"/>
              <a:ext cx="2723015" cy="357051"/>
            </a:xfrm>
            <a:custGeom>
              <a:avLst/>
              <a:gdLst>
                <a:gd name="T0" fmla="*/ 3060 w 3061"/>
                <a:gd name="T1" fmla="*/ 402 h 403"/>
                <a:gd name="T2" fmla="*/ 0 w 3061"/>
                <a:gd name="T3" fmla="*/ 402 h 403"/>
                <a:gd name="T4" fmla="*/ 0 w 3061"/>
                <a:gd name="T5" fmla="*/ 0 h 403"/>
                <a:gd name="T6" fmla="*/ 3060 w 3061"/>
                <a:gd name="T7" fmla="*/ 0 h 403"/>
                <a:gd name="T8" fmla="*/ 3060 w 3061"/>
                <a:gd name="T9" fmla="*/ 40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1" h="403">
                  <a:moveTo>
                    <a:pt x="3060" y="402"/>
                  </a:moveTo>
                  <a:lnTo>
                    <a:pt x="0" y="402"/>
                  </a:lnTo>
                  <a:lnTo>
                    <a:pt x="0" y="0"/>
                  </a:lnTo>
                  <a:lnTo>
                    <a:pt x="3060" y="0"/>
                  </a:lnTo>
                  <a:lnTo>
                    <a:pt x="3060" y="402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6" name="Freeform 57">
              <a:extLst>
                <a:ext uri="{FF2B5EF4-FFF2-40B4-BE49-F238E27FC236}">
                  <a16:creationId xmlns:a16="http://schemas.microsoft.com/office/drawing/2014/main" id="{9D22C498-E3ED-4414-95C6-0F9EA6735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5892" y="11241261"/>
              <a:ext cx="2212940" cy="357054"/>
            </a:xfrm>
            <a:custGeom>
              <a:avLst/>
              <a:gdLst>
                <a:gd name="T0" fmla="*/ 2487 w 2488"/>
                <a:gd name="T1" fmla="*/ 402 h 403"/>
                <a:gd name="T2" fmla="*/ 0 w 2488"/>
                <a:gd name="T3" fmla="*/ 402 h 403"/>
                <a:gd name="T4" fmla="*/ 0 w 2488"/>
                <a:gd name="T5" fmla="*/ 0 h 403"/>
                <a:gd name="T6" fmla="*/ 2487 w 2488"/>
                <a:gd name="T7" fmla="*/ 0 h 403"/>
                <a:gd name="T8" fmla="*/ 2487 w 2488"/>
                <a:gd name="T9" fmla="*/ 40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8" h="403">
                  <a:moveTo>
                    <a:pt x="2487" y="402"/>
                  </a:moveTo>
                  <a:lnTo>
                    <a:pt x="0" y="402"/>
                  </a:lnTo>
                  <a:lnTo>
                    <a:pt x="0" y="0"/>
                  </a:lnTo>
                  <a:lnTo>
                    <a:pt x="2487" y="0"/>
                  </a:lnTo>
                  <a:lnTo>
                    <a:pt x="2487" y="402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7" name="Freeform 58">
              <a:extLst>
                <a:ext uri="{FF2B5EF4-FFF2-40B4-BE49-F238E27FC236}">
                  <a16:creationId xmlns:a16="http://schemas.microsoft.com/office/drawing/2014/main" id="{DE005AD1-1431-4613-9D11-90F13C3CC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5892" y="11241261"/>
              <a:ext cx="2212940" cy="357054"/>
            </a:xfrm>
            <a:custGeom>
              <a:avLst/>
              <a:gdLst>
                <a:gd name="T0" fmla="*/ 2487 w 2488"/>
                <a:gd name="T1" fmla="*/ 402 h 403"/>
                <a:gd name="T2" fmla="*/ 0 w 2488"/>
                <a:gd name="T3" fmla="*/ 402 h 403"/>
                <a:gd name="T4" fmla="*/ 0 w 2488"/>
                <a:gd name="T5" fmla="*/ 0 h 403"/>
                <a:gd name="T6" fmla="*/ 2487 w 2488"/>
                <a:gd name="T7" fmla="*/ 0 h 403"/>
                <a:gd name="T8" fmla="*/ 2487 w 2488"/>
                <a:gd name="T9" fmla="*/ 40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8" h="403">
                  <a:moveTo>
                    <a:pt x="2487" y="402"/>
                  </a:moveTo>
                  <a:lnTo>
                    <a:pt x="0" y="402"/>
                  </a:lnTo>
                  <a:lnTo>
                    <a:pt x="0" y="0"/>
                  </a:lnTo>
                  <a:lnTo>
                    <a:pt x="2487" y="0"/>
                  </a:lnTo>
                  <a:lnTo>
                    <a:pt x="2487" y="402"/>
                  </a:lnTo>
                </a:path>
              </a:pathLst>
            </a:custGeom>
            <a:solidFill>
              <a:srgbClr val="111340">
                <a:alpha val="1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8" name="Freeform 59">
              <a:extLst>
                <a:ext uri="{FF2B5EF4-FFF2-40B4-BE49-F238E27FC236}">
                  <a16:creationId xmlns:a16="http://schemas.microsoft.com/office/drawing/2014/main" id="{103403A6-C0E8-4CAD-8AE7-4FDC3BEE1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8532" y="8726201"/>
              <a:ext cx="1875506" cy="2515060"/>
            </a:xfrm>
            <a:custGeom>
              <a:avLst/>
              <a:gdLst>
                <a:gd name="T0" fmla="*/ 2105 w 2106"/>
                <a:gd name="T1" fmla="*/ 2825 h 2826"/>
                <a:gd name="T2" fmla="*/ 0 w 2106"/>
                <a:gd name="T3" fmla="*/ 2825 h 2826"/>
                <a:gd name="T4" fmla="*/ 0 w 2106"/>
                <a:gd name="T5" fmla="*/ 0 h 2826"/>
                <a:gd name="T6" fmla="*/ 2105 w 2106"/>
                <a:gd name="T7" fmla="*/ 0 h 2826"/>
                <a:gd name="T8" fmla="*/ 2105 w 2106"/>
                <a:gd name="T9" fmla="*/ 2825 h 2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6" h="2826">
                  <a:moveTo>
                    <a:pt x="2105" y="2825"/>
                  </a:moveTo>
                  <a:lnTo>
                    <a:pt x="0" y="2825"/>
                  </a:lnTo>
                  <a:lnTo>
                    <a:pt x="0" y="0"/>
                  </a:lnTo>
                  <a:lnTo>
                    <a:pt x="2105" y="0"/>
                  </a:lnTo>
                  <a:lnTo>
                    <a:pt x="2105" y="282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9" name="Freeform 60">
              <a:extLst>
                <a:ext uri="{FF2B5EF4-FFF2-40B4-BE49-F238E27FC236}">
                  <a16:creationId xmlns:a16="http://schemas.microsoft.com/office/drawing/2014/main" id="{9B311D36-93D0-40E7-B231-2B0B8060F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9020" y="8996932"/>
              <a:ext cx="1514530" cy="2244329"/>
            </a:xfrm>
            <a:custGeom>
              <a:avLst/>
              <a:gdLst>
                <a:gd name="T0" fmla="*/ 1699 w 1700"/>
                <a:gd name="T1" fmla="*/ 2523 h 2524"/>
                <a:gd name="T2" fmla="*/ 0 w 1700"/>
                <a:gd name="T3" fmla="*/ 2523 h 2524"/>
                <a:gd name="T4" fmla="*/ 0 w 1700"/>
                <a:gd name="T5" fmla="*/ 308 h 2524"/>
                <a:gd name="T6" fmla="*/ 0 w 1700"/>
                <a:gd name="T7" fmla="*/ 308 h 2524"/>
                <a:gd name="T8" fmla="*/ 309 w 1700"/>
                <a:gd name="T9" fmla="*/ 0 h 2524"/>
                <a:gd name="T10" fmla="*/ 1391 w 1700"/>
                <a:gd name="T11" fmla="*/ 0 h 2524"/>
                <a:gd name="T12" fmla="*/ 1391 w 1700"/>
                <a:gd name="T13" fmla="*/ 0 h 2524"/>
                <a:gd name="T14" fmla="*/ 1699 w 1700"/>
                <a:gd name="T15" fmla="*/ 308 h 2524"/>
                <a:gd name="T16" fmla="*/ 1699 w 1700"/>
                <a:gd name="T17" fmla="*/ 2523 h 2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0" h="2524">
                  <a:moveTo>
                    <a:pt x="1699" y="2523"/>
                  </a:moveTo>
                  <a:lnTo>
                    <a:pt x="0" y="2523"/>
                  </a:lnTo>
                  <a:lnTo>
                    <a:pt x="0" y="308"/>
                  </a:lnTo>
                  <a:lnTo>
                    <a:pt x="0" y="308"/>
                  </a:lnTo>
                  <a:cubicBezTo>
                    <a:pt x="0" y="138"/>
                    <a:pt x="138" y="0"/>
                    <a:pt x="309" y="0"/>
                  </a:cubicBezTo>
                  <a:lnTo>
                    <a:pt x="1391" y="0"/>
                  </a:lnTo>
                  <a:lnTo>
                    <a:pt x="1391" y="0"/>
                  </a:lnTo>
                  <a:cubicBezTo>
                    <a:pt x="1561" y="0"/>
                    <a:pt x="1699" y="138"/>
                    <a:pt x="1699" y="308"/>
                  </a:cubicBezTo>
                  <a:lnTo>
                    <a:pt x="1699" y="2523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0" name="Freeform 61">
              <a:extLst>
                <a:ext uri="{FF2B5EF4-FFF2-40B4-BE49-F238E27FC236}">
                  <a16:creationId xmlns:a16="http://schemas.microsoft.com/office/drawing/2014/main" id="{7F20DA29-B515-4F55-B107-97C8A335C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6284" y="8996932"/>
              <a:ext cx="757266" cy="2244329"/>
            </a:xfrm>
            <a:custGeom>
              <a:avLst/>
              <a:gdLst>
                <a:gd name="T0" fmla="*/ 849 w 850"/>
                <a:gd name="T1" fmla="*/ 369 h 2524"/>
                <a:gd name="T2" fmla="*/ 849 w 850"/>
                <a:gd name="T3" fmla="*/ 369 h 2524"/>
                <a:gd name="T4" fmla="*/ 496 w 850"/>
                <a:gd name="T5" fmla="*/ 0 h 2524"/>
                <a:gd name="T6" fmla="*/ 0 w 850"/>
                <a:gd name="T7" fmla="*/ 0 h 2524"/>
                <a:gd name="T8" fmla="*/ 0 w 850"/>
                <a:gd name="T9" fmla="*/ 2523 h 2524"/>
                <a:gd name="T10" fmla="*/ 849 w 850"/>
                <a:gd name="T11" fmla="*/ 2523 h 2524"/>
                <a:gd name="T12" fmla="*/ 849 w 850"/>
                <a:gd name="T13" fmla="*/ 369 h 2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0" h="2524">
                  <a:moveTo>
                    <a:pt x="849" y="369"/>
                  </a:moveTo>
                  <a:lnTo>
                    <a:pt x="849" y="369"/>
                  </a:lnTo>
                  <a:cubicBezTo>
                    <a:pt x="849" y="165"/>
                    <a:pt x="669" y="0"/>
                    <a:pt x="496" y="0"/>
                  </a:cubicBezTo>
                  <a:lnTo>
                    <a:pt x="0" y="0"/>
                  </a:lnTo>
                  <a:lnTo>
                    <a:pt x="0" y="2523"/>
                  </a:lnTo>
                  <a:lnTo>
                    <a:pt x="849" y="2523"/>
                  </a:lnTo>
                  <a:lnTo>
                    <a:pt x="849" y="369"/>
                  </a:lnTo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50C9BA56-1F99-4A61-8FAF-210555C46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8574" y="9973923"/>
              <a:ext cx="234561" cy="246306"/>
            </a:xfrm>
            <a:custGeom>
              <a:avLst/>
              <a:gdLst>
                <a:gd name="connsiteX0" fmla="*/ 219112 w 234561"/>
                <a:gd name="connsiteY0" fmla="*/ 0 h 246306"/>
                <a:gd name="connsiteX1" fmla="*/ 223404 w 234561"/>
                <a:gd name="connsiteY1" fmla="*/ 0 h 246306"/>
                <a:gd name="connsiteX2" fmla="*/ 234561 w 234561"/>
                <a:gd name="connsiteY2" fmla="*/ 11477 h 246306"/>
                <a:gd name="connsiteX3" fmla="*/ 234561 w 234561"/>
                <a:gd name="connsiteY3" fmla="*/ 234830 h 246306"/>
                <a:gd name="connsiteX4" fmla="*/ 223404 w 234561"/>
                <a:gd name="connsiteY4" fmla="*/ 246306 h 246306"/>
                <a:gd name="connsiteX5" fmla="*/ 219112 w 234561"/>
                <a:gd name="connsiteY5" fmla="*/ 246306 h 246306"/>
                <a:gd name="connsiteX6" fmla="*/ 207955 w 234561"/>
                <a:gd name="connsiteY6" fmla="*/ 234830 h 246306"/>
                <a:gd name="connsiteX7" fmla="*/ 207955 w 234561"/>
                <a:gd name="connsiteY7" fmla="*/ 11477 h 246306"/>
                <a:gd name="connsiteX8" fmla="*/ 219112 w 234561"/>
                <a:gd name="connsiteY8" fmla="*/ 0 h 246306"/>
                <a:gd name="connsiteX9" fmla="*/ 11158 w 234561"/>
                <a:gd name="connsiteY9" fmla="*/ 0 h 246306"/>
                <a:gd name="connsiteX10" fmla="*/ 15450 w 234561"/>
                <a:gd name="connsiteY10" fmla="*/ 0 h 246306"/>
                <a:gd name="connsiteX11" fmla="*/ 26608 w 234561"/>
                <a:gd name="connsiteY11" fmla="*/ 11477 h 246306"/>
                <a:gd name="connsiteX12" fmla="*/ 26608 w 234561"/>
                <a:gd name="connsiteY12" fmla="*/ 234830 h 246306"/>
                <a:gd name="connsiteX13" fmla="*/ 15450 w 234561"/>
                <a:gd name="connsiteY13" fmla="*/ 246306 h 246306"/>
                <a:gd name="connsiteX14" fmla="*/ 11158 w 234561"/>
                <a:gd name="connsiteY14" fmla="*/ 246306 h 246306"/>
                <a:gd name="connsiteX15" fmla="*/ 0 w 234561"/>
                <a:gd name="connsiteY15" fmla="*/ 234830 h 246306"/>
                <a:gd name="connsiteX16" fmla="*/ 0 w 234561"/>
                <a:gd name="connsiteY16" fmla="*/ 11477 h 246306"/>
                <a:gd name="connsiteX17" fmla="*/ 11158 w 234561"/>
                <a:gd name="connsiteY17" fmla="*/ 0 h 246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4561" h="246306">
                  <a:moveTo>
                    <a:pt x="219112" y="0"/>
                  </a:moveTo>
                  <a:lnTo>
                    <a:pt x="223404" y="0"/>
                  </a:lnTo>
                  <a:cubicBezTo>
                    <a:pt x="229411" y="0"/>
                    <a:pt x="234561" y="5297"/>
                    <a:pt x="234561" y="11477"/>
                  </a:cubicBezTo>
                  <a:lnTo>
                    <a:pt x="234561" y="234830"/>
                  </a:lnTo>
                  <a:cubicBezTo>
                    <a:pt x="234561" y="241009"/>
                    <a:pt x="229411" y="246306"/>
                    <a:pt x="223404" y="246306"/>
                  </a:cubicBezTo>
                  <a:lnTo>
                    <a:pt x="219112" y="246306"/>
                  </a:lnTo>
                  <a:cubicBezTo>
                    <a:pt x="213105" y="246306"/>
                    <a:pt x="207955" y="241009"/>
                    <a:pt x="207955" y="234830"/>
                  </a:cubicBezTo>
                  <a:lnTo>
                    <a:pt x="207955" y="11477"/>
                  </a:lnTo>
                  <a:cubicBezTo>
                    <a:pt x="207955" y="5297"/>
                    <a:pt x="213105" y="0"/>
                    <a:pt x="219112" y="0"/>
                  </a:cubicBezTo>
                  <a:close/>
                  <a:moveTo>
                    <a:pt x="11158" y="0"/>
                  </a:moveTo>
                  <a:lnTo>
                    <a:pt x="15450" y="0"/>
                  </a:lnTo>
                  <a:cubicBezTo>
                    <a:pt x="21458" y="0"/>
                    <a:pt x="26608" y="5297"/>
                    <a:pt x="26608" y="11477"/>
                  </a:cubicBezTo>
                  <a:lnTo>
                    <a:pt x="26608" y="234830"/>
                  </a:lnTo>
                  <a:cubicBezTo>
                    <a:pt x="26608" y="241009"/>
                    <a:pt x="21458" y="246306"/>
                    <a:pt x="15450" y="246306"/>
                  </a:cubicBezTo>
                  <a:lnTo>
                    <a:pt x="11158" y="246306"/>
                  </a:lnTo>
                  <a:cubicBezTo>
                    <a:pt x="5150" y="246306"/>
                    <a:pt x="0" y="241009"/>
                    <a:pt x="0" y="234830"/>
                  </a:cubicBezTo>
                  <a:lnTo>
                    <a:pt x="0" y="11477"/>
                  </a:lnTo>
                  <a:cubicBezTo>
                    <a:pt x="0" y="5297"/>
                    <a:pt x="5150" y="0"/>
                    <a:pt x="1115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2" name="Freeform 64">
              <a:extLst>
                <a:ext uri="{FF2B5EF4-FFF2-40B4-BE49-F238E27FC236}">
                  <a16:creationId xmlns:a16="http://schemas.microsoft.com/office/drawing/2014/main" id="{7894E0EA-F927-4010-8753-180A58268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356" y="11268728"/>
              <a:ext cx="1687170" cy="941677"/>
            </a:xfrm>
            <a:custGeom>
              <a:avLst/>
              <a:gdLst>
                <a:gd name="T0" fmla="*/ 1599 w 1897"/>
                <a:gd name="T1" fmla="*/ 1042 h 1058"/>
                <a:gd name="T2" fmla="*/ 1599 w 1897"/>
                <a:gd name="T3" fmla="*/ 1042 h 1058"/>
                <a:gd name="T4" fmla="*/ 1896 w 1897"/>
                <a:gd name="T5" fmla="*/ 744 h 1058"/>
                <a:gd name="T6" fmla="*/ 1896 w 1897"/>
                <a:gd name="T7" fmla="*/ 744 h 1058"/>
                <a:gd name="T8" fmla="*/ 1458 w 1897"/>
                <a:gd name="T9" fmla="*/ 925 h 1058"/>
                <a:gd name="T10" fmla="*/ 1458 w 1897"/>
                <a:gd name="T11" fmla="*/ 925 h 1058"/>
                <a:gd name="T12" fmla="*/ 1801 w 1897"/>
                <a:gd name="T13" fmla="*/ 569 h 1058"/>
                <a:gd name="T14" fmla="*/ 1801 w 1897"/>
                <a:gd name="T15" fmla="*/ 569 h 1058"/>
                <a:gd name="T16" fmla="*/ 1206 w 1897"/>
                <a:gd name="T17" fmla="*/ 856 h 1058"/>
                <a:gd name="T18" fmla="*/ 1206 w 1897"/>
                <a:gd name="T19" fmla="*/ 856 h 1058"/>
                <a:gd name="T20" fmla="*/ 1437 w 1897"/>
                <a:gd name="T21" fmla="*/ 370 h 1058"/>
                <a:gd name="T22" fmla="*/ 1437 w 1897"/>
                <a:gd name="T23" fmla="*/ 370 h 1058"/>
                <a:gd name="T24" fmla="*/ 1051 w 1897"/>
                <a:gd name="T25" fmla="*/ 699 h 1058"/>
                <a:gd name="T26" fmla="*/ 1051 w 1897"/>
                <a:gd name="T27" fmla="*/ 699 h 1058"/>
                <a:gd name="T28" fmla="*/ 1048 w 1897"/>
                <a:gd name="T29" fmla="*/ 47 h 1058"/>
                <a:gd name="T30" fmla="*/ 1048 w 1897"/>
                <a:gd name="T31" fmla="*/ 47 h 1058"/>
                <a:gd name="T32" fmla="*/ 852 w 1897"/>
                <a:gd name="T33" fmla="*/ 677 h 1058"/>
                <a:gd name="T34" fmla="*/ 852 w 1897"/>
                <a:gd name="T35" fmla="*/ 677 h 1058"/>
                <a:gd name="T36" fmla="*/ 620 w 1897"/>
                <a:gd name="T37" fmla="*/ 0 h 1058"/>
                <a:gd name="T38" fmla="*/ 620 w 1897"/>
                <a:gd name="T39" fmla="*/ 0 h 1058"/>
                <a:gd name="T40" fmla="*/ 628 w 1897"/>
                <a:gd name="T41" fmla="*/ 701 h 1058"/>
                <a:gd name="T42" fmla="*/ 628 w 1897"/>
                <a:gd name="T43" fmla="*/ 701 h 1058"/>
                <a:gd name="T44" fmla="*/ 0 w 1897"/>
                <a:gd name="T45" fmla="*/ 589 h 1058"/>
                <a:gd name="T46" fmla="*/ 0 w 1897"/>
                <a:gd name="T47" fmla="*/ 589 h 1058"/>
                <a:gd name="T48" fmla="*/ 259 w 1897"/>
                <a:gd name="T49" fmla="*/ 712 h 1058"/>
                <a:gd name="T50" fmla="*/ 259 w 1897"/>
                <a:gd name="T51" fmla="*/ 712 h 1058"/>
                <a:gd name="T52" fmla="*/ 403 w 1897"/>
                <a:gd name="T53" fmla="*/ 951 h 1058"/>
                <a:gd name="T54" fmla="*/ 401 w 1897"/>
                <a:gd name="T55" fmla="*/ 1057 h 1058"/>
                <a:gd name="T56" fmla="*/ 1599 w 1897"/>
                <a:gd name="T57" fmla="*/ 104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7" h="1058">
                  <a:moveTo>
                    <a:pt x="1599" y="1042"/>
                  </a:moveTo>
                  <a:lnTo>
                    <a:pt x="1599" y="1042"/>
                  </a:lnTo>
                  <a:cubicBezTo>
                    <a:pt x="1613" y="895"/>
                    <a:pt x="1763" y="807"/>
                    <a:pt x="1896" y="744"/>
                  </a:cubicBezTo>
                  <a:lnTo>
                    <a:pt x="1896" y="744"/>
                  </a:lnTo>
                  <a:cubicBezTo>
                    <a:pt x="1735" y="749"/>
                    <a:pt x="1576" y="815"/>
                    <a:pt x="1458" y="925"/>
                  </a:cubicBezTo>
                  <a:lnTo>
                    <a:pt x="1458" y="925"/>
                  </a:lnTo>
                  <a:cubicBezTo>
                    <a:pt x="1495" y="756"/>
                    <a:pt x="1633" y="613"/>
                    <a:pt x="1801" y="569"/>
                  </a:cubicBezTo>
                  <a:lnTo>
                    <a:pt x="1801" y="569"/>
                  </a:lnTo>
                  <a:cubicBezTo>
                    <a:pt x="1576" y="548"/>
                    <a:pt x="1377" y="707"/>
                    <a:pt x="1206" y="856"/>
                  </a:cubicBezTo>
                  <a:lnTo>
                    <a:pt x="1206" y="856"/>
                  </a:lnTo>
                  <a:cubicBezTo>
                    <a:pt x="1170" y="668"/>
                    <a:pt x="1267" y="461"/>
                    <a:pt x="1437" y="370"/>
                  </a:cubicBezTo>
                  <a:lnTo>
                    <a:pt x="1437" y="370"/>
                  </a:lnTo>
                  <a:cubicBezTo>
                    <a:pt x="1264" y="382"/>
                    <a:pt x="1213" y="637"/>
                    <a:pt x="1051" y="699"/>
                  </a:cubicBezTo>
                  <a:lnTo>
                    <a:pt x="1051" y="699"/>
                  </a:lnTo>
                  <a:cubicBezTo>
                    <a:pt x="1050" y="481"/>
                    <a:pt x="1049" y="264"/>
                    <a:pt x="1048" y="47"/>
                  </a:cubicBezTo>
                  <a:lnTo>
                    <a:pt x="1048" y="47"/>
                  </a:lnTo>
                  <a:cubicBezTo>
                    <a:pt x="983" y="258"/>
                    <a:pt x="918" y="468"/>
                    <a:pt x="852" y="677"/>
                  </a:cubicBezTo>
                  <a:lnTo>
                    <a:pt x="852" y="677"/>
                  </a:lnTo>
                  <a:cubicBezTo>
                    <a:pt x="729" y="471"/>
                    <a:pt x="650" y="239"/>
                    <a:pt x="620" y="0"/>
                  </a:cubicBezTo>
                  <a:lnTo>
                    <a:pt x="620" y="0"/>
                  </a:lnTo>
                  <a:cubicBezTo>
                    <a:pt x="582" y="232"/>
                    <a:pt x="585" y="470"/>
                    <a:pt x="628" y="701"/>
                  </a:cubicBezTo>
                  <a:lnTo>
                    <a:pt x="628" y="701"/>
                  </a:lnTo>
                  <a:cubicBezTo>
                    <a:pt x="444" y="585"/>
                    <a:pt x="213" y="544"/>
                    <a:pt x="0" y="589"/>
                  </a:cubicBezTo>
                  <a:lnTo>
                    <a:pt x="0" y="589"/>
                  </a:lnTo>
                  <a:cubicBezTo>
                    <a:pt x="90" y="622"/>
                    <a:pt x="182" y="655"/>
                    <a:pt x="259" y="712"/>
                  </a:cubicBezTo>
                  <a:lnTo>
                    <a:pt x="259" y="712"/>
                  </a:lnTo>
                  <a:cubicBezTo>
                    <a:pt x="336" y="770"/>
                    <a:pt x="397" y="855"/>
                    <a:pt x="403" y="951"/>
                  </a:cubicBezTo>
                  <a:lnTo>
                    <a:pt x="401" y="1057"/>
                  </a:lnTo>
                  <a:lnTo>
                    <a:pt x="1599" y="104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3" name="Freeform 65">
              <a:extLst>
                <a:ext uri="{FF2B5EF4-FFF2-40B4-BE49-F238E27FC236}">
                  <a16:creationId xmlns:a16="http://schemas.microsoft.com/office/drawing/2014/main" id="{C1C76276-7D88-4912-B1E6-3CA1289B7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356" y="11268728"/>
              <a:ext cx="1687170" cy="941677"/>
            </a:xfrm>
            <a:custGeom>
              <a:avLst/>
              <a:gdLst>
                <a:gd name="T0" fmla="*/ 1599 w 1897"/>
                <a:gd name="T1" fmla="*/ 1042 h 1058"/>
                <a:gd name="T2" fmla="*/ 1599 w 1897"/>
                <a:gd name="T3" fmla="*/ 1042 h 1058"/>
                <a:gd name="T4" fmla="*/ 1896 w 1897"/>
                <a:gd name="T5" fmla="*/ 744 h 1058"/>
                <a:gd name="T6" fmla="*/ 1896 w 1897"/>
                <a:gd name="T7" fmla="*/ 744 h 1058"/>
                <a:gd name="T8" fmla="*/ 1458 w 1897"/>
                <a:gd name="T9" fmla="*/ 925 h 1058"/>
                <a:gd name="T10" fmla="*/ 1458 w 1897"/>
                <a:gd name="T11" fmla="*/ 925 h 1058"/>
                <a:gd name="T12" fmla="*/ 1801 w 1897"/>
                <a:gd name="T13" fmla="*/ 569 h 1058"/>
                <a:gd name="T14" fmla="*/ 1801 w 1897"/>
                <a:gd name="T15" fmla="*/ 569 h 1058"/>
                <a:gd name="T16" fmla="*/ 1206 w 1897"/>
                <a:gd name="T17" fmla="*/ 856 h 1058"/>
                <a:gd name="T18" fmla="*/ 1206 w 1897"/>
                <a:gd name="T19" fmla="*/ 856 h 1058"/>
                <a:gd name="T20" fmla="*/ 1437 w 1897"/>
                <a:gd name="T21" fmla="*/ 370 h 1058"/>
                <a:gd name="T22" fmla="*/ 1437 w 1897"/>
                <a:gd name="T23" fmla="*/ 370 h 1058"/>
                <a:gd name="T24" fmla="*/ 1051 w 1897"/>
                <a:gd name="T25" fmla="*/ 699 h 1058"/>
                <a:gd name="T26" fmla="*/ 1051 w 1897"/>
                <a:gd name="T27" fmla="*/ 699 h 1058"/>
                <a:gd name="T28" fmla="*/ 1048 w 1897"/>
                <a:gd name="T29" fmla="*/ 47 h 1058"/>
                <a:gd name="T30" fmla="*/ 1048 w 1897"/>
                <a:gd name="T31" fmla="*/ 47 h 1058"/>
                <a:gd name="T32" fmla="*/ 852 w 1897"/>
                <a:gd name="T33" fmla="*/ 677 h 1058"/>
                <a:gd name="T34" fmla="*/ 852 w 1897"/>
                <a:gd name="T35" fmla="*/ 677 h 1058"/>
                <a:gd name="T36" fmla="*/ 620 w 1897"/>
                <a:gd name="T37" fmla="*/ 0 h 1058"/>
                <a:gd name="T38" fmla="*/ 620 w 1897"/>
                <a:gd name="T39" fmla="*/ 0 h 1058"/>
                <a:gd name="T40" fmla="*/ 628 w 1897"/>
                <a:gd name="T41" fmla="*/ 701 h 1058"/>
                <a:gd name="T42" fmla="*/ 628 w 1897"/>
                <a:gd name="T43" fmla="*/ 701 h 1058"/>
                <a:gd name="T44" fmla="*/ 0 w 1897"/>
                <a:gd name="T45" fmla="*/ 589 h 1058"/>
                <a:gd name="T46" fmla="*/ 0 w 1897"/>
                <a:gd name="T47" fmla="*/ 589 h 1058"/>
                <a:gd name="T48" fmla="*/ 259 w 1897"/>
                <a:gd name="T49" fmla="*/ 712 h 1058"/>
                <a:gd name="T50" fmla="*/ 259 w 1897"/>
                <a:gd name="T51" fmla="*/ 712 h 1058"/>
                <a:gd name="T52" fmla="*/ 403 w 1897"/>
                <a:gd name="T53" fmla="*/ 951 h 1058"/>
                <a:gd name="T54" fmla="*/ 401 w 1897"/>
                <a:gd name="T55" fmla="*/ 1057 h 1058"/>
                <a:gd name="T56" fmla="*/ 1599 w 1897"/>
                <a:gd name="T57" fmla="*/ 104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7" h="1058">
                  <a:moveTo>
                    <a:pt x="1599" y="1042"/>
                  </a:moveTo>
                  <a:lnTo>
                    <a:pt x="1599" y="1042"/>
                  </a:lnTo>
                  <a:cubicBezTo>
                    <a:pt x="1613" y="895"/>
                    <a:pt x="1763" y="807"/>
                    <a:pt x="1896" y="744"/>
                  </a:cubicBezTo>
                  <a:lnTo>
                    <a:pt x="1896" y="744"/>
                  </a:lnTo>
                  <a:cubicBezTo>
                    <a:pt x="1735" y="749"/>
                    <a:pt x="1576" y="815"/>
                    <a:pt x="1458" y="925"/>
                  </a:cubicBezTo>
                  <a:lnTo>
                    <a:pt x="1458" y="925"/>
                  </a:lnTo>
                  <a:cubicBezTo>
                    <a:pt x="1495" y="756"/>
                    <a:pt x="1633" y="613"/>
                    <a:pt x="1801" y="569"/>
                  </a:cubicBezTo>
                  <a:lnTo>
                    <a:pt x="1801" y="569"/>
                  </a:lnTo>
                  <a:cubicBezTo>
                    <a:pt x="1576" y="548"/>
                    <a:pt x="1377" y="707"/>
                    <a:pt x="1206" y="856"/>
                  </a:cubicBezTo>
                  <a:lnTo>
                    <a:pt x="1206" y="856"/>
                  </a:lnTo>
                  <a:cubicBezTo>
                    <a:pt x="1170" y="668"/>
                    <a:pt x="1267" y="461"/>
                    <a:pt x="1437" y="370"/>
                  </a:cubicBezTo>
                  <a:lnTo>
                    <a:pt x="1437" y="370"/>
                  </a:lnTo>
                  <a:cubicBezTo>
                    <a:pt x="1264" y="382"/>
                    <a:pt x="1213" y="637"/>
                    <a:pt x="1051" y="699"/>
                  </a:cubicBezTo>
                  <a:lnTo>
                    <a:pt x="1051" y="699"/>
                  </a:lnTo>
                  <a:cubicBezTo>
                    <a:pt x="1050" y="481"/>
                    <a:pt x="1049" y="264"/>
                    <a:pt x="1048" y="47"/>
                  </a:cubicBezTo>
                  <a:lnTo>
                    <a:pt x="1048" y="47"/>
                  </a:lnTo>
                  <a:cubicBezTo>
                    <a:pt x="983" y="258"/>
                    <a:pt x="918" y="468"/>
                    <a:pt x="852" y="677"/>
                  </a:cubicBezTo>
                  <a:lnTo>
                    <a:pt x="852" y="677"/>
                  </a:lnTo>
                  <a:cubicBezTo>
                    <a:pt x="729" y="471"/>
                    <a:pt x="650" y="239"/>
                    <a:pt x="620" y="0"/>
                  </a:cubicBezTo>
                  <a:lnTo>
                    <a:pt x="620" y="0"/>
                  </a:lnTo>
                  <a:cubicBezTo>
                    <a:pt x="582" y="232"/>
                    <a:pt x="585" y="470"/>
                    <a:pt x="628" y="701"/>
                  </a:cubicBezTo>
                  <a:lnTo>
                    <a:pt x="628" y="701"/>
                  </a:lnTo>
                  <a:cubicBezTo>
                    <a:pt x="444" y="585"/>
                    <a:pt x="213" y="544"/>
                    <a:pt x="0" y="589"/>
                  </a:cubicBezTo>
                  <a:lnTo>
                    <a:pt x="0" y="589"/>
                  </a:lnTo>
                  <a:cubicBezTo>
                    <a:pt x="90" y="622"/>
                    <a:pt x="182" y="655"/>
                    <a:pt x="259" y="712"/>
                  </a:cubicBezTo>
                  <a:lnTo>
                    <a:pt x="259" y="712"/>
                  </a:lnTo>
                  <a:cubicBezTo>
                    <a:pt x="336" y="770"/>
                    <a:pt x="397" y="855"/>
                    <a:pt x="403" y="951"/>
                  </a:cubicBezTo>
                  <a:lnTo>
                    <a:pt x="401" y="1057"/>
                  </a:lnTo>
                  <a:lnTo>
                    <a:pt x="1599" y="1042"/>
                  </a:lnTo>
                </a:path>
              </a:pathLst>
            </a:custGeom>
            <a:solidFill>
              <a:srgbClr val="11134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4" name="Freeform 66">
              <a:extLst>
                <a:ext uri="{FF2B5EF4-FFF2-40B4-BE49-F238E27FC236}">
                  <a16:creationId xmlns:a16="http://schemas.microsoft.com/office/drawing/2014/main" id="{BB8752A1-DEE6-47EA-83A9-9A527A333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5194" y="11268728"/>
              <a:ext cx="1687170" cy="941677"/>
            </a:xfrm>
            <a:custGeom>
              <a:avLst/>
              <a:gdLst>
                <a:gd name="T0" fmla="*/ 298 w 1898"/>
                <a:gd name="T1" fmla="*/ 1042 h 1058"/>
                <a:gd name="T2" fmla="*/ 298 w 1898"/>
                <a:gd name="T3" fmla="*/ 1042 h 1058"/>
                <a:gd name="T4" fmla="*/ 0 w 1898"/>
                <a:gd name="T5" fmla="*/ 744 h 1058"/>
                <a:gd name="T6" fmla="*/ 0 w 1898"/>
                <a:gd name="T7" fmla="*/ 744 h 1058"/>
                <a:gd name="T8" fmla="*/ 439 w 1898"/>
                <a:gd name="T9" fmla="*/ 925 h 1058"/>
                <a:gd name="T10" fmla="*/ 439 w 1898"/>
                <a:gd name="T11" fmla="*/ 925 h 1058"/>
                <a:gd name="T12" fmla="*/ 95 w 1898"/>
                <a:gd name="T13" fmla="*/ 569 h 1058"/>
                <a:gd name="T14" fmla="*/ 95 w 1898"/>
                <a:gd name="T15" fmla="*/ 569 h 1058"/>
                <a:gd name="T16" fmla="*/ 689 w 1898"/>
                <a:gd name="T17" fmla="*/ 856 h 1058"/>
                <a:gd name="T18" fmla="*/ 689 w 1898"/>
                <a:gd name="T19" fmla="*/ 856 h 1058"/>
                <a:gd name="T20" fmla="*/ 459 w 1898"/>
                <a:gd name="T21" fmla="*/ 370 h 1058"/>
                <a:gd name="T22" fmla="*/ 459 w 1898"/>
                <a:gd name="T23" fmla="*/ 370 h 1058"/>
                <a:gd name="T24" fmla="*/ 845 w 1898"/>
                <a:gd name="T25" fmla="*/ 698 h 1058"/>
                <a:gd name="T26" fmla="*/ 845 w 1898"/>
                <a:gd name="T27" fmla="*/ 698 h 1058"/>
                <a:gd name="T28" fmla="*/ 848 w 1898"/>
                <a:gd name="T29" fmla="*/ 48 h 1058"/>
                <a:gd name="T30" fmla="*/ 848 w 1898"/>
                <a:gd name="T31" fmla="*/ 48 h 1058"/>
                <a:gd name="T32" fmla="*/ 1044 w 1898"/>
                <a:gd name="T33" fmla="*/ 677 h 1058"/>
                <a:gd name="T34" fmla="*/ 1044 w 1898"/>
                <a:gd name="T35" fmla="*/ 677 h 1058"/>
                <a:gd name="T36" fmla="*/ 1277 w 1898"/>
                <a:gd name="T37" fmla="*/ 0 h 1058"/>
                <a:gd name="T38" fmla="*/ 1277 w 1898"/>
                <a:gd name="T39" fmla="*/ 0 h 1058"/>
                <a:gd name="T40" fmla="*/ 1268 w 1898"/>
                <a:gd name="T41" fmla="*/ 700 h 1058"/>
                <a:gd name="T42" fmla="*/ 1268 w 1898"/>
                <a:gd name="T43" fmla="*/ 700 h 1058"/>
                <a:gd name="T44" fmla="*/ 1897 w 1898"/>
                <a:gd name="T45" fmla="*/ 589 h 1058"/>
                <a:gd name="T46" fmla="*/ 1897 w 1898"/>
                <a:gd name="T47" fmla="*/ 589 h 1058"/>
                <a:gd name="T48" fmla="*/ 1637 w 1898"/>
                <a:gd name="T49" fmla="*/ 712 h 1058"/>
                <a:gd name="T50" fmla="*/ 1637 w 1898"/>
                <a:gd name="T51" fmla="*/ 712 h 1058"/>
                <a:gd name="T52" fmla="*/ 1493 w 1898"/>
                <a:gd name="T53" fmla="*/ 951 h 1058"/>
                <a:gd name="T54" fmla="*/ 1495 w 1898"/>
                <a:gd name="T55" fmla="*/ 1057 h 1058"/>
                <a:gd name="T56" fmla="*/ 298 w 1898"/>
                <a:gd name="T57" fmla="*/ 104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8" h="1058">
                  <a:moveTo>
                    <a:pt x="298" y="1042"/>
                  </a:moveTo>
                  <a:lnTo>
                    <a:pt x="298" y="1042"/>
                  </a:lnTo>
                  <a:cubicBezTo>
                    <a:pt x="284" y="895"/>
                    <a:pt x="133" y="807"/>
                    <a:pt x="0" y="744"/>
                  </a:cubicBezTo>
                  <a:lnTo>
                    <a:pt x="0" y="744"/>
                  </a:lnTo>
                  <a:cubicBezTo>
                    <a:pt x="162" y="749"/>
                    <a:pt x="321" y="815"/>
                    <a:pt x="439" y="925"/>
                  </a:cubicBezTo>
                  <a:lnTo>
                    <a:pt x="439" y="925"/>
                  </a:lnTo>
                  <a:cubicBezTo>
                    <a:pt x="401" y="756"/>
                    <a:pt x="263" y="613"/>
                    <a:pt x="95" y="569"/>
                  </a:cubicBezTo>
                  <a:lnTo>
                    <a:pt x="95" y="569"/>
                  </a:lnTo>
                  <a:cubicBezTo>
                    <a:pt x="321" y="548"/>
                    <a:pt x="519" y="707"/>
                    <a:pt x="689" y="856"/>
                  </a:cubicBezTo>
                  <a:lnTo>
                    <a:pt x="689" y="856"/>
                  </a:lnTo>
                  <a:cubicBezTo>
                    <a:pt x="727" y="668"/>
                    <a:pt x="629" y="461"/>
                    <a:pt x="459" y="370"/>
                  </a:cubicBezTo>
                  <a:lnTo>
                    <a:pt x="459" y="370"/>
                  </a:lnTo>
                  <a:cubicBezTo>
                    <a:pt x="633" y="382"/>
                    <a:pt x="683" y="637"/>
                    <a:pt x="845" y="698"/>
                  </a:cubicBezTo>
                  <a:lnTo>
                    <a:pt x="845" y="698"/>
                  </a:lnTo>
                  <a:cubicBezTo>
                    <a:pt x="846" y="481"/>
                    <a:pt x="847" y="264"/>
                    <a:pt x="848" y="48"/>
                  </a:cubicBezTo>
                  <a:lnTo>
                    <a:pt x="848" y="48"/>
                  </a:lnTo>
                  <a:cubicBezTo>
                    <a:pt x="913" y="257"/>
                    <a:pt x="979" y="467"/>
                    <a:pt x="1044" y="677"/>
                  </a:cubicBezTo>
                  <a:lnTo>
                    <a:pt x="1044" y="677"/>
                  </a:lnTo>
                  <a:cubicBezTo>
                    <a:pt x="1167" y="471"/>
                    <a:pt x="1247" y="239"/>
                    <a:pt x="1277" y="0"/>
                  </a:cubicBezTo>
                  <a:lnTo>
                    <a:pt x="1277" y="0"/>
                  </a:lnTo>
                  <a:cubicBezTo>
                    <a:pt x="1314" y="232"/>
                    <a:pt x="1311" y="470"/>
                    <a:pt x="1268" y="700"/>
                  </a:cubicBezTo>
                  <a:lnTo>
                    <a:pt x="1268" y="700"/>
                  </a:lnTo>
                  <a:cubicBezTo>
                    <a:pt x="1453" y="585"/>
                    <a:pt x="1683" y="543"/>
                    <a:pt x="1897" y="589"/>
                  </a:cubicBezTo>
                  <a:lnTo>
                    <a:pt x="1897" y="589"/>
                  </a:lnTo>
                  <a:cubicBezTo>
                    <a:pt x="1806" y="622"/>
                    <a:pt x="1715" y="655"/>
                    <a:pt x="1637" y="712"/>
                  </a:cubicBezTo>
                  <a:lnTo>
                    <a:pt x="1637" y="712"/>
                  </a:lnTo>
                  <a:cubicBezTo>
                    <a:pt x="1560" y="770"/>
                    <a:pt x="1499" y="855"/>
                    <a:pt x="1493" y="951"/>
                  </a:cubicBezTo>
                  <a:lnTo>
                    <a:pt x="1495" y="1057"/>
                  </a:lnTo>
                  <a:lnTo>
                    <a:pt x="298" y="104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5" name="Freeform 67">
              <a:extLst>
                <a:ext uri="{FF2B5EF4-FFF2-40B4-BE49-F238E27FC236}">
                  <a16:creationId xmlns:a16="http://schemas.microsoft.com/office/drawing/2014/main" id="{6DF67DFF-2600-407D-82EA-E5306A7FF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5194" y="11268728"/>
              <a:ext cx="1687170" cy="941677"/>
            </a:xfrm>
            <a:custGeom>
              <a:avLst/>
              <a:gdLst>
                <a:gd name="T0" fmla="*/ 298 w 1898"/>
                <a:gd name="T1" fmla="*/ 1042 h 1058"/>
                <a:gd name="T2" fmla="*/ 298 w 1898"/>
                <a:gd name="T3" fmla="*/ 1042 h 1058"/>
                <a:gd name="T4" fmla="*/ 0 w 1898"/>
                <a:gd name="T5" fmla="*/ 744 h 1058"/>
                <a:gd name="T6" fmla="*/ 0 w 1898"/>
                <a:gd name="T7" fmla="*/ 744 h 1058"/>
                <a:gd name="T8" fmla="*/ 439 w 1898"/>
                <a:gd name="T9" fmla="*/ 925 h 1058"/>
                <a:gd name="T10" fmla="*/ 439 w 1898"/>
                <a:gd name="T11" fmla="*/ 925 h 1058"/>
                <a:gd name="T12" fmla="*/ 95 w 1898"/>
                <a:gd name="T13" fmla="*/ 569 h 1058"/>
                <a:gd name="T14" fmla="*/ 95 w 1898"/>
                <a:gd name="T15" fmla="*/ 569 h 1058"/>
                <a:gd name="T16" fmla="*/ 689 w 1898"/>
                <a:gd name="T17" fmla="*/ 856 h 1058"/>
                <a:gd name="T18" fmla="*/ 689 w 1898"/>
                <a:gd name="T19" fmla="*/ 856 h 1058"/>
                <a:gd name="T20" fmla="*/ 459 w 1898"/>
                <a:gd name="T21" fmla="*/ 370 h 1058"/>
                <a:gd name="T22" fmla="*/ 459 w 1898"/>
                <a:gd name="T23" fmla="*/ 370 h 1058"/>
                <a:gd name="T24" fmla="*/ 845 w 1898"/>
                <a:gd name="T25" fmla="*/ 698 h 1058"/>
                <a:gd name="T26" fmla="*/ 845 w 1898"/>
                <a:gd name="T27" fmla="*/ 698 h 1058"/>
                <a:gd name="T28" fmla="*/ 848 w 1898"/>
                <a:gd name="T29" fmla="*/ 48 h 1058"/>
                <a:gd name="T30" fmla="*/ 848 w 1898"/>
                <a:gd name="T31" fmla="*/ 48 h 1058"/>
                <a:gd name="T32" fmla="*/ 1044 w 1898"/>
                <a:gd name="T33" fmla="*/ 677 h 1058"/>
                <a:gd name="T34" fmla="*/ 1044 w 1898"/>
                <a:gd name="T35" fmla="*/ 677 h 1058"/>
                <a:gd name="T36" fmla="*/ 1277 w 1898"/>
                <a:gd name="T37" fmla="*/ 0 h 1058"/>
                <a:gd name="T38" fmla="*/ 1277 w 1898"/>
                <a:gd name="T39" fmla="*/ 0 h 1058"/>
                <a:gd name="T40" fmla="*/ 1268 w 1898"/>
                <a:gd name="T41" fmla="*/ 700 h 1058"/>
                <a:gd name="T42" fmla="*/ 1268 w 1898"/>
                <a:gd name="T43" fmla="*/ 700 h 1058"/>
                <a:gd name="T44" fmla="*/ 1897 w 1898"/>
                <a:gd name="T45" fmla="*/ 589 h 1058"/>
                <a:gd name="T46" fmla="*/ 1897 w 1898"/>
                <a:gd name="T47" fmla="*/ 589 h 1058"/>
                <a:gd name="T48" fmla="*/ 1637 w 1898"/>
                <a:gd name="T49" fmla="*/ 712 h 1058"/>
                <a:gd name="T50" fmla="*/ 1637 w 1898"/>
                <a:gd name="T51" fmla="*/ 712 h 1058"/>
                <a:gd name="T52" fmla="*/ 1493 w 1898"/>
                <a:gd name="T53" fmla="*/ 951 h 1058"/>
                <a:gd name="T54" fmla="*/ 1495 w 1898"/>
                <a:gd name="T55" fmla="*/ 1057 h 1058"/>
                <a:gd name="T56" fmla="*/ 298 w 1898"/>
                <a:gd name="T57" fmla="*/ 104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8" h="1058">
                  <a:moveTo>
                    <a:pt x="298" y="1042"/>
                  </a:moveTo>
                  <a:lnTo>
                    <a:pt x="298" y="1042"/>
                  </a:lnTo>
                  <a:cubicBezTo>
                    <a:pt x="284" y="895"/>
                    <a:pt x="133" y="807"/>
                    <a:pt x="0" y="744"/>
                  </a:cubicBezTo>
                  <a:lnTo>
                    <a:pt x="0" y="744"/>
                  </a:lnTo>
                  <a:cubicBezTo>
                    <a:pt x="162" y="749"/>
                    <a:pt x="321" y="815"/>
                    <a:pt x="439" y="925"/>
                  </a:cubicBezTo>
                  <a:lnTo>
                    <a:pt x="439" y="925"/>
                  </a:lnTo>
                  <a:cubicBezTo>
                    <a:pt x="401" y="756"/>
                    <a:pt x="263" y="613"/>
                    <a:pt x="95" y="569"/>
                  </a:cubicBezTo>
                  <a:lnTo>
                    <a:pt x="95" y="569"/>
                  </a:lnTo>
                  <a:cubicBezTo>
                    <a:pt x="321" y="548"/>
                    <a:pt x="519" y="707"/>
                    <a:pt x="689" y="856"/>
                  </a:cubicBezTo>
                  <a:lnTo>
                    <a:pt x="689" y="856"/>
                  </a:lnTo>
                  <a:cubicBezTo>
                    <a:pt x="727" y="668"/>
                    <a:pt x="629" y="461"/>
                    <a:pt x="459" y="370"/>
                  </a:cubicBezTo>
                  <a:lnTo>
                    <a:pt x="459" y="370"/>
                  </a:lnTo>
                  <a:cubicBezTo>
                    <a:pt x="633" y="382"/>
                    <a:pt x="683" y="637"/>
                    <a:pt x="845" y="698"/>
                  </a:cubicBezTo>
                  <a:lnTo>
                    <a:pt x="845" y="698"/>
                  </a:lnTo>
                  <a:cubicBezTo>
                    <a:pt x="846" y="481"/>
                    <a:pt x="847" y="264"/>
                    <a:pt x="848" y="48"/>
                  </a:cubicBezTo>
                  <a:lnTo>
                    <a:pt x="848" y="48"/>
                  </a:lnTo>
                  <a:cubicBezTo>
                    <a:pt x="913" y="257"/>
                    <a:pt x="979" y="467"/>
                    <a:pt x="1044" y="677"/>
                  </a:cubicBezTo>
                  <a:lnTo>
                    <a:pt x="1044" y="677"/>
                  </a:lnTo>
                  <a:cubicBezTo>
                    <a:pt x="1167" y="471"/>
                    <a:pt x="1247" y="239"/>
                    <a:pt x="1277" y="0"/>
                  </a:cubicBezTo>
                  <a:lnTo>
                    <a:pt x="1277" y="0"/>
                  </a:lnTo>
                  <a:cubicBezTo>
                    <a:pt x="1314" y="232"/>
                    <a:pt x="1311" y="470"/>
                    <a:pt x="1268" y="700"/>
                  </a:cubicBezTo>
                  <a:lnTo>
                    <a:pt x="1268" y="700"/>
                  </a:lnTo>
                  <a:cubicBezTo>
                    <a:pt x="1453" y="585"/>
                    <a:pt x="1683" y="543"/>
                    <a:pt x="1897" y="589"/>
                  </a:cubicBezTo>
                  <a:lnTo>
                    <a:pt x="1897" y="589"/>
                  </a:lnTo>
                  <a:cubicBezTo>
                    <a:pt x="1806" y="622"/>
                    <a:pt x="1715" y="655"/>
                    <a:pt x="1637" y="712"/>
                  </a:cubicBezTo>
                  <a:lnTo>
                    <a:pt x="1637" y="712"/>
                  </a:lnTo>
                  <a:cubicBezTo>
                    <a:pt x="1560" y="770"/>
                    <a:pt x="1499" y="855"/>
                    <a:pt x="1493" y="951"/>
                  </a:cubicBezTo>
                  <a:lnTo>
                    <a:pt x="1495" y="1057"/>
                  </a:lnTo>
                  <a:lnTo>
                    <a:pt x="298" y="1042"/>
                  </a:lnTo>
                </a:path>
              </a:pathLst>
            </a:custGeom>
            <a:solidFill>
              <a:srgbClr val="111340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62670D8F-7BCD-404E-AFFB-01C6813D87DE}"/>
              </a:ext>
            </a:extLst>
          </p:cNvPr>
          <p:cNvSpPr txBox="1"/>
          <p:nvPr/>
        </p:nvSpPr>
        <p:spPr>
          <a:xfrm>
            <a:off x="1520825" y="732771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REAL ESTATE INFOGRAPHIC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F6CC6A1-4CFE-4C4D-89F5-017D24913A75}"/>
              </a:ext>
            </a:extLst>
          </p:cNvPr>
          <p:cNvSpPr txBox="1"/>
          <p:nvPr/>
        </p:nvSpPr>
        <p:spPr>
          <a:xfrm>
            <a:off x="1520827" y="1868593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90EC1D9-55CD-4705-B0D8-CBE83C18C346}"/>
              </a:ext>
            </a:extLst>
          </p:cNvPr>
          <p:cNvSpPr txBox="1"/>
          <p:nvPr/>
        </p:nvSpPr>
        <p:spPr>
          <a:xfrm>
            <a:off x="12295508" y="5021722"/>
            <a:ext cx="486615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737FB30-24E5-4EA6-BADB-173DCEAA4783}"/>
              </a:ext>
            </a:extLst>
          </p:cNvPr>
          <p:cNvSpPr txBox="1"/>
          <p:nvPr/>
        </p:nvSpPr>
        <p:spPr>
          <a:xfrm>
            <a:off x="12295509" y="5685284"/>
            <a:ext cx="486616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6E14AA-7500-4A2B-A45B-B8EEF1876EEC}"/>
              </a:ext>
            </a:extLst>
          </p:cNvPr>
          <p:cNvSpPr txBox="1"/>
          <p:nvPr/>
        </p:nvSpPr>
        <p:spPr>
          <a:xfrm>
            <a:off x="18389916" y="5021722"/>
            <a:ext cx="486615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7FE3D6E-C9E6-4C77-BDB9-1DC272472004}"/>
              </a:ext>
            </a:extLst>
          </p:cNvPr>
          <p:cNvSpPr txBox="1"/>
          <p:nvPr/>
        </p:nvSpPr>
        <p:spPr>
          <a:xfrm>
            <a:off x="18389917" y="5685284"/>
            <a:ext cx="486616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7B816A-0528-4687-8672-75CBCF0482EB}"/>
              </a:ext>
            </a:extLst>
          </p:cNvPr>
          <p:cNvSpPr txBox="1"/>
          <p:nvPr/>
        </p:nvSpPr>
        <p:spPr>
          <a:xfrm>
            <a:off x="12295509" y="10031068"/>
            <a:ext cx="486615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20A05EE-4969-4E8C-AA6C-195D6D4BE6AE}"/>
              </a:ext>
            </a:extLst>
          </p:cNvPr>
          <p:cNvSpPr txBox="1"/>
          <p:nvPr/>
        </p:nvSpPr>
        <p:spPr>
          <a:xfrm>
            <a:off x="12295510" y="10694630"/>
            <a:ext cx="486616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223A6E9-C008-4414-9D99-F47A4435F6D7}"/>
              </a:ext>
            </a:extLst>
          </p:cNvPr>
          <p:cNvSpPr txBox="1"/>
          <p:nvPr/>
        </p:nvSpPr>
        <p:spPr>
          <a:xfrm>
            <a:off x="18389917" y="10031068"/>
            <a:ext cx="486615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BFE2FDE-1F3F-4769-A313-D7AD31607C1A}"/>
              </a:ext>
            </a:extLst>
          </p:cNvPr>
          <p:cNvSpPr txBox="1"/>
          <p:nvPr/>
        </p:nvSpPr>
        <p:spPr>
          <a:xfrm>
            <a:off x="18389918" y="10694630"/>
            <a:ext cx="486616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DE4777C6-AC7D-459E-BE2C-A79DF9ED47A6}"/>
              </a:ext>
            </a:extLst>
          </p:cNvPr>
          <p:cNvGrpSpPr/>
          <p:nvPr/>
        </p:nvGrpSpPr>
        <p:grpSpPr>
          <a:xfrm>
            <a:off x="2458998" y="3817814"/>
            <a:ext cx="5265418" cy="8643158"/>
            <a:chOff x="2458998" y="3817814"/>
            <a:chExt cx="5265418" cy="8643158"/>
          </a:xfrm>
        </p:grpSpPr>
        <p:sp>
          <p:nvSpPr>
            <p:cNvPr id="96" name="Freeform 2">
              <a:extLst>
                <a:ext uri="{FF2B5EF4-FFF2-40B4-BE49-F238E27FC236}">
                  <a16:creationId xmlns:a16="http://schemas.microsoft.com/office/drawing/2014/main" id="{1D53DD68-56C5-4441-97E8-839A84E06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069" y="6207324"/>
              <a:ext cx="4381413" cy="1563413"/>
            </a:xfrm>
            <a:custGeom>
              <a:avLst/>
              <a:gdLst>
                <a:gd name="T0" fmla="*/ 5002 w 5003"/>
                <a:gd name="T1" fmla="*/ 1785 h 1786"/>
                <a:gd name="T2" fmla="*/ 0 w 5003"/>
                <a:gd name="T3" fmla="*/ 1785 h 1786"/>
                <a:gd name="T4" fmla="*/ 0 w 5003"/>
                <a:gd name="T5" fmla="*/ 0 h 1786"/>
                <a:gd name="T6" fmla="*/ 5002 w 5003"/>
                <a:gd name="T7" fmla="*/ 0 h 1786"/>
                <a:gd name="T8" fmla="*/ 5002 w 5003"/>
                <a:gd name="T9" fmla="*/ 1785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3" h="1786">
                  <a:moveTo>
                    <a:pt x="5002" y="1785"/>
                  </a:moveTo>
                  <a:lnTo>
                    <a:pt x="0" y="1785"/>
                  </a:lnTo>
                  <a:lnTo>
                    <a:pt x="0" y="0"/>
                  </a:lnTo>
                  <a:lnTo>
                    <a:pt x="5002" y="0"/>
                  </a:lnTo>
                  <a:lnTo>
                    <a:pt x="5002" y="178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7" name="Freeform 3">
              <a:extLst>
                <a:ext uri="{FF2B5EF4-FFF2-40B4-BE49-F238E27FC236}">
                  <a16:creationId xmlns:a16="http://schemas.microsoft.com/office/drawing/2014/main" id="{C56B8EB1-8E1B-414C-85FE-AB92B74A9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434" y="6527728"/>
              <a:ext cx="621503" cy="922605"/>
            </a:xfrm>
            <a:custGeom>
              <a:avLst/>
              <a:gdLst>
                <a:gd name="T0" fmla="*/ 709 w 710"/>
                <a:gd name="T1" fmla="*/ 1054 h 1055"/>
                <a:gd name="T2" fmla="*/ 0 w 710"/>
                <a:gd name="T3" fmla="*/ 1054 h 1055"/>
                <a:gd name="T4" fmla="*/ 0 w 710"/>
                <a:gd name="T5" fmla="*/ 355 h 1055"/>
                <a:gd name="T6" fmla="*/ 0 w 710"/>
                <a:gd name="T7" fmla="*/ 355 h 1055"/>
                <a:gd name="T8" fmla="*/ 354 w 710"/>
                <a:gd name="T9" fmla="*/ 0 h 1055"/>
                <a:gd name="T10" fmla="*/ 354 w 710"/>
                <a:gd name="T11" fmla="*/ 0 h 1055"/>
                <a:gd name="T12" fmla="*/ 354 w 710"/>
                <a:gd name="T13" fmla="*/ 0 h 1055"/>
                <a:gd name="T14" fmla="*/ 709 w 710"/>
                <a:gd name="T15" fmla="*/ 355 h 1055"/>
                <a:gd name="T16" fmla="*/ 709 w 710"/>
                <a:gd name="T17" fmla="*/ 105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0" h="1055">
                  <a:moveTo>
                    <a:pt x="709" y="1054"/>
                  </a:moveTo>
                  <a:lnTo>
                    <a:pt x="0" y="1054"/>
                  </a:lnTo>
                  <a:lnTo>
                    <a:pt x="0" y="355"/>
                  </a:lnTo>
                  <a:lnTo>
                    <a:pt x="0" y="355"/>
                  </a:lnTo>
                  <a:cubicBezTo>
                    <a:pt x="0" y="160"/>
                    <a:pt x="159" y="0"/>
                    <a:pt x="354" y="0"/>
                  </a:cubicBezTo>
                  <a:lnTo>
                    <a:pt x="354" y="0"/>
                  </a:lnTo>
                  <a:lnTo>
                    <a:pt x="354" y="0"/>
                  </a:lnTo>
                  <a:cubicBezTo>
                    <a:pt x="549" y="0"/>
                    <a:pt x="709" y="160"/>
                    <a:pt x="709" y="355"/>
                  </a:cubicBezTo>
                  <a:lnTo>
                    <a:pt x="709" y="1054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8" name="Freeform 4">
              <a:extLst>
                <a:ext uri="{FF2B5EF4-FFF2-40B4-BE49-F238E27FC236}">
                  <a16:creationId xmlns:a16="http://schemas.microsoft.com/office/drawing/2014/main" id="{B4293B59-E241-4BEC-8A0A-4A05E2032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9023" y="6527728"/>
              <a:ext cx="621506" cy="922605"/>
            </a:xfrm>
            <a:custGeom>
              <a:avLst/>
              <a:gdLst>
                <a:gd name="T0" fmla="*/ 710 w 711"/>
                <a:gd name="T1" fmla="*/ 1054 h 1055"/>
                <a:gd name="T2" fmla="*/ 0 w 711"/>
                <a:gd name="T3" fmla="*/ 1054 h 1055"/>
                <a:gd name="T4" fmla="*/ 0 w 711"/>
                <a:gd name="T5" fmla="*/ 355 h 1055"/>
                <a:gd name="T6" fmla="*/ 0 w 711"/>
                <a:gd name="T7" fmla="*/ 355 h 1055"/>
                <a:gd name="T8" fmla="*/ 354 w 711"/>
                <a:gd name="T9" fmla="*/ 0 h 1055"/>
                <a:gd name="T10" fmla="*/ 354 w 711"/>
                <a:gd name="T11" fmla="*/ 0 h 1055"/>
                <a:gd name="T12" fmla="*/ 354 w 711"/>
                <a:gd name="T13" fmla="*/ 0 h 1055"/>
                <a:gd name="T14" fmla="*/ 710 w 711"/>
                <a:gd name="T15" fmla="*/ 355 h 1055"/>
                <a:gd name="T16" fmla="*/ 710 w 711"/>
                <a:gd name="T17" fmla="*/ 105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1" h="1055">
                  <a:moveTo>
                    <a:pt x="710" y="1054"/>
                  </a:moveTo>
                  <a:lnTo>
                    <a:pt x="0" y="1054"/>
                  </a:lnTo>
                  <a:lnTo>
                    <a:pt x="0" y="355"/>
                  </a:lnTo>
                  <a:lnTo>
                    <a:pt x="0" y="355"/>
                  </a:lnTo>
                  <a:cubicBezTo>
                    <a:pt x="0" y="160"/>
                    <a:pt x="160" y="0"/>
                    <a:pt x="354" y="0"/>
                  </a:cubicBezTo>
                  <a:lnTo>
                    <a:pt x="354" y="0"/>
                  </a:lnTo>
                  <a:lnTo>
                    <a:pt x="354" y="0"/>
                  </a:lnTo>
                  <a:cubicBezTo>
                    <a:pt x="549" y="0"/>
                    <a:pt x="710" y="160"/>
                    <a:pt x="710" y="355"/>
                  </a:cubicBezTo>
                  <a:lnTo>
                    <a:pt x="710" y="1054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9" name="Freeform 5">
              <a:extLst>
                <a:ext uri="{FF2B5EF4-FFF2-40B4-BE49-F238E27FC236}">
                  <a16:creationId xmlns:a16="http://schemas.microsoft.com/office/drawing/2014/main" id="{F0605D16-B9E9-4DAD-8D3C-D0834F7E1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3614" y="6527728"/>
              <a:ext cx="621503" cy="922605"/>
            </a:xfrm>
            <a:custGeom>
              <a:avLst/>
              <a:gdLst>
                <a:gd name="T0" fmla="*/ 709 w 710"/>
                <a:gd name="T1" fmla="*/ 1054 h 1055"/>
                <a:gd name="T2" fmla="*/ 0 w 710"/>
                <a:gd name="T3" fmla="*/ 1054 h 1055"/>
                <a:gd name="T4" fmla="*/ 0 w 710"/>
                <a:gd name="T5" fmla="*/ 355 h 1055"/>
                <a:gd name="T6" fmla="*/ 0 w 710"/>
                <a:gd name="T7" fmla="*/ 355 h 1055"/>
                <a:gd name="T8" fmla="*/ 354 w 710"/>
                <a:gd name="T9" fmla="*/ 0 h 1055"/>
                <a:gd name="T10" fmla="*/ 354 w 710"/>
                <a:gd name="T11" fmla="*/ 0 h 1055"/>
                <a:gd name="T12" fmla="*/ 354 w 710"/>
                <a:gd name="T13" fmla="*/ 0 h 1055"/>
                <a:gd name="T14" fmla="*/ 709 w 710"/>
                <a:gd name="T15" fmla="*/ 355 h 1055"/>
                <a:gd name="T16" fmla="*/ 709 w 710"/>
                <a:gd name="T17" fmla="*/ 105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0" h="1055">
                  <a:moveTo>
                    <a:pt x="709" y="1054"/>
                  </a:moveTo>
                  <a:lnTo>
                    <a:pt x="0" y="1054"/>
                  </a:lnTo>
                  <a:lnTo>
                    <a:pt x="0" y="355"/>
                  </a:lnTo>
                  <a:lnTo>
                    <a:pt x="0" y="355"/>
                  </a:lnTo>
                  <a:cubicBezTo>
                    <a:pt x="0" y="160"/>
                    <a:pt x="159" y="0"/>
                    <a:pt x="354" y="0"/>
                  </a:cubicBezTo>
                  <a:lnTo>
                    <a:pt x="354" y="0"/>
                  </a:lnTo>
                  <a:lnTo>
                    <a:pt x="354" y="0"/>
                  </a:lnTo>
                  <a:cubicBezTo>
                    <a:pt x="549" y="0"/>
                    <a:pt x="709" y="160"/>
                    <a:pt x="709" y="355"/>
                  </a:cubicBezTo>
                  <a:lnTo>
                    <a:pt x="709" y="1054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0" name="Freeform 6">
              <a:extLst>
                <a:ext uri="{FF2B5EF4-FFF2-40B4-BE49-F238E27FC236}">
                  <a16:creationId xmlns:a16="http://schemas.microsoft.com/office/drawing/2014/main" id="{66B43397-D66C-4843-991F-9500C4250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8998" y="3817814"/>
              <a:ext cx="5265418" cy="2393372"/>
            </a:xfrm>
            <a:custGeom>
              <a:avLst/>
              <a:gdLst>
                <a:gd name="T0" fmla="*/ 5924 w 6013"/>
                <a:gd name="T1" fmla="*/ 1008 h 2733"/>
                <a:gd name="T2" fmla="*/ 3034 w 6013"/>
                <a:gd name="T3" fmla="*/ 6 h 2733"/>
                <a:gd name="T4" fmla="*/ 3034 w 6013"/>
                <a:gd name="T5" fmla="*/ 6 h 2733"/>
                <a:gd name="T6" fmla="*/ 2979 w 6013"/>
                <a:gd name="T7" fmla="*/ 6 h 2733"/>
                <a:gd name="T8" fmla="*/ 89 w 6013"/>
                <a:gd name="T9" fmla="*/ 1008 h 2733"/>
                <a:gd name="T10" fmla="*/ 89 w 6013"/>
                <a:gd name="T11" fmla="*/ 1008 h 2733"/>
                <a:gd name="T12" fmla="*/ 117 w 6013"/>
                <a:gd name="T13" fmla="*/ 1170 h 2733"/>
                <a:gd name="T14" fmla="*/ 506 w 6013"/>
                <a:gd name="T15" fmla="*/ 1170 h 2733"/>
                <a:gd name="T16" fmla="*/ 506 w 6013"/>
                <a:gd name="T17" fmla="*/ 2732 h 2733"/>
                <a:gd name="T18" fmla="*/ 5508 w 6013"/>
                <a:gd name="T19" fmla="*/ 2732 h 2733"/>
                <a:gd name="T20" fmla="*/ 5508 w 6013"/>
                <a:gd name="T21" fmla="*/ 1170 h 2733"/>
                <a:gd name="T22" fmla="*/ 5897 w 6013"/>
                <a:gd name="T23" fmla="*/ 1170 h 2733"/>
                <a:gd name="T24" fmla="*/ 5897 w 6013"/>
                <a:gd name="T25" fmla="*/ 1170 h 2733"/>
                <a:gd name="T26" fmla="*/ 5924 w 6013"/>
                <a:gd name="T27" fmla="*/ 1008 h 2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13" h="2733">
                  <a:moveTo>
                    <a:pt x="5924" y="1008"/>
                  </a:moveTo>
                  <a:lnTo>
                    <a:pt x="3034" y="6"/>
                  </a:lnTo>
                  <a:lnTo>
                    <a:pt x="3034" y="6"/>
                  </a:lnTo>
                  <a:cubicBezTo>
                    <a:pt x="3016" y="0"/>
                    <a:pt x="2997" y="0"/>
                    <a:pt x="2979" y="6"/>
                  </a:cubicBezTo>
                  <a:lnTo>
                    <a:pt x="89" y="1008"/>
                  </a:lnTo>
                  <a:lnTo>
                    <a:pt x="89" y="1008"/>
                  </a:lnTo>
                  <a:cubicBezTo>
                    <a:pt x="0" y="1038"/>
                    <a:pt x="23" y="1170"/>
                    <a:pt x="117" y="1170"/>
                  </a:cubicBezTo>
                  <a:lnTo>
                    <a:pt x="506" y="1170"/>
                  </a:lnTo>
                  <a:lnTo>
                    <a:pt x="506" y="2732"/>
                  </a:lnTo>
                  <a:lnTo>
                    <a:pt x="5508" y="2732"/>
                  </a:lnTo>
                  <a:lnTo>
                    <a:pt x="5508" y="1170"/>
                  </a:lnTo>
                  <a:lnTo>
                    <a:pt x="5897" y="1170"/>
                  </a:lnTo>
                  <a:lnTo>
                    <a:pt x="5897" y="1170"/>
                  </a:lnTo>
                  <a:cubicBezTo>
                    <a:pt x="5991" y="1170"/>
                    <a:pt x="6012" y="1038"/>
                    <a:pt x="5924" y="100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id="{1883E194-B76D-4088-A0F8-5E75DFE4C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434" y="4898691"/>
              <a:ext cx="621503" cy="922605"/>
            </a:xfrm>
            <a:custGeom>
              <a:avLst/>
              <a:gdLst>
                <a:gd name="T0" fmla="*/ 709 w 710"/>
                <a:gd name="T1" fmla="*/ 1055 h 1056"/>
                <a:gd name="T2" fmla="*/ 0 w 710"/>
                <a:gd name="T3" fmla="*/ 1055 h 1056"/>
                <a:gd name="T4" fmla="*/ 0 w 710"/>
                <a:gd name="T5" fmla="*/ 355 h 1056"/>
                <a:gd name="T6" fmla="*/ 0 w 710"/>
                <a:gd name="T7" fmla="*/ 355 h 1056"/>
                <a:gd name="T8" fmla="*/ 354 w 710"/>
                <a:gd name="T9" fmla="*/ 0 h 1056"/>
                <a:gd name="T10" fmla="*/ 354 w 710"/>
                <a:gd name="T11" fmla="*/ 0 h 1056"/>
                <a:gd name="T12" fmla="*/ 354 w 710"/>
                <a:gd name="T13" fmla="*/ 0 h 1056"/>
                <a:gd name="T14" fmla="*/ 709 w 710"/>
                <a:gd name="T15" fmla="*/ 355 h 1056"/>
                <a:gd name="T16" fmla="*/ 709 w 710"/>
                <a:gd name="T17" fmla="*/ 1055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0" h="1056">
                  <a:moveTo>
                    <a:pt x="709" y="1055"/>
                  </a:moveTo>
                  <a:lnTo>
                    <a:pt x="0" y="1055"/>
                  </a:lnTo>
                  <a:lnTo>
                    <a:pt x="0" y="355"/>
                  </a:lnTo>
                  <a:lnTo>
                    <a:pt x="0" y="355"/>
                  </a:lnTo>
                  <a:cubicBezTo>
                    <a:pt x="0" y="160"/>
                    <a:pt x="159" y="0"/>
                    <a:pt x="354" y="0"/>
                  </a:cubicBezTo>
                  <a:lnTo>
                    <a:pt x="354" y="0"/>
                  </a:lnTo>
                  <a:lnTo>
                    <a:pt x="354" y="0"/>
                  </a:lnTo>
                  <a:cubicBezTo>
                    <a:pt x="549" y="0"/>
                    <a:pt x="709" y="160"/>
                    <a:pt x="709" y="355"/>
                  </a:cubicBezTo>
                  <a:lnTo>
                    <a:pt x="709" y="1055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2" name="Freeform 8">
              <a:extLst>
                <a:ext uri="{FF2B5EF4-FFF2-40B4-BE49-F238E27FC236}">
                  <a16:creationId xmlns:a16="http://schemas.microsoft.com/office/drawing/2014/main" id="{D8477160-4DF0-4EE3-B234-DF8D0C201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9023" y="4898691"/>
              <a:ext cx="621506" cy="922605"/>
            </a:xfrm>
            <a:custGeom>
              <a:avLst/>
              <a:gdLst>
                <a:gd name="T0" fmla="*/ 710 w 711"/>
                <a:gd name="T1" fmla="*/ 1055 h 1056"/>
                <a:gd name="T2" fmla="*/ 0 w 711"/>
                <a:gd name="T3" fmla="*/ 1055 h 1056"/>
                <a:gd name="T4" fmla="*/ 0 w 711"/>
                <a:gd name="T5" fmla="*/ 355 h 1056"/>
                <a:gd name="T6" fmla="*/ 0 w 711"/>
                <a:gd name="T7" fmla="*/ 355 h 1056"/>
                <a:gd name="T8" fmla="*/ 354 w 711"/>
                <a:gd name="T9" fmla="*/ 0 h 1056"/>
                <a:gd name="T10" fmla="*/ 354 w 711"/>
                <a:gd name="T11" fmla="*/ 0 h 1056"/>
                <a:gd name="T12" fmla="*/ 354 w 711"/>
                <a:gd name="T13" fmla="*/ 0 h 1056"/>
                <a:gd name="T14" fmla="*/ 710 w 711"/>
                <a:gd name="T15" fmla="*/ 355 h 1056"/>
                <a:gd name="T16" fmla="*/ 710 w 711"/>
                <a:gd name="T17" fmla="*/ 1055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1" h="1056">
                  <a:moveTo>
                    <a:pt x="710" y="1055"/>
                  </a:moveTo>
                  <a:lnTo>
                    <a:pt x="0" y="1055"/>
                  </a:lnTo>
                  <a:lnTo>
                    <a:pt x="0" y="355"/>
                  </a:lnTo>
                  <a:lnTo>
                    <a:pt x="0" y="355"/>
                  </a:lnTo>
                  <a:cubicBezTo>
                    <a:pt x="0" y="160"/>
                    <a:pt x="160" y="0"/>
                    <a:pt x="354" y="0"/>
                  </a:cubicBezTo>
                  <a:lnTo>
                    <a:pt x="354" y="0"/>
                  </a:lnTo>
                  <a:lnTo>
                    <a:pt x="354" y="0"/>
                  </a:lnTo>
                  <a:cubicBezTo>
                    <a:pt x="549" y="0"/>
                    <a:pt x="710" y="160"/>
                    <a:pt x="710" y="355"/>
                  </a:cubicBezTo>
                  <a:lnTo>
                    <a:pt x="710" y="1055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C3F7D76D-07C6-4439-875B-D00D4128C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3614" y="4898691"/>
              <a:ext cx="621503" cy="922605"/>
            </a:xfrm>
            <a:custGeom>
              <a:avLst/>
              <a:gdLst>
                <a:gd name="T0" fmla="*/ 709 w 710"/>
                <a:gd name="T1" fmla="*/ 1055 h 1056"/>
                <a:gd name="T2" fmla="*/ 0 w 710"/>
                <a:gd name="T3" fmla="*/ 1055 h 1056"/>
                <a:gd name="T4" fmla="*/ 0 w 710"/>
                <a:gd name="T5" fmla="*/ 355 h 1056"/>
                <a:gd name="T6" fmla="*/ 0 w 710"/>
                <a:gd name="T7" fmla="*/ 355 h 1056"/>
                <a:gd name="T8" fmla="*/ 354 w 710"/>
                <a:gd name="T9" fmla="*/ 0 h 1056"/>
                <a:gd name="T10" fmla="*/ 354 w 710"/>
                <a:gd name="T11" fmla="*/ 0 h 1056"/>
                <a:gd name="T12" fmla="*/ 354 w 710"/>
                <a:gd name="T13" fmla="*/ 0 h 1056"/>
                <a:gd name="T14" fmla="*/ 709 w 710"/>
                <a:gd name="T15" fmla="*/ 355 h 1056"/>
                <a:gd name="T16" fmla="*/ 709 w 710"/>
                <a:gd name="T17" fmla="*/ 1055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0" h="1056">
                  <a:moveTo>
                    <a:pt x="709" y="1055"/>
                  </a:moveTo>
                  <a:lnTo>
                    <a:pt x="0" y="1055"/>
                  </a:lnTo>
                  <a:lnTo>
                    <a:pt x="0" y="355"/>
                  </a:lnTo>
                  <a:lnTo>
                    <a:pt x="0" y="355"/>
                  </a:lnTo>
                  <a:cubicBezTo>
                    <a:pt x="0" y="160"/>
                    <a:pt x="159" y="0"/>
                    <a:pt x="354" y="0"/>
                  </a:cubicBezTo>
                  <a:lnTo>
                    <a:pt x="354" y="0"/>
                  </a:lnTo>
                  <a:lnTo>
                    <a:pt x="354" y="0"/>
                  </a:lnTo>
                  <a:cubicBezTo>
                    <a:pt x="549" y="0"/>
                    <a:pt x="709" y="160"/>
                    <a:pt x="709" y="355"/>
                  </a:cubicBezTo>
                  <a:lnTo>
                    <a:pt x="709" y="1055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4" name="Freeform 10">
              <a:extLst>
                <a:ext uri="{FF2B5EF4-FFF2-40B4-BE49-F238E27FC236}">
                  <a16:creationId xmlns:a16="http://schemas.microsoft.com/office/drawing/2014/main" id="{A332BE14-3448-44A2-8AE7-61E82C61C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069" y="9334148"/>
              <a:ext cx="4381413" cy="1563413"/>
            </a:xfrm>
            <a:custGeom>
              <a:avLst/>
              <a:gdLst>
                <a:gd name="T0" fmla="*/ 5002 w 5003"/>
                <a:gd name="T1" fmla="*/ 1785 h 1786"/>
                <a:gd name="T2" fmla="*/ 0 w 5003"/>
                <a:gd name="T3" fmla="*/ 1785 h 1786"/>
                <a:gd name="T4" fmla="*/ 0 w 5003"/>
                <a:gd name="T5" fmla="*/ 0 h 1786"/>
                <a:gd name="T6" fmla="*/ 5002 w 5003"/>
                <a:gd name="T7" fmla="*/ 0 h 1786"/>
                <a:gd name="T8" fmla="*/ 5002 w 5003"/>
                <a:gd name="T9" fmla="*/ 1785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3" h="1786">
                  <a:moveTo>
                    <a:pt x="5002" y="1785"/>
                  </a:moveTo>
                  <a:lnTo>
                    <a:pt x="0" y="1785"/>
                  </a:lnTo>
                  <a:lnTo>
                    <a:pt x="0" y="0"/>
                  </a:lnTo>
                  <a:lnTo>
                    <a:pt x="5002" y="0"/>
                  </a:lnTo>
                  <a:lnTo>
                    <a:pt x="5002" y="178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3C296B9A-AB05-48FD-837F-AF6F4C93B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434" y="9654552"/>
              <a:ext cx="621503" cy="926466"/>
            </a:xfrm>
            <a:custGeom>
              <a:avLst/>
              <a:gdLst>
                <a:gd name="T0" fmla="*/ 709 w 710"/>
                <a:gd name="T1" fmla="*/ 1056 h 1057"/>
                <a:gd name="T2" fmla="*/ 0 w 710"/>
                <a:gd name="T3" fmla="*/ 1056 h 1057"/>
                <a:gd name="T4" fmla="*/ 0 w 710"/>
                <a:gd name="T5" fmla="*/ 355 h 1057"/>
                <a:gd name="T6" fmla="*/ 0 w 710"/>
                <a:gd name="T7" fmla="*/ 355 h 1057"/>
                <a:gd name="T8" fmla="*/ 354 w 710"/>
                <a:gd name="T9" fmla="*/ 0 h 1057"/>
                <a:gd name="T10" fmla="*/ 354 w 710"/>
                <a:gd name="T11" fmla="*/ 0 h 1057"/>
                <a:gd name="T12" fmla="*/ 354 w 710"/>
                <a:gd name="T13" fmla="*/ 0 h 1057"/>
                <a:gd name="T14" fmla="*/ 709 w 710"/>
                <a:gd name="T15" fmla="*/ 355 h 1057"/>
                <a:gd name="T16" fmla="*/ 709 w 710"/>
                <a:gd name="T17" fmla="*/ 1056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0" h="1057">
                  <a:moveTo>
                    <a:pt x="709" y="1056"/>
                  </a:moveTo>
                  <a:lnTo>
                    <a:pt x="0" y="1056"/>
                  </a:lnTo>
                  <a:lnTo>
                    <a:pt x="0" y="355"/>
                  </a:lnTo>
                  <a:lnTo>
                    <a:pt x="0" y="355"/>
                  </a:lnTo>
                  <a:cubicBezTo>
                    <a:pt x="0" y="160"/>
                    <a:pt x="159" y="0"/>
                    <a:pt x="354" y="0"/>
                  </a:cubicBezTo>
                  <a:lnTo>
                    <a:pt x="354" y="0"/>
                  </a:lnTo>
                  <a:lnTo>
                    <a:pt x="354" y="0"/>
                  </a:lnTo>
                  <a:cubicBezTo>
                    <a:pt x="549" y="0"/>
                    <a:pt x="709" y="160"/>
                    <a:pt x="709" y="355"/>
                  </a:cubicBezTo>
                  <a:lnTo>
                    <a:pt x="709" y="1056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6" name="Freeform 12">
              <a:extLst>
                <a:ext uri="{FF2B5EF4-FFF2-40B4-BE49-F238E27FC236}">
                  <a16:creationId xmlns:a16="http://schemas.microsoft.com/office/drawing/2014/main" id="{FA726EF5-94BD-4DDB-9744-477D57509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9023" y="9654552"/>
              <a:ext cx="621506" cy="926466"/>
            </a:xfrm>
            <a:custGeom>
              <a:avLst/>
              <a:gdLst>
                <a:gd name="T0" fmla="*/ 710 w 711"/>
                <a:gd name="T1" fmla="*/ 1056 h 1057"/>
                <a:gd name="T2" fmla="*/ 0 w 711"/>
                <a:gd name="T3" fmla="*/ 1056 h 1057"/>
                <a:gd name="T4" fmla="*/ 0 w 711"/>
                <a:gd name="T5" fmla="*/ 355 h 1057"/>
                <a:gd name="T6" fmla="*/ 0 w 711"/>
                <a:gd name="T7" fmla="*/ 355 h 1057"/>
                <a:gd name="T8" fmla="*/ 354 w 711"/>
                <a:gd name="T9" fmla="*/ 0 h 1057"/>
                <a:gd name="T10" fmla="*/ 354 w 711"/>
                <a:gd name="T11" fmla="*/ 0 h 1057"/>
                <a:gd name="T12" fmla="*/ 354 w 711"/>
                <a:gd name="T13" fmla="*/ 0 h 1057"/>
                <a:gd name="T14" fmla="*/ 710 w 711"/>
                <a:gd name="T15" fmla="*/ 355 h 1057"/>
                <a:gd name="T16" fmla="*/ 710 w 711"/>
                <a:gd name="T17" fmla="*/ 1056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1" h="1057">
                  <a:moveTo>
                    <a:pt x="710" y="1056"/>
                  </a:moveTo>
                  <a:lnTo>
                    <a:pt x="0" y="1056"/>
                  </a:lnTo>
                  <a:lnTo>
                    <a:pt x="0" y="355"/>
                  </a:lnTo>
                  <a:lnTo>
                    <a:pt x="0" y="355"/>
                  </a:lnTo>
                  <a:cubicBezTo>
                    <a:pt x="0" y="160"/>
                    <a:pt x="160" y="0"/>
                    <a:pt x="354" y="0"/>
                  </a:cubicBezTo>
                  <a:lnTo>
                    <a:pt x="354" y="0"/>
                  </a:lnTo>
                  <a:lnTo>
                    <a:pt x="354" y="0"/>
                  </a:lnTo>
                  <a:cubicBezTo>
                    <a:pt x="549" y="0"/>
                    <a:pt x="710" y="160"/>
                    <a:pt x="710" y="355"/>
                  </a:cubicBezTo>
                  <a:lnTo>
                    <a:pt x="710" y="1056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7" name="Freeform 13">
              <a:extLst>
                <a:ext uri="{FF2B5EF4-FFF2-40B4-BE49-F238E27FC236}">
                  <a16:creationId xmlns:a16="http://schemas.microsoft.com/office/drawing/2014/main" id="{2CFC11CD-19CF-4017-A69C-57BC9B8B5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3614" y="9654552"/>
              <a:ext cx="621503" cy="926466"/>
            </a:xfrm>
            <a:custGeom>
              <a:avLst/>
              <a:gdLst>
                <a:gd name="T0" fmla="*/ 709 w 710"/>
                <a:gd name="T1" fmla="*/ 1056 h 1057"/>
                <a:gd name="T2" fmla="*/ 0 w 710"/>
                <a:gd name="T3" fmla="*/ 1056 h 1057"/>
                <a:gd name="T4" fmla="*/ 0 w 710"/>
                <a:gd name="T5" fmla="*/ 355 h 1057"/>
                <a:gd name="T6" fmla="*/ 0 w 710"/>
                <a:gd name="T7" fmla="*/ 355 h 1057"/>
                <a:gd name="T8" fmla="*/ 354 w 710"/>
                <a:gd name="T9" fmla="*/ 0 h 1057"/>
                <a:gd name="T10" fmla="*/ 354 w 710"/>
                <a:gd name="T11" fmla="*/ 0 h 1057"/>
                <a:gd name="T12" fmla="*/ 354 w 710"/>
                <a:gd name="T13" fmla="*/ 0 h 1057"/>
                <a:gd name="T14" fmla="*/ 709 w 710"/>
                <a:gd name="T15" fmla="*/ 355 h 1057"/>
                <a:gd name="T16" fmla="*/ 709 w 710"/>
                <a:gd name="T17" fmla="*/ 1056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0" h="1057">
                  <a:moveTo>
                    <a:pt x="709" y="1056"/>
                  </a:moveTo>
                  <a:lnTo>
                    <a:pt x="0" y="1056"/>
                  </a:lnTo>
                  <a:lnTo>
                    <a:pt x="0" y="355"/>
                  </a:lnTo>
                  <a:lnTo>
                    <a:pt x="0" y="355"/>
                  </a:lnTo>
                  <a:cubicBezTo>
                    <a:pt x="0" y="160"/>
                    <a:pt x="159" y="0"/>
                    <a:pt x="354" y="0"/>
                  </a:cubicBezTo>
                  <a:lnTo>
                    <a:pt x="354" y="0"/>
                  </a:lnTo>
                  <a:lnTo>
                    <a:pt x="354" y="0"/>
                  </a:lnTo>
                  <a:cubicBezTo>
                    <a:pt x="549" y="0"/>
                    <a:pt x="709" y="160"/>
                    <a:pt x="709" y="355"/>
                  </a:cubicBezTo>
                  <a:lnTo>
                    <a:pt x="709" y="1056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8" name="Freeform 14">
              <a:extLst>
                <a:ext uri="{FF2B5EF4-FFF2-40B4-BE49-F238E27FC236}">
                  <a16:creationId xmlns:a16="http://schemas.microsoft.com/office/drawing/2014/main" id="{38700ACA-4735-4D63-99D1-B5F534E1E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069" y="7770737"/>
              <a:ext cx="4381413" cy="1563411"/>
            </a:xfrm>
            <a:custGeom>
              <a:avLst/>
              <a:gdLst>
                <a:gd name="T0" fmla="*/ 5002 w 5003"/>
                <a:gd name="T1" fmla="*/ 1786 h 1787"/>
                <a:gd name="T2" fmla="*/ 0 w 5003"/>
                <a:gd name="T3" fmla="*/ 1786 h 1787"/>
                <a:gd name="T4" fmla="*/ 0 w 5003"/>
                <a:gd name="T5" fmla="*/ 0 h 1787"/>
                <a:gd name="T6" fmla="*/ 5002 w 5003"/>
                <a:gd name="T7" fmla="*/ 0 h 1787"/>
                <a:gd name="T8" fmla="*/ 5002 w 5003"/>
                <a:gd name="T9" fmla="*/ 1786 h 1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3" h="1787">
                  <a:moveTo>
                    <a:pt x="5002" y="1786"/>
                  </a:moveTo>
                  <a:lnTo>
                    <a:pt x="0" y="1786"/>
                  </a:lnTo>
                  <a:lnTo>
                    <a:pt x="0" y="0"/>
                  </a:lnTo>
                  <a:lnTo>
                    <a:pt x="5002" y="0"/>
                  </a:lnTo>
                  <a:lnTo>
                    <a:pt x="5002" y="178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9" name="Freeform 15">
              <a:extLst>
                <a:ext uri="{FF2B5EF4-FFF2-40B4-BE49-F238E27FC236}">
                  <a16:creationId xmlns:a16="http://schemas.microsoft.com/office/drawing/2014/main" id="{6D91B1C0-573A-4470-99C3-AA8498DA3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434" y="8091139"/>
              <a:ext cx="621503" cy="926466"/>
            </a:xfrm>
            <a:custGeom>
              <a:avLst/>
              <a:gdLst>
                <a:gd name="T0" fmla="*/ 709 w 710"/>
                <a:gd name="T1" fmla="*/ 1056 h 1057"/>
                <a:gd name="T2" fmla="*/ 0 w 710"/>
                <a:gd name="T3" fmla="*/ 1056 h 1057"/>
                <a:gd name="T4" fmla="*/ 0 w 710"/>
                <a:gd name="T5" fmla="*/ 356 h 1057"/>
                <a:gd name="T6" fmla="*/ 0 w 710"/>
                <a:gd name="T7" fmla="*/ 356 h 1057"/>
                <a:gd name="T8" fmla="*/ 354 w 710"/>
                <a:gd name="T9" fmla="*/ 0 h 1057"/>
                <a:gd name="T10" fmla="*/ 354 w 710"/>
                <a:gd name="T11" fmla="*/ 0 h 1057"/>
                <a:gd name="T12" fmla="*/ 354 w 710"/>
                <a:gd name="T13" fmla="*/ 0 h 1057"/>
                <a:gd name="T14" fmla="*/ 709 w 710"/>
                <a:gd name="T15" fmla="*/ 356 h 1057"/>
                <a:gd name="T16" fmla="*/ 709 w 710"/>
                <a:gd name="T17" fmla="*/ 1056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0" h="1057">
                  <a:moveTo>
                    <a:pt x="709" y="1056"/>
                  </a:moveTo>
                  <a:lnTo>
                    <a:pt x="0" y="1056"/>
                  </a:lnTo>
                  <a:lnTo>
                    <a:pt x="0" y="356"/>
                  </a:lnTo>
                  <a:lnTo>
                    <a:pt x="0" y="356"/>
                  </a:lnTo>
                  <a:cubicBezTo>
                    <a:pt x="0" y="161"/>
                    <a:pt x="159" y="0"/>
                    <a:pt x="354" y="0"/>
                  </a:cubicBezTo>
                  <a:lnTo>
                    <a:pt x="354" y="0"/>
                  </a:lnTo>
                  <a:lnTo>
                    <a:pt x="354" y="0"/>
                  </a:lnTo>
                  <a:cubicBezTo>
                    <a:pt x="549" y="0"/>
                    <a:pt x="709" y="161"/>
                    <a:pt x="709" y="356"/>
                  </a:cubicBezTo>
                  <a:lnTo>
                    <a:pt x="709" y="1056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0" name="Freeform 16">
              <a:extLst>
                <a:ext uri="{FF2B5EF4-FFF2-40B4-BE49-F238E27FC236}">
                  <a16:creationId xmlns:a16="http://schemas.microsoft.com/office/drawing/2014/main" id="{50C26014-0049-412F-BFAF-D991D4920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9023" y="8091139"/>
              <a:ext cx="621506" cy="926466"/>
            </a:xfrm>
            <a:custGeom>
              <a:avLst/>
              <a:gdLst>
                <a:gd name="T0" fmla="*/ 710 w 711"/>
                <a:gd name="T1" fmla="*/ 1056 h 1057"/>
                <a:gd name="T2" fmla="*/ 0 w 711"/>
                <a:gd name="T3" fmla="*/ 1056 h 1057"/>
                <a:gd name="T4" fmla="*/ 0 w 711"/>
                <a:gd name="T5" fmla="*/ 356 h 1057"/>
                <a:gd name="T6" fmla="*/ 0 w 711"/>
                <a:gd name="T7" fmla="*/ 356 h 1057"/>
                <a:gd name="T8" fmla="*/ 354 w 711"/>
                <a:gd name="T9" fmla="*/ 0 h 1057"/>
                <a:gd name="T10" fmla="*/ 354 w 711"/>
                <a:gd name="T11" fmla="*/ 0 h 1057"/>
                <a:gd name="T12" fmla="*/ 354 w 711"/>
                <a:gd name="T13" fmla="*/ 0 h 1057"/>
                <a:gd name="T14" fmla="*/ 710 w 711"/>
                <a:gd name="T15" fmla="*/ 356 h 1057"/>
                <a:gd name="T16" fmla="*/ 710 w 711"/>
                <a:gd name="T17" fmla="*/ 1056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1" h="1057">
                  <a:moveTo>
                    <a:pt x="710" y="1056"/>
                  </a:moveTo>
                  <a:lnTo>
                    <a:pt x="0" y="1056"/>
                  </a:lnTo>
                  <a:lnTo>
                    <a:pt x="0" y="356"/>
                  </a:lnTo>
                  <a:lnTo>
                    <a:pt x="0" y="356"/>
                  </a:lnTo>
                  <a:cubicBezTo>
                    <a:pt x="0" y="161"/>
                    <a:pt x="160" y="0"/>
                    <a:pt x="354" y="0"/>
                  </a:cubicBezTo>
                  <a:lnTo>
                    <a:pt x="354" y="0"/>
                  </a:lnTo>
                  <a:lnTo>
                    <a:pt x="354" y="0"/>
                  </a:lnTo>
                  <a:cubicBezTo>
                    <a:pt x="549" y="0"/>
                    <a:pt x="710" y="161"/>
                    <a:pt x="710" y="356"/>
                  </a:cubicBezTo>
                  <a:lnTo>
                    <a:pt x="710" y="1056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1" name="Freeform 17">
              <a:extLst>
                <a:ext uri="{FF2B5EF4-FFF2-40B4-BE49-F238E27FC236}">
                  <a16:creationId xmlns:a16="http://schemas.microsoft.com/office/drawing/2014/main" id="{513E346A-C056-45C9-83A9-618D818B8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3614" y="8091139"/>
              <a:ext cx="621503" cy="926466"/>
            </a:xfrm>
            <a:custGeom>
              <a:avLst/>
              <a:gdLst>
                <a:gd name="T0" fmla="*/ 709 w 710"/>
                <a:gd name="T1" fmla="*/ 1056 h 1057"/>
                <a:gd name="T2" fmla="*/ 0 w 710"/>
                <a:gd name="T3" fmla="*/ 1056 h 1057"/>
                <a:gd name="T4" fmla="*/ 0 w 710"/>
                <a:gd name="T5" fmla="*/ 356 h 1057"/>
                <a:gd name="T6" fmla="*/ 0 w 710"/>
                <a:gd name="T7" fmla="*/ 356 h 1057"/>
                <a:gd name="T8" fmla="*/ 354 w 710"/>
                <a:gd name="T9" fmla="*/ 0 h 1057"/>
                <a:gd name="T10" fmla="*/ 354 w 710"/>
                <a:gd name="T11" fmla="*/ 0 h 1057"/>
                <a:gd name="T12" fmla="*/ 354 w 710"/>
                <a:gd name="T13" fmla="*/ 0 h 1057"/>
                <a:gd name="T14" fmla="*/ 709 w 710"/>
                <a:gd name="T15" fmla="*/ 356 h 1057"/>
                <a:gd name="T16" fmla="*/ 709 w 710"/>
                <a:gd name="T17" fmla="*/ 1056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0" h="1057">
                  <a:moveTo>
                    <a:pt x="709" y="1056"/>
                  </a:moveTo>
                  <a:lnTo>
                    <a:pt x="0" y="1056"/>
                  </a:lnTo>
                  <a:lnTo>
                    <a:pt x="0" y="356"/>
                  </a:lnTo>
                  <a:lnTo>
                    <a:pt x="0" y="356"/>
                  </a:lnTo>
                  <a:cubicBezTo>
                    <a:pt x="0" y="161"/>
                    <a:pt x="159" y="0"/>
                    <a:pt x="354" y="0"/>
                  </a:cubicBezTo>
                  <a:lnTo>
                    <a:pt x="354" y="0"/>
                  </a:lnTo>
                  <a:lnTo>
                    <a:pt x="354" y="0"/>
                  </a:lnTo>
                  <a:cubicBezTo>
                    <a:pt x="549" y="0"/>
                    <a:pt x="709" y="161"/>
                    <a:pt x="709" y="356"/>
                  </a:cubicBezTo>
                  <a:lnTo>
                    <a:pt x="709" y="1056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2" name="Freeform 18">
              <a:extLst>
                <a:ext uri="{FF2B5EF4-FFF2-40B4-BE49-F238E27FC236}">
                  <a16:creationId xmlns:a16="http://schemas.microsoft.com/office/drawing/2014/main" id="{BD415E73-7629-4D27-B8A3-CBB243196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069" y="10897561"/>
              <a:ext cx="4381413" cy="1563411"/>
            </a:xfrm>
            <a:custGeom>
              <a:avLst/>
              <a:gdLst>
                <a:gd name="T0" fmla="*/ 5002 w 5003"/>
                <a:gd name="T1" fmla="*/ 1785 h 1786"/>
                <a:gd name="T2" fmla="*/ 0 w 5003"/>
                <a:gd name="T3" fmla="*/ 1785 h 1786"/>
                <a:gd name="T4" fmla="*/ 0 w 5003"/>
                <a:gd name="T5" fmla="*/ 0 h 1786"/>
                <a:gd name="T6" fmla="*/ 5002 w 5003"/>
                <a:gd name="T7" fmla="*/ 0 h 1786"/>
                <a:gd name="T8" fmla="*/ 5002 w 5003"/>
                <a:gd name="T9" fmla="*/ 1785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3" h="1786">
                  <a:moveTo>
                    <a:pt x="5002" y="1785"/>
                  </a:moveTo>
                  <a:lnTo>
                    <a:pt x="0" y="1785"/>
                  </a:lnTo>
                  <a:lnTo>
                    <a:pt x="0" y="0"/>
                  </a:lnTo>
                  <a:lnTo>
                    <a:pt x="5002" y="0"/>
                  </a:lnTo>
                  <a:lnTo>
                    <a:pt x="5002" y="178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3" name="Freeform 19">
              <a:extLst>
                <a:ext uri="{FF2B5EF4-FFF2-40B4-BE49-F238E27FC236}">
                  <a16:creationId xmlns:a16="http://schemas.microsoft.com/office/drawing/2014/main" id="{2BE88979-F02E-4193-BDD7-8D1282DA7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434" y="11217963"/>
              <a:ext cx="621503" cy="926466"/>
            </a:xfrm>
            <a:custGeom>
              <a:avLst/>
              <a:gdLst>
                <a:gd name="T0" fmla="*/ 709 w 710"/>
                <a:gd name="T1" fmla="*/ 1056 h 1057"/>
                <a:gd name="T2" fmla="*/ 0 w 710"/>
                <a:gd name="T3" fmla="*/ 1056 h 1057"/>
                <a:gd name="T4" fmla="*/ 0 w 710"/>
                <a:gd name="T5" fmla="*/ 354 h 1057"/>
                <a:gd name="T6" fmla="*/ 0 w 710"/>
                <a:gd name="T7" fmla="*/ 354 h 1057"/>
                <a:gd name="T8" fmla="*/ 354 w 710"/>
                <a:gd name="T9" fmla="*/ 0 h 1057"/>
                <a:gd name="T10" fmla="*/ 354 w 710"/>
                <a:gd name="T11" fmla="*/ 0 h 1057"/>
                <a:gd name="T12" fmla="*/ 354 w 710"/>
                <a:gd name="T13" fmla="*/ 0 h 1057"/>
                <a:gd name="T14" fmla="*/ 709 w 710"/>
                <a:gd name="T15" fmla="*/ 354 h 1057"/>
                <a:gd name="T16" fmla="*/ 709 w 710"/>
                <a:gd name="T17" fmla="*/ 1056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0" h="1057">
                  <a:moveTo>
                    <a:pt x="709" y="1056"/>
                  </a:moveTo>
                  <a:lnTo>
                    <a:pt x="0" y="1056"/>
                  </a:lnTo>
                  <a:lnTo>
                    <a:pt x="0" y="354"/>
                  </a:lnTo>
                  <a:lnTo>
                    <a:pt x="0" y="354"/>
                  </a:lnTo>
                  <a:cubicBezTo>
                    <a:pt x="0" y="159"/>
                    <a:pt x="159" y="0"/>
                    <a:pt x="354" y="0"/>
                  </a:cubicBezTo>
                  <a:lnTo>
                    <a:pt x="354" y="0"/>
                  </a:lnTo>
                  <a:lnTo>
                    <a:pt x="354" y="0"/>
                  </a:lnTo>
                  <a:cubicBezTo>
                    <a:pt x="549" y="0"/>
                    <a:pt x="709" y="159"/>
                    <a:pt x="709" y="354"/>
                  </a:cubicBezTo>
                  <a:lnTo>
                    <a:pt x="709" y="1056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4" name="Freeform 20">
              <a:extLst>
                <a:ext uri="{FF2B5EF4-FFF2-40B4-BE49-F238E27FC236}">
                  <a16:creationId xmlns:a16="http://schemas.microsoft.com/office/drawing/2014/main" id="{CDEFF72A-8999-49CA-838B-58E7A1D2B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9023" y="11229545"/>
              <a:ext cx="621506" cy="1227568"/>
            </a:xfrm>
            <a:custGeom>
              <a:avLst/>
              <a:gdLst>
                <a:gd name="T0" fmla="*/ 710 w 711"/>
                <a:gd name="T1" fmla="*/ 1402 h 1403"/>
                <a:gd name="T2" fmla="*/ 0 w 711"/>
                <a:gd name="T3" fmla="*/ 1402 h 1403"/>
                <a:gd name="T4" fmla="*/ 0 w 711"/>
                <a:gd name="T5" fmla="*/ 355 h 1403"/>
                <a:gd name="T6" fmla="*/ 0 w 711"/>
                <a:gd name="T7" fmla="*/ 355 h 1403"/>
                <a:gd name="T8" fmla="*/ 354 w 711"/>
                <a:gd name="T9" fmla="*/ 0 h 1403"/>
                <a:gd name="T10" fmla="*/ 354 w 711"/>
                <a:gd name="T11" fmla="*/ 0 h 1403"/>
                <a:gd name="T12" fmla="*/ 354 w 711"/>
                <a:gd name="T13" fmla="*/ 0 h 1403"/>
                <a:gd name="T14" fmla="*/ 710 w 711"/>
                <a:gd name="T15" fmla="*/ 355 h 1403"/>
                <a:gd name="T16" fmla="*/ 710 w 711"/>
                <a:gd name="T17" fmla="*/ 1402 h 1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1" h="1403">
                  <a:moveTo>
                    <a:pt x="710" y="1402"/>
                  </a:moveTo>
                  <a:lnTo>
                    <a:pt x="0" y="1402"/>
                  </a:lnTo>
                  <a:lnTo>
                    <a:pt x="0" y="355"/>
                  </a:lnTo>
                  <a:lnTo>
                    <a:pt x="0" y="355"/>
                  </a:lnTo>
                  <a:cubicBezTo>
                    <a:pt x="0" y="160"/>
                    <a:pt x="160" y="0"/>
                    <a:pt x="354" y="0"/>
                  </a:cubicBezTo>
                  <a:lnTo>
                    <a:pt x="354" y="0"/>
                  </a:lnTo>
                  <a:lnTo>
                    <a:pt x="354" y="0"/>
                  </a:lnTo>
                  <a:cubicBezTo>
                    <a:pt x="549" y="0"/>
                    <a:pt x="710" y="160"/>
                    <a:pt x="710" y="355"/>
                  </a:cubicBezTo>
                  <a:lnTo>
                    <a:pt x="710" y="1402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5" name="Freeform 21">
              <a:extLst>
                <a:ext uri="{FF2B5EF4-FFF2-40B4-BE49-F238E27FC236}">
                  <a16:creationId xmlns:a16="http://schemas.microsoft.com/office/drawing/2014/main" id="{F7447655-4D07-4EBC-B6A7-6F1FB0F7A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3614" y="11217963"/>
              <a:ext cx="621503" cy="926466"/>
            </a:xfrm>
            <a:custGeom>
              <a:avLst/>
              <a:gdLst>
                <a:gd name="T0" fmla="*/ 709 w 710"/>
                <a:gd name="T1" fmla="*/ 1056 h 1057"/>
                <a:gd name="T2" fmla="*/ 0 w 710"/>
                <a:gd name="T3" fmla="*/ 1056 h 1057"/>
                <a:gd name="T4" fmla="*/ 0 w 710"/>
                <a:gd name="T5" fmla="*/ 354 h 1057"/>
                <a:gd name="T6" fmla="*/ 0 w 710"/>
                <a:gd name="T7" fmla="*/ 354 h 1057"/>
                <a:gd name="T8" fmla="*/ 354 w 710"/>
                <a:gd name="T9" fmla="*/ 0 h 1057"/>
                <a:gd name="T10" fmla="*/ 354 w 710"/>
                <a:gd name="T11" fmla="*/ 0 h 1057"/>
                <a:gd name="T12" fmla="*/ 354 w 710"/>
                <a:gd name="T13" fmla="*/ 0 h 1057"/>
                <a:gd name="T14" fmla="*/ 709 w 710"/>
                <a:gd name="T15" fmla="*/ 354 h 1057"/>
                <a:gd name="T16" fmla="*/ 709 w 710"/>
                <a:gd name="T17" fmla="*/ 1056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0" h="1057">
                  <a:moveTo>
                    <a:pt x="709" y="1056"/>
                  </a:moveTo>
                  <a:lnTo>
                    <a:pt x="0" y="1056"/>
                  </a:lnTo>
                  <a:lnTo>
                    <a:pt x="0" y="354"/>
                  </a:lnTo>
                  <a:lnTo>
                    <a:pt x="0" y="354"/>
                  </a:lnTo>
                  <a:cubicBezTo>
                    <a:pt x="0" y="159"/>
                    <a:pt x="159" y="0"/>
                    <a:pt x="354" y="0"/>
                  </a:cubicBezTo>
                  <a:lnTo>
                    <a:pt x="354" y="0"/>
                  </a:lnTo>
                  <a:lnTo>
                    <a:pt x="354" y="0"/>
                  </a:lnTo>
                  <a:cubicBezTo>
                    <a:pt x="549" y="0"/>
                    <a:pt x="709" y="159"/>
                    <a:pt x="709" y="354"/>
                  </a:cubicBezTo>
                  <a:lnTo>
                    <a:pt x="709" y="1056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116" name="Freeform 22">
            <a:extLst>
              <a:ext uri="{FF2B5EF4-FFF2-40B4-BE49-F238E27FC236}">
                <a16:creationId xmlns:a16="http://schemas.microsoft.com/office/drawing/2014/main" id="{28770825-F276-48F7-8BAC-17A2F9955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5824" y="3400904"/>
            <a:ext cx="1563413" cy="158271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306DE475-58D4-4826-90D1-5636A0237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2592" y="3810093"/>
            <a:ext cx="789743" cy="771181"/>
          </a:xfrm>
          <a:custGeom>
            <a:avLst/>
            <a:gdLst>
              <a:gd name="connsiteX0" fmla="*/ 144234 w 789743"/>
              <a:gd name="connsiteY0" fmla="*/ 690989 h 771181"/>
              <a:gd name="connsiteX1" fmla="*/ 145092 w 789743"/>
              <a:gd name="connsiteY1" fmla="*/ 700789 h 771181"/>
              <a:gd name="connsiteX2" fmla="*/ 135656 w 789743"/>
              <a:gd name="connsiteY2" fmla="*/ 713260 h 771181"/>
              <a:gd name="connsiteX3" fmla="*/ 124504 w 789743"/>
              <a:gd name="connsiteY3" fmla="*/ 702570 h 771181"/>
              <a:gd name="connsiteX4" fmla="*/ 122788 w 789743"/>
              <a:gd name="connsiteY4" fmla="*/ 691880 h 771181"/>
              <a:gd name="connsiteX5" fmla="*/ 300201 w 789743"/>
              <a:gd name="connsiteY5" fmla="*/ 644665 h 771181"/>
              <a:gd name="connsiteX6" fmla="*/ 550561 w 789743"/>
              <a:gd name="connsiteY6" fmla="*/ 644665 h 771181"/>
              <a:gd name="connsiteX7" fmla="*/ 561981 w 789743"/>
              <a:gd name="connsiteY7" fmla="*/ 655355 h 771181"/>
              <a:gd name="connsiteX8" fmla="*/ 550561 w 789743"/>
              <a:gd name="connsiteY8" fmla="*/ 666936 h 771181"/>
              <a:gd name="connsiteX9" fmla="*/ 300201 w 789743"/>
              <a:gd name="connsiteY9" fmla="*/ 666936 h 771181"/>
              <a:gd name="connsiteX10" fmla="*/ 288781 w 789743"/>
              <a:gd name="connsiteY10" fmla="*/ 655355 h 771181"/>
              <a:gd name="connsiteX11" fmla="*/ 300201 w 789743"/>
              <a:gd name="connsiteY11" fmla="*/ 644665 h 771181"/>
              <a:gd name="connsiteX12" fmla="*/ 146785 w 789743"/>
              <a:gd name="connsiteY12" fmla="*/ 579474 h 771181"/>
              <a:gd name="connsiteX13" fmla="*/ 100519 w 789743"/>
              <a:gd name="connsiteY13" fmla="*/ 582986 h 771181"/>
              <a:gd name="connsiteX14" fmla="*/ 104011 w 789743"/>
              <a:gd name="connsiteY14" fmla="*/ 630402 h 771181"/>
              <a:gd name="connsiteX15" fmla="*/ 129326 w 789743"/>
              <a:gd name="connsiteY15" fmla="*/ 651475 h 771181"/>
              <a:gd name="connsiteX16" fmla="*/ 145039 w 789743"/>
              <a:gd name="connsiteY16" fmla="*/ 643573 h 771181"/>
              <a:gd name="connsiteX17" fmla="*/ 150277 w 789743"/>
              <a:gd name="connsiteY17" fmla="*/ 625133 h 771181"/>
              <a:gd name="connsiteX18" fmla="*/ 276113 w 789743"/>
              <a:gd name="connsiteY18" fmla="*/ 579042 h 771181"/>
              <a:gd name="connsiteX19" fmla="*/ 570795 w 789743"/>
              <a:gd name="connsiteY19" fmla="*/ 579042 h 771181"/>
              <a:gd name="connsiteX20" fmla="*/ 581289 w 789743"/>
              <a:gd name="connsiteY20" fmla="*/ 590160 h 771181"/>
              <a:gd name="connsiteX21" fmla="*/ 570795 w 789743"/>
              <a:gd name="connsiteY21" fmla="*/ 601278 h 771181"/>
              <a:gd name="connsiteX22" fmla="*/ 276113 w 789743"/>
              <a:gd name="connsiteY22" fmla="*/ 601278 h 771181"/>
              <a:gd name="connsiteX23" fmla="*/ 265620 w 789743"/>
              <a:gd name="connsiteY23" fmla="*/ 590160 h 771181"/>
              <a:gd name="connsiteX24" fmla="*/ 276113 w 789743"/>
              <a:gd name="connsiteY24" fmla="*/ 579042 h 771181"/>
              <a:gd name="connsiteX25" fmla="*/ 276113 w 789743"/>
              <a:gd name="connsiteY25" fmla="*/ 509557 h 771181"/>
              <a:gd name="connsiteX26" fmla="*/ 570795 w 789743"/>
              <a:gd name="connsiteY26" fmla="*/ 509557 h 771181"/>
              <a:gd name="connsiteX27" fmla="*/ 581289 w 789743"/>
              <a:gd name="connsiteY27" fmla="*/ 519749 h 771181"/>
              <a:gd name="connsiteX28" fmla="*/ 570795 w 789743"/>
              <a:gd name="connsiteY28" fmla="*/ 531793 h 771181"/>
              <a:gd name="connsiteX29" fmla="*/ 276113 w 789743"/>
              <a:gd name="connsiteY29" fmla="*/ 531793 h 771181"/>
              <a:gd name="connsiteX30" fmla="*/ 265620 w 789743"/>
              <a:gd name="connsiteY30" fmla="*/ 519749 h 771181"/>
              <a:gd name="connsiteX31" fmla="*/ 276113 w 789743"/>
              <a:gd name="connsiteY31" fmla="*/ 509557 h 771181"/>
              <a:gd name="connsiteX32" fmla="*/ 391614 w 789743"/>
              <a:gd name="connsiteY32" fmla="*/ 279913 h 771181"/>
              <a:gd name="connsiteX33" fmla="*/ 391614 w 789743"/>
              <a:gd name="connsiteY33" fmla="*/ 356147 h 771181"/>
              <a:gd name="connsiteX34" fmla="*/ 463015 w 789743"/>
              <a:gd name="connsiteY34" fmla="*/ 356147 h 771181"/>
              <a:gd name="connsiteX35" fmla="*/ 463015 w 789743"/>
              <a:gd name="connsiteY35" fmla="*/ 279913 h 771181"/>
              <a:gd name="connsiteX36" fmla="*/ 389002 w 789743"/>
              <a:gd name="connsiteY36" fmla="*/ 258638 h 771181"/>
              <a:gd name="connsiteX37" fmla="*/ 466498 w 789743"/>
              <a:gd name="connsiteY37" fmla="*/ 258638 h 771181"/>
              <a:gd name="connsiteX38" fmla="*/ 484783 w 789743"/>
              <a:gd name="connsiteY38" fmla="*/ 278140 h 771181"/>
              <a:gd name="connsiteX39" fmla="*/ 484783 w 789743"/>
              <a:gd name="connsiteY39" fmla="*/ 357920 h 771181"/>
              <a:gd name="connsiteX40" fmla="*/ 466498 w 789743"/>
              <a:gd name="connsiteY40" fmla="*/ 377422 h 771181"/>
              <a:gd name="connsiteX41" fmla="*/ 389002 w 789743"/>
              <a:gd name="connsiteY41" fmla="*/ 377422 h 771181"/>
              <a:gd name="connsiteX42" fmla="*/ 375070 w 789743"/>
              <a:gd name="connsiteY42" fmla="*/ 372103 h 771181"/>
              <a:gd name="connsiteX43" fmla="*/ 369846 w 789743"/>
              <a:gd name="connsiteY43" fmla="*/ 357920 h 771181"/>
              <a:gd name="connsiteX44" fmla="*/ 369846 w 789743"/>
              <a:gd name="connsiteY44" fmla="*/ 278140 h 771181"/>
              <a:gd name="connsiteX45" fmla="*/ 389002 w 789743"/>
              <a:gd name="connsiteY45" fmla="*/ 258638 h 771181"/>
              <a:gd name="connsiteX46" fmla="*/ 39414 w 789743"/>
              <a:gd name="connsiteY46" fmla="*/ 176442 h 771181"/>
              <a:gd name="connsiteX47" fmla="*/ 26320 w 789743"/>
              <a:gd name="connsiteY47" fmla="*/ 184345 h 771181"/>
              <a:gd name="connsiteX48" fmla="*/ 21082 w 789743"/>
              <a:gd name="connsiteY48" fmla="*/ 199272 h 771181"/>
              <a:gd name="connsiteX49" fmla="*/ 31558 w 789743"/>
              <a:gd name="connsiteY49" fmla="*/ 315176 h 771181"/>
              <a:gd name="connsiteX50" fmla="*/ 42906 w 789743"/>
              <a:gd name="connsiteY50" fmla="*/ 313420 h 771181"/>
              <a:gd name="connsiteX51" fmla="*/ 55127 w 789743"/>
              <a:gd name="connsiteY51" fmla="*/ 316932 h 771181"/>
              <a:gd name="connsiteX52" fmla="*/ 42906 w 789743"/>
              <a:gd name="connsiteY52" fmla="*/ 176442 h 771181"/>
              <a:gd name="connsiteX53" fmla="*/ 110995 w 789743"/>
              <a:gd name="connsiteY53" fmla="*/ 170295 h 771181"/>
              <a:gd name="connsiteX54" fmla="*/ 64729 w 789743"/>
              <a:gd name="connsiteY54" fmla="*/ 174686 h 771181"/>
              <a:gd name="connsiteX55" fmla="*/ 97901 w 789743"/>
              <a:gd name="connsiteY55" fmla="*/ 561913 h 771181"/>
              <a:gd name="connsiteX56" fmla="*/ 144166 w 789743"/>
              <a:gd name="connsiteY56" fmla="*/ 558400 h 771181"/>
              <a:gd name="connsiteX57" fmla="*/ 721493 w 789743"/>
              <a:gd name="connsiteY57" fmla="*/ 134651 h 771181"/>
              <a:gd name="connsiteX58" fmla="*/ 721493 w 789743"/>
              <a:gd name="connsiteY58" fmla="*/ 146892 h 771181"/>
              <a:gd name="connsiteX59" fmla="*/ 721493 w 789743"/>
              <a:gd name="connsiteY59" fmla="*/ 533356 h 771181"/>
              <a:gd name="connsiteX60" fmla="*/ 721493 w 789743"/>
              <a:gd name="connsiteY60" fmla="*/ 567456 h 771181"/>
              <a:gd name="connsiteX61" fmla="*/ 721493 w 789743"/>
              <a:gd name="connsiteY61" fmla="*/ 635656 h 771181"/>
              <a:gd name="connsiteX62" fmla="*/ 745118 w 789743"/>
              <a:gd name="connsiteY62" fmla="*/ 658389 h 771181"/>
              <a:gd name="connsiteX63" fmla="*/ 767868 w 789743"/>
              <a:gd name="connsiteY63" fmla="*/ 635656 h 771181"/>
              <a:gd name="connsiteX64" fmla="*/ 767868 w 789743"/>
              <a:gd name="connsiteY64" fmla="*/ 141646 h 771181"/>
              <a:gd name="connsiteX65" fmla="*/ 760868 w 789743"/>
              <a:gd name="connsiteY65" fmla="*/ 134651 h 771181"/>
              <a:gd name="connsiteX66" fmla="*/ 508433 w 789743"/>
              <a:gd name="connsiteY66" fmla="*/ 121393 h 771181"/>
              <a:gd name="connsiteX67" fmla="*/ 508433 w 789743"/>
              <a:gd name="connsiteY67" fmla="*/ 169574 h 771181"/>
              <a:gd name="connsiteX68" fmla="*/ 502301 w 789743"/>
              <a:gd name="connsiteY68" fmla="*/ 179210 h 771181"/>
              <a:gd name="connsiteX69" fmla="*/ 491788 w 789743"/>
              <a:gd name="connsiteY69" fmla="*/ 179210 h 771181"/>
              <a:gd name="connsiteX70" fmla="*/ 426957 w 789743"/>
              <a:gd name="connsiteY70" fmla="*/ 137161 h 771181"/>
              <a:gd name="connsiteX71" fmla="*/ 418196 w 789743"/>
              <a:gd name="connsiteY71" fmla="*/ 137161 h 771181"/>
              <a:gd name="connsiteX72" fmla="*/ 271012 w 789743"/>
              <a:gd name="connsiteY72" fmla="*/ 237903 h 771181"/>
              <a:gd name="connsiteX73" fmla="*/ 292915 w 789743"/>
              <a:gd name="connsiteY73" fmla="*/ 237903 h 771181"/>
              <a:gd name="connsiteX74" fmla="*/ 303428 w 789743"/>
              <a:gd name="connsiteY74" fmla="*/ 249292 h 771181"/>
              <a:gd name="connsiteX75" fmla="*/ 303428 w 789743"/>
              <a:gd name="connsiteY75" fmla="*/ 427124 h 771181"/>
              <a:gd name="connsiteX76" fmla="*/ 306056 w 789743"/>
              <a:gd name="connsiteY76" fmla="*/ 429752 h 771181"/>
              <a:gd name="connsiteX77" fmla="*/ 539973 w 789743"/>
              <a:gd name="connsiteY77" fmla="*/ 429752 h 771181"/>
              <a:gd name="connsiteX78" fmla="*/ 541725 w 789743"/>
              <a:gd name="connsiteY78" fmla="*/ 427124 h 771181"/>
              <a:gd name="connsiteX79" fmla="*/ 541725 w 789743"/>
              <a:gd name="connsiteY79" fmla="*/ 249292 h 771181"/>
              <a:gd name="connsiteX80" fmla="*/ 545229 w 789743"/>
              <a:gd name="connsiteY80" fmla="*/ 241407 h 771181"/>
              <a:gd name="connsiteX81" fmla="*/ 553114 w 789743"/>
              <a:gd name="connsiteY81" fmla="*/ 237903 h 771181"/>
              <a:gd name="connsiteX82" fmla="*/ 576769 w 789743"/>
              <a:gd name="connsiteY82" fmla="*/ 237903 h 771181"/>
              <a:gd name="connsiteX83" fmla="*/ 533840 w 789743"/>
              <a:gd name="connsiteY83" fmla="*/ 204615 h 771181"/>
              <a:gd name="connsiteX84" fmla="*/ 529460 w 789743"/>
              <a:gd name="connsiteY84" fmla="*/ 196730 h 771181"/>
              <a:gd name="connsiteX85" fmla="*/ 529460 w 789743"/>
              <a:gd name="connsiteY85" fmla="*/ 121393 h 771181"/>
              <a:gd name="connsiteX86" fmla="*/ 501425 w 789743"/>
              <a:gd name="connsiteY86" fmla="*/ 100368 h 771181"/>
              <a:gd name="connsiteX87" fmla="*/ 535592 w 789743"/>
              <a:gd name="connsiteY87" fmla="*/ 100368 h 771181"/>
              <a:gd name="connsiteX88" fmla="*/ 550486 w 789743"/>
              <a:gd name="connsiteY88" fmla="*/ 114384 h 771181"/>
              <a:gd name="connsiteX89" fmla="*/ 550486 w 789743"/>
              <a:gd name="connsiteY89" fmla="*/ 191474 h 771181"/>
              <a:gd name="connsiteX90" fmla="*/ 600423 w 789743"/>
              <a:gd name="connsiteY90" fmla="*/ 229143 h 771181"/>
              <a:gd name="connsiteX91" fmla="*/ 606556 w 789743"/>
              <a:gd name="connsiteY91" fmla="*/ 248416 h 771181"/>
              <a:gd name="connsiteX92" fmla="*/ 589910 w 789743"/>
              <a:gd name="connsiteY92" fmla="*/ 259804 h 771181"/>
              <a:gd name="connsiteX93" fmla="*/ 563627 w 789743"/>
              <a:gd name="connsiteY93" fmla="*/ 259804 h 771181"/>
              <a:gd name="connsiteX94" fmla="*/ 563627 w 789743"/>
              <a:gd name="connsiteY94" fmla="*/ 427124 h 771181"/>
              <a:gd name="connsiteX95" fmla="*/ 539973 w 789743"/>
              <a:gd name="connsiteY95" fmla="*/ 450776 h 771181"/>
              <a:gd name="connsiteX96" fmla="*/ 306056 w 789743"/>
              <a:gd name="connsiteY96" fmla="*/ 450776 h 771181"/>
              <a:gd name="connsiteX97" fmla="*/ 281526 w 789743"/>
              <a:gd name="connsiteY97" fmla="*/ 427124 h 771181"/>
              <a:gd name="connsiteX98" fmla="*/ 281526 w 789743"/>
              <a:gd name="connsiteY98" fmla="*/ 259804 h 771181"/>
              <a:gd name="connsiteX99" fmla="*/ 256995 w 789743"/>
              <a:gd name="connsiteY99" fmla="*/ 259804 h 771181"/>
              <a:gd name="connsiteX100" fmla="*/ 241225 w 789743"/>
              <a:gd name="connsiteY100" fmla="*/ 247539 h 771181"/>
              <a:gd name="connsiteX101" fmla="*/ 247358 w 789743"/>
              <a:gd name="connsiteY101" fmla="*/ 228267 h 771181"/>
              <a:gd name="connsiteX102" fmla="*/ 406807 w 789743"/>
              <a:gd name="connsiteY102" fmla="*/ 118765 h 771181"/>
              <a:gd name="connsiteX103" fmla="*/ 407683 w 789743"/>
              <a:gd name="connsiteY103" fmla="*/ 117889 h 771181"/>
              <a:gd name="connsiteX104" fmla="*/ 437470 w 789743"/>
              <a:gd name="connsiteY104" fmla="*/ 117889 h 771181"/>
              <a:gd name="connsiteX105" fmla="*/ 438346 w 789743"/>
              <a:gd name="connsiteY105" fmla="*/ 118765 h 771181"/>
              <a:gd name="connsiteX106" fmla="*/ 487407 w 789743"/>
              <a:gd name="connsiteY106" fmla="*/ 150301 h 771181"/>
              <a:gd name="connsiteX107" fmla="*/ 487407 w 789743"/>
              <a:gd name="connsiteY107" fmla="*/ 114384 h 771181"/>
              <a:gd name="connsiteX108" fmla="*/ 501425 w 789743"/>
              <a:gd name="connsiteY108" fmla="*/ 100368 h 771181"/>
              <a:gd name="connsiteX109" fmla="*/ 97901 w 789743"/>
              <a:gd name="connsiteY109" fmla="*/ 79855 h 771181"/>
              <a:gd name="connsiteX110" fmla="*/ 61237 w 789743"/>
              <a:gd name="connsiteY110" fmla="*/ 83367 h 771181"/>
              <a:gd name="connsiteX111" fmla="*/ 56873 w 789743"/>
              <a:gd name="connsiteY111" fmla="*/ 88635 h 771181"/>
              <a:gd name="connsiteX112" fmla="*/ 62110 w 789743"/>
              <a:gd name="connsiteY112" fmla="*/ 153612 h 771181"/>
              <a:gd name="connsiteX113" fmla="*/ 109249 w 789743"/>
              <a:gd name="connsiteY113" fmla="*/ 149222 h 771181"/>
              <a:gd name="connsiteX114" fmla="*/ 104011 w 789743"/>
              <a:gd name="connsiteY114" fmla="*/ 84245 h 771181"/>
              <a:gd name="connsiteX115" fmla="*/ 101392 w 789743"/>
              <a:gd name="connsiteY115" fmla="*/ 81611 h 771181"/>
              <a:gd name="connsiteX116" fmla="*/ 98774 w 789743"/>
              <a:gd name="connsiteY116" fmla="*/ 79855 h 771181"/>
              <a:gd name="connsiteX117" fmla="*/ 97028 w 789743"/>
              <a:gd name="connsiteY117" fmla="*/ 58781 h 771181"/>
              <a:gd name="connsiteX118" fmla="*/ 115359 w 789743"/>
              <a:gd name="connsiteY118" fmla="*/ 64928 h 771181"/>
              <a:gd name="connsiteX119" fmla="*/ 124962 w 789743"/>
              <a:gd name="connsiteY119" fmla="*/ 82489 h 771181"/>
              <a:gd name="connsiteX120" fmla="*/ 172100 w 789743"/>
              <a:gd name="connsiteY120" fmla="*/ 624255 h 771181"/>
              <a:gd name="connsiteX121" fmla="*/ 162498 w 789743"/>
              <a:gd name="connsiteY121" fmla="*/ 656744 h 771181"/>
              <a:gd name="connsiteX122" fmla="*/ 141547 w 789743"/>
              <a:gd name="connsiteY122" fmla="*/ 670793 h 771181"/>
              <a:gd name="connsiteX123" fmla="*/ 143293 w 789743"/>
              <a:gd name="connsiteY123" fmla="*/ 683964 h 771181"/>
              <a:gd name="connsiteX124" fmla="*/ 139801 w 789743"/>
              <a:gd name="connsiteY124" fmla="*/ 688354 h 771181"/>
              <a:gd name="connsiteX125" fmla="*/ 125835 w 789743"/>
              <a:gd name="connsiteY125" fmla="*/ 690110 h 771181"/>
              <a:gd name="connsiteX126" fmla="*/ 121470 w 789743"/>
              <a:gd name="connsiteY126" fmla="*/ 686598 h 771181"/>
              <a:gd name="connsiteX127" fmla="*/ 120597 w 789743"/>
              <a:gd name="connsiteY127" fmla="*/ 671671 h 771181"/>
              <a:gd name="connsiteX128" fmla="*/ 83061 w 789743"/>
              <a:gd name="connsiteY128" fmla="*/ 631280 h 771181"/>
              <a:gd name="connsiteX129" fmla="*/ 77823 w 789743"/>
              <a:gd name="connsiteY129" fmla="*/ 575084 h 771181"/>
              <a:gd name="connsiteX130" fmla="*/ 58619 w 789743"/>
              <a:gd name="connsiteY130" fmla="*/ 354689 h 771181"/>
              <a:gd name="connsiteX131" fmla="*/ 47270 w 789743"/>
              <a:gd name="connsiteY131" fmla="*/ 359079 h 771181"/>
              <a:gd name="connsiteX132" fmla="*/ 24574 w 789743"/>
              <a:gd name="connsiteY132" fmla="*/ 360836 h 771181"/>
              <a:gd name="connsiteX133" fmla="*/ 23701 w 789743"/>
              <a:gd name="connsiteY133" fmla="*/ 361714 h 771181"/>
              <a:gd name="connsiteX134" fmla="*/ 13226 w 789743"/>
              <a:gd name="connsiteY134" fmla="*/ 352055 h 771181"/>
              <a:gd name="connsiteX135" fmla="*/ 132 w 789743"/>
              <a:gd name="connsiteY135" fmla="*/ 201028 h 771181"/>
              <a:gd name="connsiteX136" fmla="*/ 8861 w 789743"/>
              <a:gd name="connsiteY136" fmla="*/ 170295 h 771181"/>
              <a:gd name="connsiteX137" fmla="*/ 38541 w 789743"/>
              <a:gd name="connsiteY137" fmla="*/ 155368 h 771181"/>
              <a:gd name="connsiteX138" fmla="*/ 41160 w 789743"/>
              <a:gd name="connsiteY138" fmla="*/ 155368 h 771181"/>
              <a:gd name="connsiteX139" fmla="*/ 35922 w 789743"/>
              <a:gd name="connsiteY139" fmla="*/ 90392 h 771181"/>
              <a:gd name="connsiteX140" fmla="*/ 59491 w 789743"/>
              <a:gd name="connsiteY140" fmla="*/ 62293 h 771181"/>
              <a:gd name="connsiteX141" fmla="*/ 676868 w 789743"/>
              <a:gd name="connsiteY141" fmla="*/ 21859 h 771181"/>
              <a:gd name="connsiteX142" fmla="*/ 653243 w 789743"/>
              <a:gd name="connsiteY142" fmla="*/ 45467 h 771181"/>
              <a:gd name="connsiteX143" fmla="*/ 653243 w 789743"/>
              <a:gd name="connsiteY143" fmla="*/ 129405 h 771181"/>
              <a:gd name="connsiteX144" fmla="*/ 653243 w 789743"/>
              <a:gd name="connsiteY144" fmla="*/ 146892 h 771181"/>
              <a:gd name="connsiteX145" fmla="*/ 653243 w 789743"/>
              <a:gd name="connsiteY145" fmla="*/ 658389 h 771181"/>
              <a:gd name="connsiteX146" fmla="*/ 707493 w 789743"/>
              <a:gd name="connsiteY146" fmla="*/ 658389 h 771181"/>
              <a:gd name="connsiteX147" fmla="*/ 700493 w 789743"/>
              <a:gd name="connsiteY147" fmla="*/ 635656 h 771181"/>
              <a:gd name="connsiteX148" fmla="*/ 700493 w 789743"/>
              <a:gd name="connsiteY148" fmla="*/ 567456 h 771181"/>
              <a:gd name="connsiteX149" fmla="*/ 700493 w 789743"/>
              <a:gd name="connsiteY149" fmla="*/ 533356 h 771181"/>
              <a:gd name="connsiteX150" fmla="*/ 700493 w 789743"/>
              <a:gd name="connsiteY150" fmla="*/ 146892 h 771181"/>
              <a:gd name="connsiteX151" fmla="*/ 700493 w 789743"/>
              <a:gd name="connsiteY151" fmla="*/ 110169 h 771181"/>
              <a:gd name="connsiteX152" fmla="*/ 700493 w 789743"/>
              <a:gd name="connsiteY152" fmla="*/ 45467 h 771181"/>
              <a:gd name="connsiteX153" fmla="*/ 676868 w 789743"/>
              <a:gd name="connsiteY153" fmla="*/ 21859 h 771181"/>
              <a:gd name="connsiteX154" fmla="*/ 266494 w 789743"/>
              <a:gd name="connsiteY154" fmla="*/ 21859 h 771181"/>
              <a:gd name="connsiteX155" fmla="*/ 221869 w 789743"/>
              <a:gd name="connsiteY155" fmla="*/ 66451 h 771181"/>
              <a:gd name="connsiteX156" fmla="*/ 221869 w 789743"/>
              <a:gd name="connsiteY156" fmla="*/ 90059 h 771181"/>
              <a:gd name="connsiteX157" fmla="*/ 221869 w 789743"/>
              <a:gd name="connsiteY157" fmla="*/ 124158 h 771181"/>
              <a:gd name="connsiteX158" fmla="*/ 221869 w 789743"/>
              <a:gd name="connsiteY158" fmla="*/ 737955 h 771181"/>
              <a:gd name="connsiteX159" fmla="*/ 233244 w 789743"/>
              <a:gd name="connsiteY159" fmla="*/ 750196 h 771181"/>
              <a:gd name="connsiteX160" fmla="*/ 619993 w 789743"/>
              <a:gd name="connsiteY160" fmla="*/ 750196 h 771181"/>
              <a:gd name="connsiteX161" fmla="*/ 631368 w 789743"/>
              <a:gd name="connsiteY161" fmla="*/ 737955 h 771181"/>
              <a:gd name="connsiteX162" fmla="*/ 631368 w 789743"/>
              <a:gd name="connsiteY162" fmla="*/ 146892 h 771181"/>
              <a:gd name="connsiteX163" fmla="*/ 631368 w 789743"/>
              <a:gd name="connsiteY163" fmla="*/ 129405 h 771181"/>
              <a:gd name="connsiteX164" fmla="*/ 631368 w 789743"/>
              <a:gd name="connsiteY164" fmla="*/ 45467 h 771181"/>
              <a:gd name="connsiteX165" fmla="*/ 638368 w 789743"/>
              <a:gd name="connsiteY165" fmla="*/ 21859 h 771181"/>
              <a:gd name="connsiteX166" fmla="*/ 266494 w 789743"/>
              <a:gd name="connsiteY166" fmla="*/ 0 h 771181"/>
              <a:gd name="connsiteX167" fmla="*/ 676868 w 789743"/>
              <a:gd name="connsiteY167" fmla="*/ 0 h 771181"/>
              <a:gd name="connsiteX168" fmla="*/ 721493 w 789743"/>
              <a:gd name="connsiteY168" fmla="*/ 45467 h 771181"/>
              <a:gd name="connsiteX169" fmla="*/ 721493 w 789743"/>
              <a:gd name="connsiteY169" fmla="*/ 110169 h 771181"/>
              <a:gd name="connsiteX170" fmla="*/ 721493 w 789743"/>
              <a:gd name="connsiteY170" fmla="*/ 113666 h 771181"/>
              <a:gd name="connsiteX171" fmla="*/ 760868 w 789743"/>
              <a:gd name="connsiteY171" fmla="*/ 113666 h 771181"/>
              <a:gd name="connsiteX172" fmla="*/ 789743 w 789743"/>
              <a:gd name="connsiteY172" fmla="*/ 141646 h 771181"/>
              <a:gd name="connsiteX173" fmla="*/ 789743 w 789743"/>
              <a:gd name="connsiteY173" fmla="*/ 635656 h 771181"/>
              <a:gd name="connsiteX174" fmla="*/ 745118 w 789743"/>
              <a:gd name="connsiteY174" fmla="*/ 680248 h 771181"/>
              <a:gd name="connsiteX175" fmla="*/ 653243 w 789743"/>
              <a:gd name="connsiteY175" fmla="*/ 680248 h 771181"/>
              <a:gd name="connsiteX176" fmla="*/ 653243 w 789743"/>
              <a:gd name="connsiteY176" fmla="*/ 737955 h 771181"/>
              <a:gd name="connsiteX177" fmla="*/ 619993 w 789743"/>
              <a:gd name="connsiteY177" fmla="*/ 771181 h 771181"/>
              <a:gd name="connsiteX178" fmla="*/ 233244 w 789743"/>
              <a:gd name="connsiteY178" fmla="*/ 771181 h 771181"/>
              <a:gd name="connsiteX179" fmla="*/ 199994 w 789743"/>
              <a:gd name="connsiteY179" fmla="*/ 737955 h 771181"/>
              <a:gd name="connsiteX180" fmla="*/ 199994 w 789743"/>
              <a:gd name="connsiteY180" fmla="*/ 124158 h 771181"/>
              <a:gd name="connsiteX181" fmla="*/ 199994 w 789743"/>
              <a:gd name="connsiteY181" fmla="*/ 90059 h 771181"/>
              <a:gd name="connsiteX182" fmla="*/ 199994 w 789743"/>
              <a:gd name="connsiteY182" fmla="*/ 66451 h 771181"/>
              <a:gd name="connsiteX183" fmla="*/ 266494 w 789743"/>
              <a:gd name="connsiteY183" fmla="*/ 0 h 771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789743" h="771181">
                <a:moveTo>
                  <a:pt x="144234" y="690989"/>
                </a:moveTo>
                <a:lnTo>
                  <a:pt x="145092" y="700789"/>
                </a:lnTo>
                <a:cubicBezTo>
                  <a:pt x="145092" y="707024"/>
                  <a:pt x="141661" y="712370"/>
                  <a:pt x="135656" y="713260"/>
                </a:cubicBezTo>
                <a:cubicBezTo>
                  <a:pt x="129651" y="713260"/>
                  <a:pt x="124504" y="708806"/>
                  <a:pt x="124504" y="702570"/>
                </a:cubicBezTo>
                <a:lnTo>
                  <a:pt x="122788" y="691880"/>
                </a:lnTo>
                <a:close/>
                <a:moveTo>
                  <a:pt x="300201" y="644665"/>
                </a:moveTo>
                <a:lnTo>
                  <a:pt x="550561" y="644665"/>
                </a:lnTo>
                <a:cubicBezTo>
                  <a:pt x="556710" y="644665"/>
                  <a:pt x="561981" y="650010"/>
                  <a:pt x="561981" y="655355"/>
                </a:cubicBezTo>
                <a:cubicBezTo>
                  <a:pt x="561981" y="661591"/>
                  <a:pt x="556710" y="666936"/>
                  <a:pt x="550561" y="666936"/>
                </a:cubicBezTo>
                <a:lnTo>
                  <a:pt x="300201" y="666936"/>
                </a:lnTo>
                <a:cubicBezTo>
                  <a:pt x="294052" y="666936"/>
                  <a:pt x="288781" y="661591"/>
                  <a:pt x="288781" y="655355"/>
                </a:cubicBezTo>
                <a:cubicBezTo>
                  <a:pt x="288781" y="650010"/>
                  <a:pt x="294052" y="644665"/>
                  <a:pt x="300201" y="644665"/>
                </a:cubicBezTo>
                <a:close/>
                <a:moveTo>
                  <a:pt x="146785" y="579474"/>
                </a:moveTo>
                <a:lnTo>
                  <a:pt x="100519" y="582986"/>
                </a:lnTo>
                <a:lnTo>
                  <a:pt x="104011" y="630402"/>
                </a:lnTo>
                <a:cubicBezTo>
                  <a:pt x="104884" y="643573"/>
                  <a:pt x="116232" y="652353"/>
                  <a:pt x="129326" y="651475"/>
                </a:cubicBezTo>
                <a:cubicBezTo>
                  <a:pt x="135437" y="650597"/>
                  <a:pt x="141547" y="647085"/>
                  <a:pt x="145039" y="643573"/>
                </a:cubicBezTo>
                <a:cubicBezTo>
                  <a:pt x="149404" y="638304"/>
                  <a:pt x="151150" y="632158"/>
                  <a:pt x="150277" y="625133"/>
                </a:cubicBezTo>
                <a:close/>
                <a:moveTo>
                  <a:pt x="276113" y="579042"/>
                </a:moveTo>
                <a:lnTo>
                  <a:pt x="570795" y="579042"/>
                </a:lnTo>
                <a:cubicBezTo>
                  <a:pt x="576042" y="579042"/>
                  <a:pt x="581289" y="583675"/>
                  <a:pt x="581289" y="590160"/>
                </a:cubicBezTo>
                <a:cubicBezTo>
                  <a:pt x="581289" y="596645"/>
                  <a:pt x="576042" y="601278"/>
                  <a:pt x="570795" y="601278"/>
                </a:cubicBezTo>
                <a:lnTo>
                  <a:pt x="276113" y="601278"/>
                </a:lnTo>
                <a:cubicBezTo>
                  <a:pt x="269992" y="601278"/>
                  <a:pt x="265620" y="596645"/>
                  <a:pt x="265620" y="590160"/>
                </a:cubicBezTo>
                <a:cubicBezTo>
                  <a:pt x="265620" y="583675"/>
                  <a:pt x="269992" y="579042"/>
                  <a:pt x="276113" y="579042"/>
                </a:cubicBezTo>
                <a:close/>
                <a:moveTo>
                  <a:pt x="276113" y="509557"/>
                </a:moveTo>
                <a:lnTo>
                  <a:pt x="570795" y="509557"/>
                </a:lnTo>
                <a:cubicBezTo>
                  <a:pt x="576042" y="509557"/>
                  <a:pt x="581289" y="515116"/>
                  <a:pt x="581289" y="519749"/>
                </a:cubicBezTo>
                <a:cubicBezTo>
                  <a:pt x="581289" y="526234"/>
                  <a:pt x="576042" y="531793"/>
                  <a:pt x="570795" y="531793"/>
                </a:cubicBezTo>
                <a:lnTo>
                  <a:pt x="276113" y="531793"/>
                </a:lnTo>
                <a:cubicBezTo>
                  <a:pt x="269992" y="531793"/>
                  <a:pt x="265620" y="526234"/>
                  <a:pt x="265620" y="519749"/>
                </a:cubicBezTo>
                <a:cubicBezTo>
                  <a:pt x="265620" y="515116"/>
                  <a:pt x="269992" y="509557"/>
                  <a:pt x="276113" y="509557"/>
                </a:cubicBezTo>
                <a:close/>
                <a:moveTo>
                  <a:pt x="391614" y="279913"/>
                </a:moveTo>
                <a:lnTo>
                  <a:pt x="391614" y="356147"/>
                </a:lnTo>
                <a:lnTo>
                  <a:pt x="463015" y="356147"/>
                </a:lnTo>
                <a:lnTo>
                  <a:pt x="463015" y="279913"/>
                </a:lnTo>
                <a:close/>
                <a:moveTo>
                  <a:pt x="389002" y="258638"/>
                </a:moveTo>
                <a:lnTo>
                  <a:pt x="466498" y="258638"/>
                </a:lnTo>
                <a:cubicBezTo>
                  <a:pt x="476076" y="258638"/>
                  <a:pt x="484783" y="267503"/>
                  <a:pt x="484783" y="278140"/>
                </a:cubicBezTo>
                <a:lnTo>
                  <a:pt x="484783" y="357920"/>
                </a:lnTo>
                <a:cubicBezTo>
                  <a:pt x="484783" y="368557"/>
                  <a:pt x="476076" y="377422"/>
                  <a:pt x="466498" y="377422"/>
                </a:cubicBezTo>
                <a:lnTo>
                  <a:pt x="389002" y="377422"/>
                </a:lnTo>
                <a:cubicBezTo>
                  <a:pt x="383778" y="377422"/>
                  <a:pt x="379424" y="374762"/>
                  <a:pt x="375070" y="372103"/>
                </a:cubicBezTo>
                <a:cubicBezTo>
                  <a:pt x="372458" y="368557"/>
                  <a:pt x="369846" y="363239"/>
                  <a:pt x="369846" y="357920"/>
                </a:cubicBezTo>
                <a:lnTo>
                  <a:pt x="369846" y="278140"/>
                </a:lnTo>
                <a:cubicBezTo>
                  <a:pt x="369846" y="267503"/>
                  <a:pt x="378553" y="258638"/>
                  <a:pt x="389002" y="258638"/>
                </a:cubicBezTo>
                <a:close/>
                <a:moveTo>
                  <a:pt x="39414" y="176442"/>
                </a:moveTo>
                <a:cubicBezTo>
                  <a:pt x="34176" y="177320"/>
                  <a:pt x="29812" y="179954"/>
                  <a:pt x="26320" y="184345"/>
                </a:cubicBezTo>
                <a:cubicBezTo>
                  <a:pt x="21955" y="187857"/>
                  <a:pt x="21082" y="194003"/>
                  <a:pt x="21082" y="199272"/>
                </a:cubicBezTo>
                <a:lnTo>
                  <a:pt x="31558" y="315176"/>
                </a:lnTo>
                <a:lnTo>
                  <a:pt x="42906" y="313420"/>
                </a:lnTo>
                <a:cubicBezTo>
                  <a:pt x="48143" y="313420"/>
                  <a:pt x="51635" y="314298"/>
                  <a:pt x="55127" y="316932"/>
                </a:cubicBezTo>
                <a:lnTo>
                  <a:pt x="42906" y="176442"/>
                </a:lnTo>
                <a:close/>
                <a:moveTo>
                  <a:pt x="110995" y="170295"/>
                </a:moveTo>
                <a:lnTo>
                  <a:pt x="64729" y="174686"/>
                </a:lnTo>
                <a:lnTo>
                  <a:pt x="97901" y="561913"/>
                </a:lnTo>
                <a:lnTo>
                  <a:pt x="144166" y="558400"/>
                </a:lnTo>
                <a:close/>
                <a:moveTo>
                  <a:pt x="721493" y="134651"/>
                </a:moveTo>
                <a:lnTo>
                  <a:pt x="721493" y="146892"/>
                </a:lnTo>
                <a:lnTo>
                  <a:pt x="721493" y="533356"/>
                </a:lnTo>
                <a:lnTo>
                  <a:pt x="721493" y="567456"/>
                </a:lnTo>
                <a:lnTo>
                  <a:pt x="721493" y="635656"/>
                </a:lnTo>
                <a:cubicBezTo>
                  <a:pt x="721493" y="648771"/>
                  <a:pt x="732868" y="658389"/>
                  <a:pt x="745118" y="658389"/>
                </a:cubicBezTo>
                <a:cubicBezTo>
                  <a:pt x="758243" y="658389"/>
                  <a:pt x="767868" y="648771"/>
                  <a:pt x="767868" y="635656"/>
                </a:cubicBezTo>
                <a:lnTo>
                  <a:pt x="767868" y="141646"/>
                </a:lnTo>
                <a:cubicBezTo>
                  <a:pt x="767868" y="138148"/>
                  <a:pt x="765243" y="134651"/>
                  <a:pt x="760868" y="134651"/>
                </a:cubicBezTo>
                <a:close/>
                <a:moveTo>
                  <a:pt x="508433" y="121393"/>
                </a:moveTo>
                <a:lnTo>
                  <a:pt x="508433" y="169574"/>
                </a:lnTo>
                <a:cubicBezTo>
                  <a:pt x="508433" y="173078"/>
                  <a:pt x="506681" y="177458"/>
                  <a:pt x="502301" y="179210"/>
                </a:cubicBezTo>
                <a:cubicBezTo>
                  <a:pt x="499672" y="180962"/>
                  <a:pt x="494416" y="180086"/>
                  <a:pt x="491788" y="179210"/>
                </a:cubicBezTo>
                <a:lnTo>
                  <a:pt x="426957" y="137161"/>
                </a:lnTo>
                <a:cubicBezTo>
                  <a:pt x="423452" y="135409"/>
                  <a:pt x="420824" y="135409"/>
                  <a:pt x="418196" y="137161"/>
                </a:cubicBezTo>
                <a:lnTo>
                  <a:pt x="271012" y="237903"/>
                </a:lnTo>
                <a:lnTo>
                  <a:pt x="292915" y="237903"/>
                </a:lnTo>
                <a:cubicBezTo>
                  <a:pt x="298171" y="237903"/>
                  <a:pt x="303428" y="243159"/>
                  <a:pt x="303428" y="249292"/>
                </a:cubicBezTo>
                <a:lnTo>
                  <a:pt x="303428" y="427124"/>
                </a:lnTo>
                <a:cubicBezTo>
                  <a:pt x="303428" y="428876"/>
                  <a:pt x="304304" y="429752"/>
                  <a:pt x="306056" y="429752"/>
                </a:cubicBezTo>
                <a:lnTo>
                  <a:pt x="539973" y="429752"/>
                </a:lnTo>
                <a:cubicBezTo>
                  <a:pt x="541725" y="429752"/>
                  <a:pt x="541725" y="428876"/>
                  <a:pt x="541725" y="427124"/>
                </a:cubicBezTo>
                <a:lnTo>
                  <a:pt x="541725" y="249292"/>
                </a:lnTo>
                <a:cubicBezTo>
                  <a:pt x="541725" y="245787"/>
                  <a:pt x="542601" y="244035"/>
                  <a:pt x="545229" y="241407"/>
                </a:cubicBezTo>
                <a:cubicBezTo>
                  <a:pt x="546981" y="238779"/>
                  <a:pt x="549610" y="237903"/>
                  <a:pt x="553114" y="237903"/>
                </a:cubicBezTo>
                <a:lnTo>
                  <a:pt x="576769" y="237903"/>
                </a:lnTo>
                <a:lnTo>
                  <a:pt x="533840" y="204615"/>
                </a:lnTo>
                <a:cubicBezTo>
                  <a:pt x="530336" y="202862"/>
                  <a:pt x="529460" y="199358"/>
                  <a:pt x="529460" y="196730"/>
                </a:cubicBezTo>
                <a:lnTo>
                  <a:pt x="529460" y="121393"/>
                </a:lnTo>
                <a:close/>
                <a:moveTo>
                  <a:pt x="501425" y="100368"/>
                </a:moveTo>
                <a:lnTo>
                  <a:pt x="535592" y="100368"/>
                </a:lnTo>
                <a:cubicBezTo>
                  <a:pt x="544353" y="100368"/>
                  <a:pt x="550486" y="107376"/>
                  <a:pt x="550486" y="114384"/>
                </a:cubicBezTo>
                <a:lnTo>
                  <a:pt x="550486" y="191474"/>
                </a:lnTo>
                <a:lnTo>
                  <a:pt x="600423" y="229143"/>
                </a:lnTo>
                <a:cubicBezTo>
                  <a:pt x="606556" y="233523"/>
                  <a:pt x="608308" y="240531"/>
                  <a:pt x="606556" y="248416"/>
                </a:cubicBezTo>
                <a:cubicBezTo>
                  <a:pt x="603927" y="255424"/>
                  <a:pt x="596919" y="259804"/>
                  <a:pt x="589910" y="259804"/>
                </a:cubicBezTo>
                <a:lnTo>
                  <a:pt x="563627" y="259804"/>
                </a:lnTo>
                <a:lnTo>
                  <a:pt x="563627" y="427124"/>
                </a:lnTo>
                <a:cubicBezTo>
                  <a:pt x="563627" y="440264"/>
                  <a:pt x="553114" y="450776"/>
                  <a:pt x="539973" y="450776"/>
                </a:cubicBezTo>
                <a:lnTo>
                  <a:pt x="306056" y="450776"/>
                </a:lnTo>
                <a:cubicBezTo>
                  <a:pt x="292915" y="450776"/>
                  <a:pt x="281526" y="440264"/>
                  <a:pt x="281526" y="427124"/>
                </a:cubicBezTo>
                <a:lnTo>
                  <a:pt x="281526" y="259804"/>
                </a:lnTo>
                <a:lnTo>
                  <a:pt x="256995" y="259804"/>
                </a:lnTo>
                <a:cubicBezTo>
                  <a:pt x="249986" y="259804"/>
                  <a:pt x="242977" y="255424"/>
                  <a:pt x="241225" y="247539"/>
                </a:cubicBezTo>
                <a:cubicBezTo>
                  <a:pt x="238597" y="240531"/>
                  <a:pt x="241225" y="232647"/>
                  <a:pt x="247358" y="228267"/>
                </a:cubicBezTo>
                <a:lnTo>
                  <a:pt x="406807" y="118765"/>
                </a:lnTo>
                <a:cubicBezTo>
                  <a:pt x="406807" y="118765"/>
                  <a:pt x="407683" y="118765"/>
                  <a:pt x="407683" y="117889"/>
                </a:cubicBezTo>
                <a:cubicBezTo>
                  <a:pt x="417320" y="113508"/>
                  <a:pt x="428709" y="113508"/>
                  <a:pt x="437470" y="117889"/>
                </a:cubicBezTo>
                <a:cubicBezTo>
                  <a:pt x="437470" y="118765"/>
                  <a:pt x="437470" y="118765"/>
                  <a:pt x="438346" y="118765"/>
                </a:cubicBezTo>
                <a:lnTo>
                  <a:pt x="487407" y="150301"/>
                </a:lnTo>
                <a:lnTo>
                  <a:pt x="487407" y="114384"/>
                </a:lnTo>
                <a:cubicBezTo>
                  <a:pt x="487407" y="107376"/>
                  <a:pt x="493540" y="100368"/>
                  <a:pt x="501425" y="100368"/>
                </a:cubicBezTo>
                <a:close/>
                <a:moveTo>
                  <a:pt x="97901" y="79855"/>
                </a:moveTo>
                <a:lnTo>
                  <a:pt x="61237" y="83367"/>
                </a:lnTo>
                <a:cubicBezTo>
                  <a:pt x="58619" y="83367"/>
                  <a:pt x="56873" y="86001"/>
                  <a:pt x="56873" y="88635"/>
                </a:cubicBezTo>
                <a:lnTo>
                  <a:pt x="62110" y="153612"/>
                </a:lnTo>
                <a:lnTo>
                  <a:pt x="109249" y="149222"/>
                </a:lnTo>
                <a:lnTo>
                  <a:pt x="104011" y="84245"/>
                </a:lnTo>
                <a:cubicBezTo>
                  <a:pt x="104011" y="82489"/>
                  <a:pt x="103138" y="82489"/>
                  <a:pt x="101392" y="81611"/>
                </a:cubicBezTo>
                <a:cubicBezTo>
                  <a:pt x="101392" y="80733"/>
                  <a:pt x="100519" y="79855"/>
                  <a:pt x="98774" y="79855"/>
                </a:cubicBezTo>
                <a:close/>
                <a:moveTo>
                  <a:pt x="97028" y="58781"/>
                </a:moveTo>
                <a:cubicBezTo>
                  <a:pt x="104011" y="57903"/>
                  <a:pt x="110122" y="60537"/>
                  <a:pt x="115359" y="64928"/>
                </a:cubicBezTo>
                <a:cubicBezTo>
                  <a:pt x="120597" y="69318"/>
                  <a:pt x="124089" y="76342"/>
                  <a:pt x="124962" y="82489"/>
                </a:cubicBezTo>
                <a:lnTo>
                  <a:pt x="172100" y="624255"/>
                </a:lnTo>
                <a:cubicBezTo>
                  <a:pt x="172100" y="635670"/>
                  <a:pt x="169481" y="647085"/>
                  <a:pt x="162498" y="656744"/>
                </a:cubicBezTo>
                <a:cubicBezTo>
                  <a:pt x="156387" y="662890"/>
                  <a:pt x="150277" y="667280"/>
                  <a:pt x="141547" y="670793"/>
                </a:cubicBezTo>
                <a:lnTo>
                  <a:pt x="143293" y="683964"/>
                </a:lnTo>
                <a:cubicBezTo>
                  <a:pt x="143293" y="686598"/>
                  <a:pt x="141547" y="688354"/>
                  <a:pt x="139801" y="688354"/>
                </a:cubicBezTo>
                <a:lnTo>
                  <a:pt x="125835" y="690110"/>
                </a:lnTo>
                <a:cubicBezTo>
                  <a:pt x="124089" y="690110"/>
                  <a:pt x="121470" y="688354"/>
                  <a:pt x="121470" y="686598"/>
                </a:cubicBezTo>
                <a:lnTo>
                  <a:pt x="120597" y="671671"/>
                </a:lnTo>
                <a:cubicBezTo>
                  <a:pt x="100519" y="669037"/>
                  <a:pt x="84807" y="653231"/>
                  <a:pt x="83061" y="631280"/>
                </a:cubicBezTo>
                <a:lnTo>
                  <a:pt x="77823" y="575084"/>
                </a:lnTo>
                <a:lnTo>
                  <a:pt x="58619" y="354689"/>
                </a:lnTo>
                <a:cubicBezTo>
                  <a:pt x="55127" y="357323"/>
                  <a:pt x="51635" y="359079"/>
                  <a:pt x="47270" y="359079"/>
                </a:cubicBezTo>
                <a:lnTo>
                  <a:pt x="24574" y="360836"/>
                </a:lnTo>
                <a:lnTo>
                  <a:pt x="23701" y="361714"/>
                </a:lnTo>
                <a:cubicBezTo>
                  <a:pt x="18464" y="361714"/>
                  <a:pt x="14099" y="357323"/>
                  <a:pt x="13226" y="352055"/>
                </a:cubicBezTo>
                <a:lnTo>
                  <a:pt x="132" y="201028"/>
                </a:lnTo>
                <a:cubicBezTo>
                  <a:pt x="-741" y="189613"/>
                  <a:pt x="2751" y="179076"/>
                  <a:pt x="8861" y="170295"/>
                </a:cubicBezTo>
                <a:cubicBezTo>
                  <a:pt x="16718" y="161515"/>
                  <a:pt x="27193" y="156246"/>
                  <a:pt x="38541" y="155368"/>
                </a:cubicBezTo>
                <a:lnTo>
                  <a:pt x="41160" y="155368"/>
                </a:lnTo>
                <a:lnTo>
                  <a:pt x="35922" y="90392"/>
                </a:lnTo>
                <a:cubicBezTo>
                  <a:pt x="34176" y="76342"/>
                  <a:pt x="44652" y="63172"/>
                  <a:pt x="59491" y="62293"/>
                </a:cubicBezTo>
                <a:close/>
                <a:moveTo>
                  <a:pt x="676868" y="21859"/>
                </a:moveTo>
                <a:cubicBezTo>
                  <a:pt x="663743" y="21859"/>
                  <a:pt x="653243" y="32351"/>
                  <a:pt x="653243" y="45467"/>
                </a:cubicBezTo>
                <a:lnTo>
                  <a:pt x="653243" y="129405"/>
                </a:lnTo>
                <a:lnTo>
                  <a:pt x="653243" y="146892"/>
                </a:lnTo>
                <a:lnTo>
                  <a:pt x="653243" y="658389"/>
                </a:lnTo>
                <a:lnTo>
                  <a:pt x="707493" y="658389"/>
                </a:lnTo>
                <a:cubicBezTo>
                  <a:pt x="702243" y="651394"/>
                  <a:pt x="700493" y="644399"/>
                  <a:pt x="700493" y="635656"/>
                </a:cubicBezTo>
                <a:lnTo>
                  <a:pt x="700493" y="567456"/>
                </a:lnTo>
                <a:lnTo>
                  <a:pt x="700493" y="533356"/>
                </a:lnTo>
                <a:lnTo>
                  <a:pt x="700493" y="146892"/>
                </a:lnTo>
                <a:lnTo>
                  <a:pt x="700493" y="110169"/>
                </a:lnTo>
                <a:lnTo>
                  <a:pt x="700493" y="45467"/>
                </a:lnTo>
                <a:cubicBezTo>
                  <a:pt x="700493" y="32351"/>
                  <a:pt x="689993" y="21859"/>
                  <a:pt x="676868" y="21859"/>
                </a:cubicBezTo>
                <a:close/>
                <a:moveTo>
                  <a:pt x="266494" y="21859"/>
                </a:moveTo>
                <a:cubicBezTo>
                  <a:pt x="241994" y="21859"/>
                  <a:pt x="221869" y="41969"/>
                  <a:pt x="221869" y="66451"/>
                </a:cubicBezTo>
                <a:lnTo>
                  <a:pt x="221869" y="90059"/>
                </a:lnTo>
                <a:lnTo>
                  <a:pt x="221869" y="124158"/>
                </a:lnTo>
                <a:lnTo>
                  <a:pt x="221869" y="737955"/>
                </a:lnTo>
                <a:cubicBezTo>
                  <a:pt x="221869" y="744950"/>
                  <a:pt x="226244" y="750196"/>
                  <a:pt x="233244" y="750196"/>
                </a:cubicBezTo>
                <a:lnTo>
                  <a:pt x="619993" y="750196"/>
                </a:lnTo>
                <a:cubicBezTo>
                  <a:pt x="626993" y="750196"/>
                  <a:pt x="631368" y="744950"/>
                  <a:pt x="631368" y="737955"/>
                </a:cubicBezTo>
                <a:lnTo>
                  <a:pt x="631368" y="146892"/>
                </a:lnTo>
                <a:lnTo>
                  <a:pt x="631368" y="129405"/>
                </a:lnTo>
                <a:lnTo>
                  <a:pt x="631368" y="45467"/>
                </a:lnTo>
                <a:cubicBezTo>
                  <a:pt x="631368" y="35849"/>
                  <a:pt x="634868" y="28854"/>
                  <a:pt x="638368" y="21859"/>
                </a:cubicBezTo>
                <a:close/>
                <a:moveTo>
                  <a:pt x="266494" y="0"/>
                </a:moveTo>
                <a:lnTo>
                  <a:pt x="676868" y="0"/>
                </a:lnTo>
                <a:cubicBezTo>
                  <a:pt x="701368" y="0"/>
                  <a:pt x="721493" y="20110"/>
                  <a:pt x="721493" y="45467"/>
                </a:cubicBezTo>
                <a:lnTo>
                  <a:pt x="721493" y="110169"/>
                </a:lnTo>
                <a:lnTo>
                  <a:pt x="721493" y="113666"/>
                </a:lnTo>
                <a:lnTo>
                  <a:pt x="760868" y="113666"/>
                </a:lnTo>
                <a:cubicBezTo>
                  <a:pt x="777493" y="113666"/>
                  <a:pt x="789743" y="126782"/>
                  <a:pt x="789743" y="141646"/>
                </a:cubicBezTo>
                <a:lnTo>
                  <a:pt x="789743" y="635656"/>
                </a:lnTo>
                <a:cubicBezTo>
                  <a:pt x="789743" y="660138"/>
                  <a:pt x="769618" y="680248"/>
                  <a:pt x="745118" y="680248"/>
                </a:cubicBezTo>
                <a:lnTo>
                  <a:pt x="653243" y="680248"/>
                </a:lnTo>
                <a:lnTo>
                  <a:pt x="653243" y="737955"/>
                </a:lnTo>
                <a:cubicBezTo>
                  <a:pt x="653243" y="755442"/>
                  <a:pt x="638368" y="771181"/>
                  <a:pt x="619993" y="771181"/>
                </a:cubicBezTo>
                <a:lnTo>
                  <a:pt x="233244" y="771181"/>
                </a:lnTo>
                <a:cubicBezTo>
                  <a:pt x="215744" y="771181"/>
                  <a:pt x="199994" y="755442"/>
                  <a:pt x="199994" y="737955"/>
                </a:cubicBezTo>
                <a:lnTo>
                  <a:pt x="199994" y="124158"/>
                </a:lnTo>
                <a:lnTo>
                  <a:pt x="199994" y="90059"/>
                </a:lnTo>
                <a:lnTo>
                  <a:pt x="199994" y="66451"/>
                </a:lnTo>
                <a:cubicBezTo>
                  <a:pt x="199994" y="29728"/>
                  <a:pt x="229744" y="0"/>
                  <a:pt x="2664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8" name="Freeform 31">
            <a:extLst>
              <a:ext uri="{FF2B5EF4-FFF2-40B4-BE49-F238E27FC236}">
                <a16:creationId xmlns:a16="http://schemas.microsoft.com/office/drawing/2014/main" id="{0C22584E-35C4-44D1-8B5A-0E08D8C41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5824" y="5373504"/>
            <a:ext cx="1563413" cy="158271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CBC4A138-A669-4263-9B0A-D89B97A68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005" y="5778835"/>
            <a:ext cx="736271" cy="771181"/>
          </a:xfrm>
          <a:custGeom>
            <a:avLst/>
            <a:gdLst>
              <a:gd name="connsiteX0" fmla="*/ 338807 w 736271"/>
              <a:gd name="connsiteY0" fmla="*/ 577949 h 771181"/>
              <a:gd name="connsiteX1" fmla="*/ 318657 w 736271"/>
              <a:gd name="connsiteY1" fmla="*/ 597184 h 771181"/>
              <a:gd name="connsiteX2" fmla="*/ 318657 w 736271"/>
              <a:gd name="connsiteY2" fmla="*/ 749322 h 771181"/>
              <a:gd name="connsiteX3" fmla="*/ 417656 w 736271"/>
              <a:gd name="connsiteY3" fmla="*/ 749322 h 771181"/>
              <a:gd name="connsiteX4" fmla="*/ 417656 w 736271"/>
              <a:gd name="connsiteY4" fmla="*/ 597184 h 771181"/>
              <a:gd name="connsiteX5" fmla="*/ 397505 w 736271"/>
              <a:gd name="connsiteY5" fmla="*/ 577949 h 771181"/>
              <a:gd name="connsiteX6" fmla="*/ 294022 w 736271"/>
              <a:gd name="connsiteY6" fmla="*/ 409831 h 771181"/>
              <a:gd name="connsiteX7" fmla="*/ 294022 w 736271"/>
              <a:gd name="connsiteY7" fmla="*/ 429293 h 771181"/>
              <a:gd name="connsiteX8" fmla="*/ 301918 w 736271"/>
              <a:gd name="connsiteY8" fmla="*/ 437255 h 771181"/>
              <a:gd name="connsiteX9" fmla="*/ 434396 w 736271"/>
              <a:gd name="connsiteY9" fmla="*/ 437255 h 771181"/>
              <a:gd name="connsiteX10" fmla="*/ 442292 w 736271"/>
              <a:gd name="connsiteY10" fmla="*/ 429293 h 771181"/>
              <a:gd name="connsiteX11" fmla="*/ 442292 w 736271"/>
              <a:gd name="connsiteY11" fmla="*/ 409831 h 771181"/>
              <a:gd name="connsiteX12" fmla="*/ 378247 w 736271"/>
              <a:gd name="connsiteY12" fmla="*/ 311635 h 771181"/>
              <a:gd name="connsiteX13" fmla="*/ 378247 w 736271"/>
              <a:gd name="connsiteY13" fmla="*/ 387715 h 771181"/>
              <a:gd name="connsiteX14" fmla="*/ 442292 w 736271"/>
              <a:gd name="connsiteY14" fmla="*/ 387715 h 771181"/>
              <a:gd name="connsiteX15" fmla="*/ 442292 w 736271"/>
              <a:gd name="connsiteY15" fmla="*/ 337290 h 771181"/>
              <a:gd name="connsiteX16" fmla="*/ 417727 w 736271"/>
              <a:gd name="connsiteY16" fmla="*/ 311635 h 771181"/>
              <a:gd name="connsiteX17" fmla="*/ 318588 w 736271"/>
              <a:gd name="connsiteY17" fmla="*/ 311635 h 771181"/>
              <a:gd name="connsiteX18" fmla="*/ 294022 w 736271"/>
              <a:gd name="connsiteY18" fmla="*/ 337290 h 771181"/>
              <a:gd name="connsiteX19" fmla="*/ 294022 w 736271"/>
              <a:gd name="connsiteY19" fmla="*/ 387715 h 771181"/>
              <a:gd name="connsiteX20" fmla="*/ 357191 w 736271"/>
              <a:gd name="connsiteY20" fmla="*/ 387715 h 771181"/>
              <a:gd name="connsiteX21" fmla="*/ 357191 w 736271"/>
              <a:gd name="connsiteY21" fmla="*/ 311635 h 771181"/>
              <a:gd name="connsiteX22" fmla="*/ 318588 w 736271"/>
              <a:gd name="connsiteY22" fmla="*/ 289519 h 771181"/>
              <a:gd name="connsiteX23" fmla="*/ 417727 w 736271"/>
              <a:gd name="connsiteY23" fmla="*/ 289519 h 771181"/>
              <a:gd name="connsiteX24" fmla="*/ 464226 w 736271"/>
              <a:gd name="connsiteY24" fmla="*/ 337290 h 771181"/>
              <a:gd name="connsiteX25" fmla="*/ 464226 w 736271"/>
              <a:gd name="connsiteY25" fmla="*/ 429293 h 771181"/>
              <a:gd name="connsiteX26" fmla="*/ 434396 w 736271"/>
              <a:gd name="connsiteY26" fmla="*/ 458487 h 771181"/>
              <a:gd name="connsiteX27" fmla="*/ 301918 w 736271"/>
              <a:gd name="connsiteY27" fmla="*/ 458487 h 771181"/>
              <a:gd name="connsiteX28" fmla="*/ 272089 w 736271"/>
              <a:gd name="connsiteY28" fmla="*/ 429293 h 771181"/>
              <a:gd name="connsiteX29" fmla="*/ 272089 w 736271"/>
              <a:gd name="connsiteY29" fmla="*/ 337290 h 771181"/>
              <a:gd name="connsiteX30" fmla="*/ 318588 w 736271"/>
              <a:gd name="connsiteY30" fmla="*/ 289519 h 771181"/>
              <a:gd name="connsiteX31" fmla="*/ 368157 w 736271"/>
              <a:gd name="connsiteY31" fmla="*/ 199790 h 771181"/>
              <a:gd name="connsiteX32" fmla="*/ 352825 w 736271"/>
              <a:gd name="connsiteY32" fmla="*/ 203725 h 771181"/>
              <a:gd name="connsiteX33" fmla="*/ 99635 w 736271"/>
              <a:gd name="connsiteY33" fmla="*/ 343622 h 771181"/>
              <a:gd name="connsiteX34" fmla="*/ 99635 w 736271"/>
              <a:gd name="connsiteY34" fmla="*/ 749322 h 771181"/>
              <a:gd name="connsiteX35" fmla="*/ 296755 w 736271"/>
              <a:gd name="connsiteY35" fmla="*/ 749322 h 771181"/>
              <a:gd name="connsiteX36" fmla="*/ 296755 w 736271"/>
              <a:gd name="connsiteY36" fmla="*/ 597184 h 771181"/>
              <a:gd name="connsiteX37" fmla="*/ 338807 w 736271"/>
              <a:gd name="connsiteY37" fmla="*/ 556090 h 771181"/>
              <a:gd name="connsiteX38" fmla="*/ 397505 w 736271"/>
              <a:gd name="connsiteY38" fmla="*/ 556090 h 771181"/>
              <a:gd name="connsiteX39" fmla="*/ 439558 w 736271"/>
              <a:gd name="connsiteY39" fmla="*/ 597184 h 771181"/>
              <a:gd name="connsiteX40" fmla="*/ 439558 w 736271"/>
              <a:gd name="connsiteY40" fmla="*/ 749322 h 771181"/>
              <a:gd name="connsiteX41" fmla="*/ 635802 w 736271"/>
              <a:gd name="connsiteY41" fmla="*/ 749322 h 771181"/>
              <a:gd name="connsiteX42" fmla="*/ 635802 w 736271"/>
              <a:gd name="connsiteY42" fmla="*/ 343622 h 771181"/>
              <a:gd name="connsiteX43" fmla="*/ 383488 w 736271"/>
              <a:gd name="connsiteY43" fmla="*/ 203725 h 771181"/>
              <a:gd name="connsiteX44" fmla="*/ 368157 w 736271"/>
              <a:gd name="connsiteY44" fmla="*/ 199790 h 771181"/>
              <a:gd name="connsiteX45" fmla="*/ 368157 w 736271"/>
              <a:gd name="connsiteY45" fmla="*/ 96616 h 771181"/>
              <a:gd name="connsiteX46" fmla="*/ 352825 w 736271"/>
              <a:gd name="connsiteY46" fmla="*/ 100551 h 771181"/>
              <a:gd name="connsiteX47" fmla="*/ 38308 w 736271"/>
              <a:gd name="connsiteY47" fmla="*/ 273673 h 771181"/>
              <a:gd name="connsiteX48" fmla="*/ 22539 w 736271"/>
              <a:gd name="connsiteY48" fmla="*/ 292909 h 771181"/>
              <a:gd name="connsiteX49" fmla="*/ 25167 w 736271"/>
              <a:gd name="connsiteY49" fmla="*/ 318265 h 771181"/>
              <a:gd name="connsiteX50" fmla="*/ 26919 w 736271"/>
              <a:gd name="connsiteY50" fmla="*/ 320888 h 771181"/>
              <a:gd name="connsiteX51" fmla="*/ 47069 w 736271"/>
              <a:gd name="connsiteY51" fmla="*/ 337501 h 771181"/>
              <a:gd name="connsiteX52" fmla="*/ 71600 w 736271"/>
              <a:gd name="connsiteY52" fmla="*/ 334004 h 771181"/>
              <a:gd name="connsiteX53" fmla="*/ 342312 w 736271"/>
              <a:gd name="connsiteY53" fmla="*/ 184489 h 771181"/>
              <a:gd name="connsiteX54" fmla="*/ 367718 w 736271"/>
              <a:gd name="connsiteY54" fmla="*/ 178369 h 771181"/>
              <a:gd name="connsiteX55" fmla="*/ 394001 w 736271"/>
              <a:gd name="connsiteY55" fmla="*/ 184489 h 771181"/>
              <a:gd name="connsiteX56" fmla="*/ 663837 w 736271"/>
              <a:gd name="connsiteY56" fmla="*/ 334004 h 771181"/>
              <a:gd name="connsiteX57" fmla="*/ 689244 w 736271"/>
              <a:gd name="connsiteY57" fmla="*/ 337501 h 771181"/>
              <a:gd name="connsiteX58" fmla="*/ 709394 w 736271"/>
              <a:gd name="connsiteY58" fmla="*/ 320888 h 771181"/>
              <a:gd name="connsiteX59" fmla="*/ 711146 w 736271"/>
              <a:gd name="connsiteY59" fmla="*/ 318265 h 771181"/>
              <a:gd name="connsiteX60" fmla="*/ 713774 w 736271"/>
              <a:gd name="connsiteY60" fmla="*/ 292909 h 771181"/>
              <a:gd name="connsiteX61" fmla="*/ 698005 w 736271"/>
              <a:gd name="connsiteY61" fmla="*/ 273673 h 771181"/>
              <a:gd name="connsiteX62" fmla="*/ 383488 w 736271"/>
              <a:gd name="connsiteY62" fmla="*/ 100551 h 771181"/>
              <a:gd name="connsiteX63" fmla="*/ 368157 w 736271"/>
              <a:gd name="connsiteY63" fmla="*/ 96616 h 771181"/>
              <a:gd name="connsiteX64" fmla="*/ 539432 w 736271"/>
              <a:gd name="connsiteY64" fmla="*/ 93556 h 771181"/>
              <a:gd name="connsiteX65" fmla="*/ 539432 w 736271"/>
              <a:gd name="connsiteY65" fmla="*/ 162630 h 771181"/>
              <a:gd name="connsiteX66" fmla="*/ 608643 w 736271"/>
              <a:gd name="connsiteY66" fmla="*/ 200227 h 771181"/>
              <a:gd name="connsiteX67" fmla="*/ 608643 w 736271"/>
              <a:gd name="connsiteY67" fmla="*/ 93556 h 771181"/>
              <a:gd name="connsiteX68" fmla="*/ 539432 w 736271"/>
              <a:gd name="connsiteY68" fmla="*/ 20985 h 771181"/>
              <a:gd name="connsiteX69" fmla="*/ 539432 w 736271"/>
              <a:gd name="connsiteY69" fmla="*/ 72572 h 771181"/>
              <a:gd name="connsiteX70" fmla="*/ 608643 w 736271"/>
              <a:gd name="connsiteY70" fmla="*/ 72572 h 771181"/>
              <a:gd name="connsiteX71" fmla="*/ 608643 w 736271"/>
              <a:gd name="connsiteY71" fmla="*/ 20985 h 771181"/>
              <a:gd name="connsiteX72" fmla="*/ 536804 w 736271"/>
              <a:gd name="connsiteY72" fmla="*/ 0 h 771181"/>
              <a:gd name="connsiteX73" fmla="*/ 610396 w 736271"/>
              <a:gd name="connsiteY73" fmla="*/ 0 h 771181"/>
              <a:gd name="connsiteX74" fmla="*/ 629670 w 736271"/>
              <a:gd name="connsiteY74" fmla="*/ 19236 h 771181"/>
              <a:gd name="connsiteX75" fmla="*/ 629670 w 736271"/>
              <a:gd name="connsiteY75" fmla="*/ 211594 h 771181"/>
              <a:gd name="connsiteX76" fmla="*/ 707642 w 736271"/>
              <a:gd name="connsiteY76" fmla="*/ 255312 h 771181"/>
              <a:gd name="connsiteX77" fmla="*/ 733924 w 736271"/>
              <a:gd name="connsiteY77" fmla="*/ 286789 h 771181"/>
              <a:gd name="connsiteX78" fmla="*/ 728668 w 736271"/>
              <a:gd name="connsiteY78" fmla="*/ 328758 h 771181"/>
              <a:gd name="connsiteX79" fmla="*/ 727792 w 736271"/>
              <a:gd name="connsiteY79" fmla="*/ 331381 h 771181"/>
              <a:gd name="connsiteX80" fmla="*/ 695376 w 736271"/>
              <a:gd name="connsiteY80" fmla="*/ 357611 h 771181"/>
              <a:gd name="connsiteX81" fmla="*/ 680483 w 736271"/>
              <a:gd name="connsiteY81" fmla="*/ 359360 h 771181"/>
              <a:gd name="connsiteX82" fmla="*/ 656828 w 736271"/>
              <a:gd name="connsiteY82" fmla="*/ 354114 h 771181"/>
              <a:gd name="connsiteX83" fmla="*/ 656828 w 736271"/>
              <a:gd name="connsiteY83" fmla="*/ 749322 h 771181"/>
              <a:gd name="connsiteX84" fmla="*/ 719031 w 736271"/>
              <a:gd name="connsiteY84" fmla="*/ 749322 h 771181"/>
              <a:gd name="connsiteX85" fmla="*/ 730420 w 736271"/>
              <a:gd name="connsiteY85" fmla="*/ 760689 h 771181"/>
              <a:gd name="connsiteX86" fmla="*/ 719031 w 736271"/>
              <a:gd name="connsiteY86" fmla="*/ 771181 h 771181"/>
              <a:gd name="connsiteX87" fmla="*/ 16406 w 736271"/>
              <a:gd name="connsiteY87" fmla="*/ 771181 h 771181"/>
              <a:gd name="connsiteX88" fmla="*/ 6769 w 736271"/>
              <a:gd name="connsiteY88" fmla="*/ 760689 h 771181"/>
              <a:gd name="connsiteX89" fmla="*/ 16406 w 736271"/>
              <a:gd name="connsiteY89" fmla="*/ 749322 h 771181"/>
              <a:gd name="connsiteX90" fmla="*/ 78608 w 736271"/>
              <a:gd name="connsiteY90" fmla="*/ 749322 h 771181"/>
              <a:gd name="connsiteX91" fmla="*/ 78608 w 736271"/>
              <a:gd name="connsiteY91" fmla="*/ 354114 h 771181"/>
              <a:gd name="connsiteX92" fmla="*/ 7645 w 736271"/>
              <a:gd name="connsiteY92" fmla="*/ 331381 h 771181"/>
              <a:gd name="connsiteX93" fmla="*/ 6769 w 736271"/>
              <a:gd name="connsiteY93" fmla="*/ 328758 h 771181"/>
              <a:gd name="connsiteX94" fmla="*/ 2388 w 736271"/>
              <a:gd name="connsiteY94" fmla="*/ 286789 h 771181"/>
              <a:gd name="connsiteX95" fmla="*/ 28671 w 736271"/>
              <a:gd name="connsiteY95" fmla="*/ 255312 h 771181"/>
              <a:gd name="connsiteX96" fmla="*/ 342312 w 736271"/>
              <a:gd name="connsiteY96" fmla="*/ 81315 h 771181"/>
              <a:gd name="connsiteX97" fmla="*/ 394001 w 736271"/>
              <a:gd name="connsiteY97" fmla="*/ 81315 h 771181"/>
              <a:gd name="connsiteX98" fmla="*/ 517530 w 736271"/>
              <a:gd name="connsiteY98" fmla="*/ 150389 h 771181"/>
              <a:gd name="connsiteX99" fmla="*/ 517530 w 736271"/>
              <a:gd name="connsiteY99" fmla="*/ 19236 h 771181"/>
              <a:gd name="connsiteX100" fmla="*/ 536804 w 736271"/>
              <a:gd name="connsiteY100" fmla="*/ 0 h 771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736271" h="771181">
                <a:moveTo>
                  <a:pt x="338807" y="577949"/>
                </a:moveTo>
                <a:cubicBezTo>
                  <a:pt x="327418" y="577949"/>
                  <a:pt x="318657" y="586692"/>
                  <a:pt x="318657" y="597184"/>
                </a:cubicBezTo>
                <a:lnTo>
                  <a:pt x="318657" y="749322"/>
                </a:lnTo>
                <a:lnTo>
                  <a:pt x="417656" y="749322"/>
                </a:lnTo>
                <a:lnTo>
                  <a:pt x="417656" y="597184"/>
                </a:lnTo>
                <a:cubicBezTo>
                  <a:pt x="417656" y="586692"/>
                  <a:pt x="408895" y="577949"/>
                  <a:pt x="397505" y="577949"/>
                </a:cubicBezTo>
                <a:close/>
                <a:moveTo>
                  <a:pt x="294022" y="409831"/>
                </a:moveTo>
                <a:lnTo>
                  <a:pt x="294022" y="429293"/>
                </a:lnTo>
                <a:cubicBezTo>
                  <a:pt x="294022" y="432832"/>
                  <a:pt x="297532" y="437255"/>
                  <a:pt x="301918" y="437255"/>
                </a:cubicBezTo>
                <a:lnTo>
                  <a:pt x="434396" y="437255"/>
                </a:lnTo>
                <a:cubicBezTo>
                  <a:pt x="438783" y="437255"/>
                  <a:pt x="442292" y="432832"/>
                  <a:pt x="442292" y="429293"/>
                </a:cubicBezTo>
                <a:lnTo>
                  <a:pt x="442292" y="409831"/>
                </a:lnTo>
                <a:close/>
                <a:moveTo>
                  <a:pt x="378247" y="311635"/>
                </a:moveTo>
                <a:lnTo>
                  <a:pt x="378247" y="387715"/>
                </a:lnTo>
                <a:lnTo>
                  <a:pt x="442292" y="387715"/>
                </a:lnTo>
                <a:lnTo>
                  <a:pt x="442292" y="337290"/>
                </a:lnTo>
                <a:cubicBezTo>
                  <a:pt x="442292" y="323136"/>
                  <a:pt x="430887" y="311635"/>
                  <a:pt x="417727" y="311635"/>
                </a:cubicBezTo>
                <a:close/>
                <a:moveTo>
                  <a:pt x="318588" y="311635"/>
                </a:moveTo>
                <a:cubicBezTo>
                  <a:pt x="305428" y="311635"/>
                  <a:pt x="294022" y="323136"/>
                  <a:pt x="294022" y="337290"/>
                </a:cubicBezTo>
                <a:lnTo>
                  <a:pt x="294022" y="387715"/>
                </a:lnTo>
                <a:lnTo>
                  <a:pt x="357191" y="387715"/>
                </a:lnTo>
                <a:lnTo>
                  <a:pt x="357191" y="311635"/>
                </a:lnTo>
                <a:close/>
                <a:moveTo>
                  <a:pt x="318588" y="289519"/>
                </a:moveTo>
                <a:lnTo>
                  <a:pt x="417727" y="289519"/>
                </a:lnTo>
                <a:cubicBezTo>
                  <a:pt x="442292" y="289519"/>
                  <a:pt x="464226" y="310751"/>
                  <a:pt x="464226" y="337290"/>
                </a:cubicBezTo>
                <a:lnTo>
                  <a:pt x="464226" y="429293"/>
                </a:lnTo>
                <a:cubicBezTo>
                  <a:pt x="464226" y="445217"/>
                  <a:pt x="450188" y="458487"/>
                  <a:pt x="434396" y="458487"/>
                </a:cubicBezTo>
                <a:lnTo>
                  <a:pt x="301918" y="458487"/>
                </a:lnTo>
                <a:cubicBezTo>
                  <a:pt x="286126" y="458487"/>
                  <a:pt x="272089" y="445217"/>
                  <a:pt x="272089" y="429293"/>
                </a:cubicBezTo>
                <a:lnTo>
                  <a:pt x="272089" y="337290"/>
                </a:lnTo>
                <a:cubicBezTo>
                  <a:pt x="272089" y="310751"/>
                  <a:pt x="294022" y="289519"/>
                  <a:pt x="318588" y="289519"/>
                </a:cubicBezTo>
                <a:close/>
                <a:moveTo>
                  <a:pt x="368157" y="199790"/>
                </a:moveTo>
                <a:cubicBezTo>
                  <a:pt x="362900" y="199790"/>
                  <a:pt x="357644" y="201102"/>
                  <a:pt x="352825" y="203725"/>
                </a:cubicBezTo>
                <a:lnTo>
                  <a:pt x="99635" y="343622"/>
                </a:lnTo>
                <a:lnTo>
                  <a:pt x="99635" y="749322"/>
                </a:lnTo>
                <a:lnTo>
                  <a:pt x="296755" y="749322"/>
                </a:lnTo>
                <a:lnTo>
                  <a:pt x="296755" y="597184"/>
                </a:lnTo>
                <a:cubicBezTo>
                  <a:pt x="296755" y="574451"/>
                  <a:pt x="316029" y="556090"/>
                  <a:pt x="338807" y="556090"/>
                </a:cubicBezTo>
                <a:lnTo>
                  <a:pt x="397505" y="556090"/>
                </a:lnTo>
                <a:cubicBezTo>
                  <a:pt x="420284" y="556090"/>
                  <a:pt x="439558" y="574451"/>
                  <a:pt x="439558" y="597184"/>
                </a:cubicBezTo>
                <a:lnTo>
                  <a:pt x="439558" y="749322"/>
                </a:lnTo>
                <a:lnTo>
                  <a:pt x="635802" y="749322"/>
                </a:lnTo>
                <a:lnTo>
                  <a:pt x="635802" y="343622"/>
                </a:lnTo>
                <a:lnTo>
                  <a:pt x="383488" y="203725"/>
                </a:lnTo>
                <a:cubicBezTo>
                  <a:pt x="378670" y="201102"/>
                  <a:pt x="373413" y="199790"/>
                  <a:pt x="368157" y="199790"/>
                </a:cubicBezTo>
                <a:close/>
                <a:moveTo>
                  <a:pt x="368157" y="96616"/>
                </a:moveTo>
                <a:cubicBezTo>
                  <a:pt x="362900" y="96616"/>
                  <a:pt x="357644" y="97928"/>
                  <a:pt x="352825" y="100551"/>
                </a:cubicBezTo>
                <a:lnTo>
                  <a:pt x="38308" y="273673"/>
                </a:lnTo>
                <a:cubicBezTo>
                  <a:pt x="30423" y="278045"/>
                  <a:pt x="25167" y="285040"/>
                  <a:pt x="22539" y="292909"/>
                </a:cubicBezTo>
                <a:cubicBezTo>
                  <a:pt x="19910" y="301653"/>
                  <a:pt x="21662" y="310396"/>
                  <a:pt x="25167" y="318265"/>
                </a:cubicBezTo>
                <a:lnTo>
                  <a:pt x="26919" y="320888"/>
                </a:lnTo>
                <a:cubicBezTo>
                  <a:pt x="31299" y="328758"/>
                  <a:pt x="38308" y="334004"/>
                  <a:pt x="47069" y="337501"/>
                </a:cubicBezTo>
                <a:cubicBezTo>
                  <a:pt x="54954" y="339250"/>
                  <a:pt x="64591" y="338375"/>
                  <a:pt x="71600" y="334004"/>
                </a:cubicBezTo>
                <a:lnTo>
                  <a:pt x="342312" y="184489"/>
                </a:lnTo>
                <a:cubicBezTo>
                  <a:pt x="350197" y="180992"/>
                  <a:pt x="358957" y="178369"/>
                  <a:pt x="367718" y="178369"/>
                </a:cubicBezTo>
                <a:cubicBezTo>
                  <a:pt x="377355" y="178369"/>
                  <a:pt x="386116" y="180992"/>
                  <a:pt x="394001" y="184489"/>
                </a:cubicBezTo>
                <a:lnTo>
                  <a:pt x="663837" y="334004"/>
                </a:lnTo>
                <a:cubicBezTo>
                  <a:pt x="671722" y="338375"/>
                  <a:pt x="681359" y="339250"/>
                  <a:pt x="689244" y="337501"/>
                </a:cubicBezTo>
                <a:cubicBezTo>
                  <a:pt x="698005" y="334004"/>
                  <a:pt x="705013" y="328758"/>
                  <a:pt x="709394" y="320888"/>
                </a:cubicBezTo>
                <a:lnTo>
                  <a:pt x="711146" y="318265"/>
                </a:lnTo>
                <a:cubicBezTo>
                  <a:pt x="714650" y="310396"/>
                  <a:pt x="716403" y="301653"/>
                  <a:pt x="713774" y="292909"/>
                </a:cubicBezTo>
                <a:cubicBezTo>
                  <a:pt x="711146" y="285040"/>
                  <a:pt x="705890" y="278045"/>
                  <a:pt x="698005" y="273673"/>
                </a:cubicBezTo>
                <a:lnTo>
                  <a:pt x="383488" y="100551"/>
                </a:lnTo>
                <a:cubicBezTo>
                  <a:pt x="378670" y="97928"/>
                  <a:pt x="373413" y="96616"/>
                  <a:pt x="368157" y="96616"/>
                </a:cubicBezTo>
                <a:close/>
                <a:moveTo>
                  <a:pt x="539432" y="93556"/>
                </a:moveTo>
                <a:lnTo>
                  <a:pt x="539432" y="162630"/>
                </a:lnTo>
                <a:lnTo>
                  <a:pt x="608643" y="200227"/>
                </a:lnTo>
                <a:lnTo>
                  <a:pt x="608643" y="93556"/>
                </a:lnTo>
                <a:close/>
                <a:moveTo>
                  <a:pt x="539432" y="20985"/>
                </a:moveTo>
                <a:lnTo>
                  <a:pt x="539432" y="72572"/>
                </a:lnTo>
                <a:lnTo>
                  <a:pt x="608643" y="72572"/>
                </a:lnTo>
                <a:lnTo>
                  <a:pt x="608643" y="20985"/>
                </a:lnTo>
                <a:close/>
                <a:moveTo>
                  <a:pt x="536804" y="0"/>
                </a:moveTo>
                <a:lnTo>
                  <a:pt x="610396" y="0"/>
                </a:lnTo>
                <a:cubicBezTo>
                  <a:pt x="621785" y="0"/>
                  <a:pt x="629670" y="8744"/>
                  <a:pt x="629670" y="19236"/>
                </a:cubicBezTo>
                <a:lnTo>
                  <a:pt x="629670" y="211594"/>
                </a:lnTo>
                <a:lnTo>
                  <a:pt x="707642" y="255312"/>
                </a:lnTo>
                <a:cubicBezTo>
                  <a:pt x="720783" y="261432"/>
                  <a:pt x="730420" y="273673"/>
                  <a:pt x="733924" y="286789"/>
                </a:cubicBezTo>
                <a:cubicBezTo>
                  <a:pt x="738305" y="301653"/>
                  <a:pt x="736553" y="315642"/>
                  <a:pt x="728668" y="328758"/>
                </a:cubicBezTo>
                <a:lnTo>
                  <a:pt x="727792" y="331381"/>
                </a:lnTo>
                <a:cubicBezTo>
                  <a:pt x="720783" y="344496"/>
                  <a:pt x="709394" y="353239"/>
                  <a:pt x="695376" y="357611"/>
                </a:cubicBezTo>
                <a:cubicBezTo>
                  <a:pt x="690120" y="358486"/>
                  <a:pt x="684863" y="359360"/>
                  <a:pt x="680483" y="359360"/>
                </a:cubicBezTo>
                <a:cubicBezTo>
                  <a:pt x="671722" y="359360"/>
                  <a:pt x="663837" y="357611"/>
                  <a:pt x="656828" y="354114"/>
                </a:cubicBezTo>
                <a:lnTo>
                  <a:pt x="656828" y="749322"/>
                </a:lnTo>
                <a:lnTo>
                  <a:pt x="719031" y="749322"/>
                </a:lnTo>
                <a:cubicBezTo>
                  <a:pt x="725164" y="749322"/>
                  <a:pt x="730420" y="754568"/>
                  <a:pt x="730420" y="760689"/>
                </a:cubicBezTo>
                <a:cubicBezTo>
                  <a:pt x="730420" y="765060"/>
                  <a:pt x="725164" y="771181"/>
                  <a:pt x="719031" y="771181"/>
                </a:cubicBezTo>
                <a:lnTo>
                  <a:pt x="16406" y="771181"/>
                </a:lnTo>
                <a:cubicBezTo>
                  <a:pt x="11149" y="771181"/>
                  <a:pt x="6769" y="765060"/>
                  <a:pt x="6769" y="760689"/>
                </a:cubicBezTo>
                <a:cubicBezTo>
                  <a:pt x="6769" y="754568"/>
                  <a:pt x="11149" y="749322"/>
                  <a:pt x="16406" y="749322"/>
                </a:cubicBezTo>
                <a:lnTo>
                  <a:pt x="78608" y="749322"/>
                </a:lnTo>
                <a:lnTo>
                  <a:pt x="78608" y="354114"/>
                </a:lnTo>
                <a:cubicBezTo>
                  <a:pt x="53202" y="366355"/>
                  <a:pt x="22539" y="356737"/>
                  <a:pt x="7645" y="331381"/>
                </a:cubicBezTo>
                <a:lnTo>
                  <a:pt x="6769" y="328758"/>
                </a:lnTo>
                <a:cubicBezTo>
                  <a:pt x="-240" y="315642"/>
                  <a:pt x="-1992" y="301653"/>
                  <a:pt x="2388" y="286789"/>
                </a:cubicBezTo>
                <a:cubicBezTo>
                  <a:pt x="6769" y="273673"/>
                  <a:pt x="15530" y="261432"/>
                  <a:pt x="28671" y="255312"/>
                </a:cubicBezTo>
                <a:lnTo>
                  <a:pt x="342312" y="81315"/>
                </a:lnTo>
                <a:cubicBezTo>
                  <a:pt x="358957" y="73446"/>
                  <a:pt x="377355" y="73446"/>
                  <a:pt x="394001" y="81315"/>
                </a:cubicBezTo>
                <a:lnTo>
                  <a:pt x="517530" y="150389"/>
                </a:lnTo>
                <a:lnTo>
                  <a:pt x="517530" y="19236"/>
                </a:lnTo>
                <a:cubicBezTo>
                  <a:pt x="517530" y="8744"/>
                  <a:pt x="526291" y="0"/>
                  <a:pt x="5368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0" name="Freeform 34">
            <a:extLst>
              <a:ext uri="{FF2B5EF4-FFF2-40B4-BE49-F238E27FC236}">
                <a16:creationId xmlns:a16="http://schemas.microsoft.com/office/drawing/2014/main" id="{10DA274F-D38F-4E61-B2A2-4083B1423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5824" y="7342245"/>
            <a:ext cx="1563413" cy="158271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ADEC7F28-BFB9-4348-812A-F27645AF3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8583" y="7757487"/>
            <a:ext cx="817033" cy="749686"/>
          </a:xfrm>
          <a:custGeom>
            <a:avLst/>
            <a:gdLst>
              <a:gd name="connsiteX0" fmla="*/ 403046 w 817033"/>
              <a:gd name="connsiteY0" fmla="*/ 495636 h 749686"/>
              <a:gd name="connsiteX1" fmla="*/ 384517 w 817033"/>
              <a:gd name="connsiteY1" fmla="*/ 514225 h 749686"/>
              <a:gd name="connsiteX2" fmla="*/ 388046 w 817033"/>
              <a:gd name="connsiteY2" fmla="*/ 532813 h 749686"/>
              <a:gd name="connsiteX3" fmla="*/ 396869 w 817033"/>
              <a:gd name="connsiteY3" fmla="*/ 559368 h 749686"/>
              <a:gd name="connsiteX4" fmla="*/ 396869 w 817033"/>
              <a:gd name="connsiteY4" fmla="*/ 589463 h 749686"/>
              <a:gd name="connsiteX5" fmla="*/ 418046 w 817033"/>
              <a:gd name="connsiteY5" fmla="*/ 589463 h 749686"/>
              <a:gd name="connsiteX6" fmla="*/ 418046 w 817033"/>
              <a:gd name="connsiteY6" fmla="*/ 559368 h 749686"/>
              <a:gd name="connsiteX7" fmla="*/ 426869 w 817033"/>
              <a:gd name="connsiteY7" fmla="*/ 532813 h 749686"/>
              <a:gd name="connsiteX8" fmla="*/ 431281 w 817033"/>
              <a:gd name="connsiteY8" fmla="*/ 519536 h 749686"/>
              <a:gd name="connsiteX9" fmla="*/ 422458 w 817033"/>
              <a:gd name="connsiteY9" fmla="*/ 500947 h 749686"/>
              <a:gd name="connsiteX10" fmla="*/ 403046 w 817033"/>
              <a:gd name="connsiteY10" fmla="*/ 495636 h 749686"/>
              <a:gd name="connsiteX11" fmla="*/ 397752 w 817033"/>
              <a:gd name="connsiteY11" fmla="*/ 475278 h 749686"/>
              <a:gd name="connsiteX12" fmla="*/ 435693 w 817033"/>
              <a:gd name="connsiteY12" fmla="*/ 485014 h 749686"/>
              <a:gd name="connsiteX13" fmla="*/ 452458 w 817033"/>
              <a:gd name="connsiteY13" fmla="*/ 519536 h 749686"/>
              <a:gd name="connsiteX14" fmla="*/ 444516 w 817033"/>
              <a:gd name="connsiteY14" fmla="*/ 546090 h 749686"/>
              <a:gd name="connsiteX15" fmla="*/ 439222 w 817033"/>
              <a:gd name="connsiteY15" fmla="*/ 559368 h 749686"/>
              <a:gd name="connsiteX16" fmla="*/ 439222 w 817033"/>
              <a:gd name="connsiteY16" fmla="*/ 591234 h 749686"/>
              <a:gd name="connsiteX17" fmla="*/ 420693 w 817033"/>
              <a:gd name="connsiteY17" fmla="*/ 610707 h 749686"/>
              <a:gd name="connsiteX18" fmla="*/ 395105 w 817033"/>
              <a:gd name="connsiteY18" fmla="*/ 610707 h 749686"/>
              <a:gd name="connsiteX19" fmla="*/ 374811 w 817033"/>
              <a:gd name="connsiteY19" fmla="*/ 591234 h 749686"/>
              <a:gd name="connsiteX20" fmla="*/ 374811 w 817033"/>
              <a:gd name="connsiteY20" fmla="*/ 559368 h 749686"/>
              <a:gd name="connsiteX21" fmla="*/ 371281 w 817033"/>
              <a:gd name="connsiteY21" fmla="*/ 546090 h 749686"/>
              <a:gd name="connsiteX22" fmla="*/ 363340 w 817033"/>
              <a:gd name="connsiteY22" fmla="*/ 510684 h 749686"/>
              <a:gd name="connsiteX23" fmla="*/ 397752 w 817033"/>
              <a:gd name="connsiteY23" fmla="*/ 475278 h 749686"/>
              <a:gd name="connsiteX24" fmla="*/ 279555 w 817033"/>
              <a:gd name="connsiteY24" fmla="*/ 452006 h 749686"/>
              <a:gd name="connsiteX25" fmla="*/ 269872 w 817033"/>
              <a:gd name="connsiteY25" fmla="*/ 462520 h 749686"/>
              <a:gd name="connsiteX26" fmla="*/ 269872 w 817033"/>
              <a:gd name="connsiteY26" fmla="*/ 626372 h 749686"/>
              <a:gd name="connsiteX27" fmla="*/ 279555 w 817033"/>
              <a:gd name="connsiteY27" fmla="*/ 636010 h 749686"/>
              <a:gd name="connsiteX28" fmla="*/ 537461 w 817033"/>
              <a:gd name="connsiteY28" fmla="*/ 636010 h 749686"/>
              <a:gd name="connsiteX29" fmla="*/ 546263 w 817033"/>
              <a:gd name="connsiteY29" fmla="*/ 626372 h 749686"/>
              <a:gd name="connsiteX30" fmla="*/ 546263 w 817033"/>
              <a:gd name="connsiteY30" fmla="*/ 462520 h 749686"/>
              <a:gd name="connsiteX31" fmla="*/ 537461 w 817033"/>
              <a:gd name="connsiteY31" fmla="*/ 452006 h 749686"/>
              <a:gd name="connsiteX32" fmla="*/ 516335 w 817033"/>
              <a:gd name="connsiteY32" fmla="*/ 452006 h 749686"/>
              <a:gd name="connsiteX33" fmla="*/ 300680 w 817033"/>
              <a:gd name="connsiteY33" fmla="*/ 452006 h 749686"/>
              <a:gd name="connsiteX34" fmla="*/ 408068 w 817033"/>
              <a:gd name="connsiteY34" fmla="*/ 323203 h 749686"/>
              <a:gd name="connsiteX35" fmla="*/ 361416 w 817033"/>
              <a:gd name="connsiteY35" fmla="*/ 370519 h 749686"/>
              <a:gd name="connsiteX36" fmla="*/ 361416 w 817033"/>
              <a:gd name="connsiteY36" fmla="*/ 430977 h 749686"/>
              <a:gd name="connsiteX37" fmla="*/ 455600 w 817033"/>
              <a:gd name="connsiteY37" fmla="*/ 430977 h 749686"/>
              <a:gd name="connsiteX38" fmla="*/ 455600 w 817033"/>
              <a:gd name="connsiteY38" fmla="*/ 370519 h 749686"/>
              <a:gd name="connsiteX39" fmla="*/ 408068 w 817033"/>
              <a:gd name="connsiteY39" fmla="*/ 323203 h 749686"/>
              <a:gd name="connsiteX40" fmla="*/ 408068 w 817033"/>
              <a:gd name="connsiteY40" fmla="*/ 269755 h 749686"/>
              <a:gd name="connsiteX41" fmla="*/ 311243 w 817033"/>
              <a:gd name="connsiteY41" fmla="*/ 366138 h 749686"/>
              <a:gd name="connsiteX42" fmla="*/ 311243 w 817033"/>
              <a:gd name="connsiteY42" fmla="*/ 430977 h 749686"/>
              <a:gd name="connsiteX43" fmla="*/ 340290 w 817033"/>
              <a:gd name="connsiteY43" fmla="*/ 430977 h 749686"/>
              <a:gd name="connsiteX44" fmla="*/ 340290 w 817033"/>
              <a:gd name="connsiteY44" fmla="*/ 370519 h 749686"/>
              <a:gd name="connsiteX45" fmla="*/ 408068 w 817033"/>
              <a:gd name="connsiteY45" fmla="*/ 302174 h 749686"/>
              <a:gd name="connsiteX46" fmla="*/ 476725 w 817033"/>
              <a:gd name="connsiteY46" fmla="*/ 370519 h 749686"/>
              <a:gd name="connsiteX47" fmla="*/ 476725 w 817033"/>
              <a:gd name="connsiteY47" fmla="*/ 430977 h 749686"/>
              <a:gd name="connsiteX48" fmla="*/ 505773 w 817033"/>
              <a:gd name="connsiteY48" fmla="*/ 430977 h 749686"/>
              <a:gd name="connsiteX49" fmla="*/ 505773 w 817033"/>
              <a:gd name="connsiteY49" fmla="*/ 366138 h 749686"/>
              <a:gd name="connsiteX50" fmla="*/ 408068 w 817033"/>
              <a:gd name="connsiteY50" fmla="*/ 269755 h 749686"/>
              <a:gd name="connsiteX51" fmla="*/ 408068 w 817033"/>
              <a:gd name="connsiteY51" fmla="*/ 248726 h 749686"/>
              <a:gd name="connsiteX52" fmla="*/ 526898 w 817033"/>
              <a:gd name="connsiteY52" fmla="*/ 366138 h 749686"/>
              <a:gd name="connsiteX53" fmla="*/ 526898 w 817033"/>
              <a:gd name="connsiteY53" fmla="*/ 430977 h 749686"/>
              <a:gd name="connsiteX54" fmla="*/ 537461 w 817033"/>
              <a:gd name="connsiteY54" fmla="*/ 430977 h 749686"/>
              <a:gd name="connsiteX55" fmla="*/ 568269 w 817033"/>
              <a:gd name="connsiteY55" fmla="*/ 462520 h 749686"/>
              <a:gd name="connsiteX56" fmla="*/ 568269 w 817033"/>
              <a:gd name="connsiteY56" fmla="*/ 626372 h 749686"/>
              <a:gd name="connsiteX57" fmla="*/ 537461 w 817033"/>
              <a:gd name="connsiteY57" fmla="*/ 657039 h 749686"/>
              <a:gd name="connsiteX58" fmla="*/ 279555 w 817033"/>
              <a:gd name="connsiteY58" fmla="*/ 657039 h 749686"/>
              <a:gd name="connsiteX59" fmla="*/ 248747 w 817033"/>
              <a:gd name="connsiteY59" fmla="*/ 626372 h 749686"/>
              <a:gd name="connsiteX60" fmla="*/ 248747 w 817033"/>
              <a:gd name="connsiteY60" fmla="*/ 462520 h 749686"/>
              <a:gd name="connsiteX61" fmla="*/ 279555 w 817033"/>
              <a:gd name="connsiteY61" fmla="*/ 430977 h 749686"/>
              <a:gd name="connsiteX62" fmla="*/ 290118 w 817033"/>
              <a:gd name="connsiteY62" fmla="*/ 430977 h 749686"/>
              <a:gd name="connsiteX63" fmla="*/ 290118 w 817033"/>
              <a:gd name="connsiteY63" fmla="*/ 366138 h 749686"/>
              <a:gd name="connsiteX64" fmla="*/ 408068 w 817033"/>
              <a:gd name="connsiteY64" fmla="*/ 248726 h 749686"/>
              <a:gd name="connsiteX65" fmla="*/ 406323 w 817033"/>
              <a:gd name="connsiteY65" fmla="*/ 107786 h 749686"/>
              <a:gd name="connsiteX66" fmla="*/ 389703 w 817033"/>
              <a:gd name="connsiteY66" fmla="*/ 111729 h 749686"/>
              <a:gd name="connsiteX67" fmla="*/ 117664 w 817033"/>
              <a:gd name="connsiteY67" fmla="*/ 299260 h 749686"/>
              <a:gd name="connsiteX68" fmla="*/ 117664 w 817033"/>
              <a:gd name="connsiteY68" fmla="*/ 708499 h 749686"/>
              <a:gd name="connsiteX69" fmla="*/ 136908 w 817033"/>
              <a:gd name="connsiteY69" fmla="*/ 728654 h 749686"/>
              <a:gd name="connsiteX70" fmla="*/ 675738 w 817033"/>
              <a:gd name="connsiteY70" fmla="*/ 728654 h 749686"/>
              <a:gd name="connsiteX71" fmla="*/ 689733 w 817033"/>
              <a:gd name="connsiteY71" fmla="*/ 722520 h 749686"/>
              <a:gd name="connsiteX72" fmla="*/ 695856 w 817033"/>
              <a:gd name="connsiteY72" fmla="*/ 708499 h 749686"/>
              <a:gd name="connsiteX73" fmla="*/ 694982 w 817033"/>
              <a:gd name="connsiteY73" fmla="*/ 296632 h 749686"/>
              <a:gd name="connsiteX74" fmla="*/ 422943 w 817033"/>
              <a:gd name="connsiteY74" fmla="*/ 111729 h 749686"/>
              <a:gd name="connsiteX75" fmla="*/ 406323 w 817033"/>
              <a:gd name="connsiteY75" fmla="*/ 107786 h 749686"/>
              <a:gd name="connsiteX76" fmla="*/ 406323 w 817033"/>
              <a:gd name="connsiteY76" fmla="*/ 21031 h 749686"/>
              <a:gd name="connsiteX77" fmla="*/ 389703 w 817033"/>
              <a:gd name="connsiteY77" fmla="*/ 24974 h 749686"/>
              <a:gd name="connsiteX78" fmla="*/ 23194 w 817033"/>
              <a:gd name="connsiteY78" fmla="*/ 278229 h 749686"/>
              <a:gd name="connsiteX79" fmla="*/ 21445 w 817033"/>
              <a:gd name="connsiteY79" fmla="*/ 283487 h 749686"/>
              <a:gd name="connsiteX80" fmla="*/ 25818 w 817033"/>
              <a:gd name="connsiteY80" fmla="*/ 286116 h 749686"/>
              <a:gd name="connsiteX81" fmla="*/ 99295 w 817033"/>
              <a:gd name="connsiteY81" fmla="*/ 286116 h 749686"/>
              <a:gd name="connsiteX82" fmla="*/ 378332 w 817033"/>
              <a:gd name="connsiteY82" fmla="*/ 93327 h 749686"/>
              <a:gd name="connsiteX83" fmla="*/ 379206 w 817033"/>
              <a:gd name="connsiteY83" fmla="*/ 93327 h 749686"/>
              <a:gd name="connsiteX84" fmla="*/ 434314 w 817033"/>
              <a:gd name="connsiteY84" fmla="*/ 93327 h 749686"/>
              <a:gd name="connsiteX85" fmla="*/ 715975 w 817033"/>
              <a:gd name="connsiteY85" fmla="*/ 285239 h 749686"/>
              <a:gd name="connsiteX86" fmla="*/ 791201 w 817033"/>
              <a:gd name="connsiteY86" fmla="*/ 285239 h 749686"/>
              <a:gd name="connsiteX87" fmla="*/ 794700 w 817033"/>
              <a:gd name="connsiteY87" fmla="*/ 282611 h 749686"/>
              <a:gd name="connsiteX88" fmla="*/ 793825 w 817033"/>
              <a:gd name="connsiteY88" fmla="*/ 278229 h 749686"/>
              <a:gd name="connsiteX89" fmla="*/ 422943 w 817033"/>
              <a:gd name="connsiteY89" fmla="*/ 24974 h 749686"/>
              <a:gd name="connsiteX90" fmla="*/ 406323 w 817033"/>
              <a:gd name="connsiteY90" fmla="*/ 21031 h 749686"/>
              <a:gd name="connsiteX91" fmla="*/ 406104 w 817033"/>
              <a:gd name="connsiteY91" fmla="*/ 0 h 749686"/>
              <a:gd name="connsiteX92" fmla="*/ 434314 w 817033"/>
              <a:gd name="connsiteY92" fmla="*/ 6572 h 749686"/>
              <a:gd name="connsiteX93" fmla="*/ 434314 w 817033"/>
              <a:gd name="connsiteY93" fmla="*/ 8325 h 749686"/>
              <a:gd name="connsiteX94" fmla="*/ 806071 w 817033"/>
              <a:gd name="connsiteY94" fmla="*/ 260703 h 749686"/>
              <a:gd name="connsiteX95" fmla="*/ 806946 w 817033"/>
              <a:gd name="connsiteY95" fmla="*/ 260703 h 749686"/>
              <a:gd name="connsiteX96" fmla="*/ 815693 w 817033"/>
              <a:gd name="connsiteY96" fmla="*/ 289621 h 749686"/>
              <a:gd name="connsiteX97" fmla="*/ 791201 w 817033"/>
              <a:gd name="connsiteY97" fmla="*/ 307147 h 749686"/>
              <a:gd name="connsiteX98" fmla="*/ 715975 w 817033"/>
              <a:gd name="connsiteY98" fmla="*/ 307147 h 749686"/>
              <a:gd name="connsiteX99" fmla="*/ 716850 w 817033"/>
              <a:gd name="connsiteY99" fmla="*/ 708499 h 749686"/>
              <a:gd name="connsiteX100" fmla="*/ 675738 w 817033"/>
              <a:gd name="connsiteY100" fmla="*/ 749686 h 749686"/>
              <a:gd name="connsiteX101" fmla="*/ 136908 w 817033"/>
              <a:gd name="connsiteY101" fmla="*/ 749686 h 749686"/>
              <a:gd name="connsiteX102" fmla="*/ 95796 w 817033"/>
              <a:gd name="connsiteY102" fmla="*/ 708499 h 749686"/>
              <a:gd name="connsiteX103" fmla="*/ 95796 w 817033"/>
              <a:gd name="connsiteY103" fmla="*/ 307147 h 749686"/>
              <a:gd name="connsiteX104" fmla="*/ 25818 w 817033"/>
              <a:gd name="connsiteY104" fmla="*/ 307147 h 749686"/>
              <a:gd name="connsiteX105" fmla="*/ 1326 w 817033"/>
              <a:gd name="connsiteY105" fmla="*/ 289621 h 749686"/>
              <a:gd name="connsiteX106" fmla="*/ 10948 w 817033"/>
              <a:gd name="connsiteY106" fmla="*/ 260703 h 749686"/>
              <a:gd name="connsiteX107" fmla="*/ 378332 w 817033"/>
              <a:gd name="connsiteY107" fmla="*/ 8325 h 749686"/>
              <a:gd name="connsiteX108" fmla="*/ 379206 w 817033"/>
              <a:gd name="connsiteY108" fmla="*/ 6572 h 749686"/>
              <a:gd name="connsiteX109" fmla="*/ 406104 w 817033"/>
              <a:gd name="connsiteY109" fmla="*/ 0 h 74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817033" h="749686">
                <a:moveTo>
                  <a:pt x="403046" y="495636"/>
                </a:moveTo>
                <a:cubicBezTo>
                  <a:pt x="393340" y="498292"/>
                  <a:pt x="385399" y="505373"/>
                  <a:pt x="384517" y="514225"/>
                </a:cubicBezTo>
                <a:cubicBezTo>
                  <a:pt x="382752" y="521306"/>
                  <a:pt x="384517" y="527502"/>
                  <a:pt x="388046" y="532813"/>
                </a:cubicBezTo>
                <a:cubicBezTo>
                  <a:pt x="393340" y="540780"/>
                  <a:pt x="396869" y="550516"/>
                  <a:pt x="396869" y="559368"/>
                </a:cubicBezTo>
                <a:lnTo>
                  <a:pt x="396869" y="589463"/>
                </a:lnTo>
                <a:lnTo>
                  <a:pt x="418046" y="589463"/>
                </a:lnTo>
                <a:lnTo>
                  <a:pt x="418046" y="559368"/>
                </a:lnTo>
                <a:cubicBezTo>
                  <a:pt x="418046" y="550516"/>
                  <a:pt x="420693" y="540780"/>
                  <a:pt x="426869" y="532813"/>
                </a:cubicBezTo>
                <a:cubicBezTo>
                  <a:pt x="429516" y="529272"/>
                  <a:pt x="431281" y="524847"/>
                  <a:pt x="431281" y="519536"/>
                </a:cubicBezTo>
                <a:cubicBezTo>
                  <a:pt x="431281" y="512454"/>
                  <a:pt x="427752" y="505373"/>
                  <a:pt x="422458" y="500947"/>
                </a:cubicBezTo>
                <a:cubicBezTo>
                  <a:pt x="416281" y="496522"/>
                  <a:pt x="410105" y="494751"/>
                  <a:pt x="403046" y="495636"/>
                </a:cubicBezTo>
                <a:close/>
                <a:moveTo>
                  <a:pt x="397752" y="475278"/>
                </a:moveTo>
                <a:cubicBezTo>
                  <a:pt x="411869" y="472622"/>
                  <a:pt x="425987" y="476163"/>
                  <a:pt x="435693" y="485014"/>
                </a:cubicBezTo>
                <a:cubicBezTo>
                  <a:pt x="446281" y="492981"/>
                  <a:pt x="452458" y="506258"/>
                  <a:pt x="452458" y="519536"/>
                </a:cubicBezTo>
                <a:cubicBezTo>
                  <a:pt x="452458" y="529272"/>
                  <a:pt x="449811" y="538124"/>
                  <a:pt x="444516" y="546090"/>
                </a:cubicBezTo>
                <a:cubicBezTo>
                  <a:pt x="440987" y="550516"/>
                  <a:pt x="439222" y="554057"/>
                  <a:pt x="439222" y="559368"/>
                </a:cubicBezTo>
                <a:lnTo>
                  <a:pt x="439222" y="591234"/>
                </a:lnTo>
                <a:cubicBezTo>
                  <a:pt x="439222" y="600970"/>
                  <a:pt x="431281" y="610707"/>
                  <a:pt x="420693" y="610707"/>
                </a:cubicBezTo>
                <a:lnTo>
                  <a:pt x="395105" y="610707"/>
                </a:lnTo>
                <a:cubicBezTo>
                  <a:pt x="384517" y="610707"/>
                  <a:pt x="374811" y="600970"/>
                  <a:pt x="374811" y="591234"/>
                </a:cubicBezTo>
                <a:lnTo>
                  <a:pt x="374811" y="559368"/>
                </a:lnTo>
                <a:cubicBezTo>
                  <a:pt x="374811" y="554057"/>
                  <a:pt x="373046" y="550516"/>
                  <a:pt x="371281" y="546090"/>
                </a:cubicBezTo>
                <a:cubicBezTo>
                  <a:pt x="363340" y="535469"/>
                  <a:pt x="360693" y="523076"/>
                  <a:pt x="363340" y="510684"/>
                </a:cubicBezTo>
                <a:cubicBezTo>
                  <a:pt x="366869" y="492981"/>
                  <a:pt x="380105" y="478818"/>
                  <a:pt x="397752" y="475278"/>
                </a:cubicBezTo>
                <a:close/>
                <a:moveTo>
                  <a:pt x="279555" y="452006"/>
                </a:moveTo>
                <a:cubicBezTo>
                  <a:pt x="274274" y="452006"/>
                  <a:pt x="269872" y="456387"/>
                  <a:pt x="269872" y="462520"/>
                </a:cubicBezTo>
                <a:lnTo>
                  <a:pt x="269872" y="626372"/>
                </a:lnTo>
                <a:cubicBezTo>
                  <a:pt x="269872" y="632505"/>
                  <a:pt x="274274" y="636010"/>
                  <a:pt x="279555" y="636010"/>
                </a:cubicBezTo>
                <a:lnTo>
                  <a:pt x="537461" y="636010"/>
                </a:lnTo>
                <a:cubicBezTo>
                  <a:pt x="542742" y="636010"/>
                  <a:pt x="546263" y="632505"/>
                  <a:pt x="546263" y="626372"/>
                </a:cubicBezTo>
                <a:lnTo>
                  <a:pt x="546263" y="462520"/>
                </a:lnTo>
                <a:cubicBezTo>
                  <a:pt x="546263" y="456387"/>
                  <a:pt x="542742" y="452006"/>
                  <a:pt x="537461" y="452006"/>
                </a:cubicBezTo>
                <a:lnTo>
                  <a:pt x="516335" y="452006"/>
                </a:lnTo>
                <a:lnTo>
                  <a:pt x="300680" y="452006"/>
                </a:lnTo>
                <a:close/>
                <a:moveTo>
                  <a:pt x="408068" y="323203"/>
                </a:moveTo>
                <a:cubicBezTo>
                  <a:pt x="382541" y="323203"/>
                  <a:pt x="361416" y="345109"/>
                  <a:pt x="361416" y="370519"/>
                </a:cubicBezTo>
                <a:lnTo>
                  <a:pt x="361416" y="430977"/>
                </a:lnTo>
                <a:lnTo>
                  <a:pt x="455600" y="430977"/>
                </a:lnTo>
                <a:lnTo>
                  <a:pt x="455600" y="370519"/>
                </a:lnTo>
                <a:cubicBezTo>
                  <a:pt x="455600" y="345109"/>
                  <a:pt x="434475" y="323203"/>
                  <a:pt x="408068" y="323203"/>
                </a:cubicBezTo>
                <a:close/>
                <a:moveTo>
                  <a:pt x="408068" y="269755"/>
                </a:moveTo>
                <a:cubicBezTo>
                  <a:pt x="355254" y="269755"/>
                  <a:pt x="311243" y="313565"/>
                  <a:pt x="311243" y="366138"/>
                </a:cubicBezTo>
                <a:lnTo>
                  <a:pt x="311243" y="430977"/>
                </a:lnTo>
                <a:lnTo>
                  <a:pt x="340290" y="430977"/>
                </a:lnTo>
                <a:lnTo>
                  <a:pt x="340290" y="370519"/>
                </a:lnTo>
                <a:cubicBezTo>
                  <a:pt x="340290" y="332842"/>
                  <a:pt x="370218" y="302174"/>
                  <a:pt x="408068" y="302174"/>
                </a:cubicBezTo>
                <a:cubicBezTo>
                  <a:pt x="445917" y="302174"/>
                  <a:pt x="476725" y="332842"/>
                  <a:pt x="476725" y="370519"/>
                </a:cubicBezTo>
                <a:lnTo>
                  <a:pt x="476725" y="430977"/>
                </a:lnTo>
                <a:lnTo>
                  <a:pt x="505773" y="430977"/>
                </a:lnTo>
                <a:lnTo>
                  <a:pt x="505773" y="366138"/>
                </a:lnTo>
                <a:cubicBezTo>
                  <a:pt x="505773" y="313565"/>
                  <a:pt x="461762" y="269755"/>
                  <a:pt x="408068" y="269755"/>
                </a:cubicBezTo>
                <a:close/>
                <a:moveTo>
                  <a:pt x="408068" y="248726"/>
                </a:moveTo>
                <a:cubicBezTo>
                  <a:pt x="474085" y="248726"/>
                  <a:pt x="526898" y="301298"/>
                  <a:pt x="526898" y="366138"/>
                </a:cubicBezTo>
                <a:lnTo>
                  <a:pt x="526898" y="430977"/>
                </a:lnTo>
                <a:lnTo>
                  <a:pt x="537461" y="430977"/>
                </a:lnTo>
                <a:cubicBezTo>
                  <a:pt x="554185" y="430977"/>
                  <a:pt x="568269" y="444120"/>
                  <a:pt x="568269" y="462520"/>
                </a:cubicBezTo>
                <a:lnTo>
                  <a:pt x="568269" y="626372"/>
                </a:lnTo>
                <a:cubicBezTo>
                  <a:pt x="568269" y="643896"/>
                  <a:pt x="554185" y="657039"/>
                  <a:pt x="537461" y="657039"/>
                </a:cubicBezTo>
                <a:lnTo>
                  <a:pt x="279555" y="657039"/>
                </a:lnTo>
                <a:cubicBezTo>
                  <a:pt x="262831" y="657039"/>
                  <a:pt x="248747" y="643896"/>
                  <a:pt x="248747" y="626372"/>
                </a:cubicBezTo>
                <a:lnTo>
                  <a:pt x="248747" y="462520"/>
                </a:lnTo>
                <a:cubicBezTo>
                  <a:pt x="248747" y="444120"/>
                  <a:pt x="262831" y="430977"/>
                  <a:pt x="279555" y="430977"/>
                </a:cubicBezTo>
                <a:lnTo>
                  <a:pt x="290118" y="430977"/>
                </a:lnTo>
                <a:lnTo>
                  <a:pt x="290118" y="366138"/>
                </a:lnTo>
                <a:cubicBezTo>
                  <a:pt x="290118" y="301298"/>
                  <a:pt x="342931" y="248726"/>
                  <a:pt x="408068" y="248726"/>
                </a:cubicBezTo>
                <a:close/>
                <a:moveTo>
                  <a:pt x="406323" y="107786"/>
                </a:moveTo>
                <a:cubicBezTo>
                  <a:pt x="400637" y="107786"/>
                  <a:pt x="394952" y="109101"/>
                  <a:pt x="389703" y="111729"/>
                </a:cubicBezTo>
                <a:lnTo>
                  <a:pt x="117664" y="299260"/>
                </a:lnTo>
                <a:lnTo>
                  <a:pt x="117664" y="708499"/>
                </a:lnTo>
                <a:cubicBezTo>
                  <a:pt x="117664" y="719015"/>
                  <a:pt x="126411" y="728654"/>
                  <a:pt x="136908" y="728654"/>
                </a:cubicBezTo>
                <a:lnTo>
                  <a:pt x="675738" y="728654"/>
                </a:lnTo>
                <a:cubicBezTo>
                  <a:pt x="680986" y="728654"/>
                  <a:pt x="686234" y="726025"/>
                  <a:pt x="689733" y="722520"/>
                </a:cubicBezTo>
                <a:cubicBezTo>
                  <a:pt x="693232" y="719015"/>
                  <a:pt x="695856" y="714633"/>
                  <a:pt x="695856" y="708499"/>
                </a:cubicBezTo>
                <a:lnTo>
                  <a:pt x="694982" y="296632"/>
                </a:lnTo>
                <a:lnTo>
                  <a:pt x="422943" y="111729"/>
                </a:lnTo>
                <a:cubicBezTo>
                  <a:pt x="417695" y="109101"/>
                  <a:pt x="412009" y="107786"/>
                  <a:pt x="406323" y="107786"/>
                </a:cubicBezTo>
                <a:close/>
                <a:moveTo>
                  <a:pt x="406323" y="21031"/>
                </a:moveTo>
                <a:cubicBezTo>
                  <a:pt x="400637" y="21031"/>
                  <a:pt x="394952" y="22346"/>
                  <a:pt x="389703" y="24974"/>
                </a:cubicBezTo>
                <a:lnTo>
                  <a:pt x="23194" y="278229"/>
                </a:lnTo>
                <a:cubicBezTo>
                  <a:pt x="21445" y="279982"/>
                  <a:pt x="21445" y="282611"/>
                  <a:pt x="21445" y="283487"/>
                </a:cubicBezTo>
                <a:cubicBezTo>
                  <a:pt x="22319" y="284363"/>
                  <a:pt x="23194" y="286116"/>
                  <a:pt x="25818" y="286116"/>
                </a:cubicBezTo>
                <a:lnTo>
                  <a:pt x="99295" y="286116"/>
                </a:lnTo>
                <a:lnTo>
                  <a:pt x="378332" y="93327"/>
                </a:lnTo>
                <a:lnTo>
                  <a:pt x="379206" y="93327"/>
                </a:lnTo>
                <a:cubicBezTo>
                  <a:pt x="395826" y="83687"/>
                  <a:pt x="415945" y="83687"/>
                  <a:pt x="434314" y="93327"/>
                </a:cubicBezTo>
                <a:lnTo>
                  <a:pt x="715975" y="285239"/>
                </a:lnTo>
                <a:lnTo>
                  <a:pt x="791201" y="285239"/>
                </a:lnTo>
                <a:cubicBezTo>
                  <a:pt x="793825" y="285239"/>
                  <a:pt x="794700" y="284363"/>
                  <a:pt x="794700" y="282611"/>
                </a:cubicBezTo>
                <a:cubicBezTo>
                  <a:pt x="795575" y="281734"/>
                  <a:pt x="795575" y="279982"/>
                  <a:pt x="793825" y="278229"/>
                </a:cubicBezTo>
                <a:lnTo>
                  <a:pt x="422943" y="24974"/>
                </a:lnTo>
                <a:cubicBezTo>
                  <a:pt x="417695" y="22346"/>
                  <a:pt x="412009" y="21031"/>
                  <a:pt x="406323" y="21031"/>
                </a:cubicBezTo>
                <a:close/>
                <a:moveTo>
                  <a:pt x="406104" y="0"/>
                </a:moveTo>
                <a:cubicBezTo>
                  <a:pt x="415508" y="0"/>
                  <a:pt x="425130" y="2190"/>
                  <a:pt x="434314" y="6572"/>
                </a:cubicBezTo>
                <a:lnTo>
                  <a:pt x="434314" y="8325"/>
                </a:lnTo>
                <a:lnTo>
                  <a:pt x="806071" y="260703"/>
                </a:lnTo>
                <a:cubicBezTo>
                  <a:pt x="806071" y="260703"/>
                  <a:pt x="806071" y="260703"/>
                  <a:pt x="806946" y="260703"/>
                </a:cubicBezTo>
                <a:cubicBezTo>
                  <a:pt x="815693" y="267713"/>
                  <a:pt x="819192" y="279105"/>
                  <a:pt x="815693" y="289621"/>
                </a:cubicBezTo>
                <a:cubicBezTo>
                  <a:pt x="811320" y="300137"/>
                  <a:pt x="802573" y="307147"/>
                  <a:pt x="791201" y="307147"/>
                </a:cubicBezTo>
                <a:lnTo>
                  <a:pt x="715975" y="307147"/>
                </a:lnTo>
                <a:lnTo>
                  <a:pt x="716850" y="708499"/>
                </a:lnTo>
                <a:cubicBezTo>
                  <a:pt x="716850" y="730407"/>
                  <a:pt x="698480" y="748809"/>
                  <a:pt x="675738" y="749686"/>
                </a:cubicBezTo>
                <a:lnTo>
                  <a:pt x="136908" y="749686"/>
                </a:lnTo>
                <a:cubicBezTo>
                  <a:pt x="114165" y="749686"/>
                  <a:pt x="95796" y="730407"/>
                  <a:pt x="95796" y="708499"/>
                </a:cubicBezTo>
                <a:lnTo>
                  <a:pt x="95796" y="307147"/>
                </a:lnTo>
                <a:lnTo>
                  <a:pt x="25818" y="307147"/>
                </a:lnTo>
                <a:cubicBezTo>
                  <a:pt x="14447" y="307147"/>
                  <a:pt x="4825" y="301013"/>
                  <a:pt x="1326" y="289621"/>
                </a:cubicBezTo>
                <a:cubicBezTo>
                  <a:pt x="-2173" y="278229"/>
                  <a:pt x="1326" y="266837"/>
                  <a:pt x="10948" y="260703"/>
                </a:cubicBezTo>
                <a:lnTo>
                  <a:pt x="378332" y="8325"/>
                </a:lnTo>
                <a:lnTo>
                  <a:pt x="379206" y="6572"/>
                </a:lnTo>
                <a:cubicBezTo>
                  <a:pt x="387516" y="2190"/>
                  <a:pt x="396701" y="0"/>
                  <a:pt x="4061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2" name="Freeform 38">
            <a:extLst>
              <a:ext uri="{FF2B5EF4-FFF2-40B4-BE49-F238E27FC236}">
                <a16:creationId xmlns:a16="http://schemas.microsoft.com/office/drawing/2014/main" id="{8D39536D-A0B6-42B9-834C-4B36EAD80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5824" y="9310987"/>
            <a:ext cx="1563413" cy="158271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E73F5DA6-C5C5-4A94-99DD-37153F90F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8583" y="9726227"/>
            <a:ext cx="817033" cy="749686"/>
          </a:xfrm>
          <a:custGeom>
            <a:avLst/>
            <a:gdLst>
              <a:gd name="connsiteX0" fmla="*/ 408073 w 817033"/>
              <a:gd name="connsiteY0" fmla="*/ 563263 h 749686"/>
              <a:gd name="connsiteX1" fmla="*/ 374838 w 817033"/>
              <a:gd name="connsiteY1" fmla="*/ 597641 h 749686"/>
              <a:gd name="connsiteX2" fmla="*/ 408073 w 817033"/>
              <a:gd name="connsiteY2" fmla="*/ 632019 h 749686"/>
              <a:gd name="connsiteX3" fmla="*/ 442182 w 817033"/>
              <a:gd name="connsiteY3" fmla="*/ 597641 h 749686"/>
              <a:gd name="connsiteX4" fmla="*/ 408073 w 817033"/>
              <a:gd name="connsiteY4" fmla="*/ 563263 h 749686"/>
              <a:gd name="connsiteX5" fmla="*/ 408073 w 817033"/>
              <a:gd name="connsiteY5" fmla="*/ 542107 h 749686"/>
              <a:gd name="connsiteX6" fmla="*/ 464047 w 817033"/>
              <a:gd name="connsiteY6" fmla="*/ 597641 h 749686"/>
              <a:gd name="connsiteX7" fmla="*/ 408073 w 817033"/>
              <a:gd name="connsiteY7" fmla="*/ 653175 h 749686"/>
              <a:gd name="connsiteX8" fmla="*/ 352973 w 817033"/>
              <a:gd name="connsiteY8" fmla="*/ 597641 h 749686"/>
              <a:gd name="connsiteX9" fmla="*/ 408073 w 817033"/>
              <a:gd name="connsiteY9" fmla="*/ 542107 h 749686"/>
              <a:gd name="connsiteX10" fmla="*/ 406578 w 817033"/>
              <a:gd name="connsiteY10" fmla="*/ 478812 h 749686"/>
              <a:gd name="connsiteX11" fmla="*/ 331815 w 817033"/>
              <a:gd name="connsiteY11" fmla="*/ 509960 h 749686"/>
              <a:gd name="connsiteX12" fmla="*/ 332695 w 817033"/>
              <a:gd name="connsiteY12" fmla="*/ 528995 h 749686"/>
              <a:gd name="connsiteX13" fmla="*/ 351166 w 817033"/>
              <a:gd name="connsiteY13" fmla="*/ 528130 h 749686"/>
              <a:gd name="connsiteX14" fmla="*/ 406578 w 817033"/>
              <a:gd name="connsiteY14" fmla="*/ 504769 h 749686"/>
              <a:gd name="connsiteX15" fmla="*/ 462869 w 817033"/>
              <a:gd name="connsiteY15" fmla="*/ 528130 h 749686"/>
              <a:gd name="connsiteX16" fmla="*/ 481340 w 817033"/>
              <a:gd name="connsiteY16" fmla="*/ 528995 h 749686"/>
              <a:gd name="connsiteX17" fmla="*/ 482220 w 817033"/>
              <a:gd name="connsiteY17" fmla="*/ 509960 h 749686"/>
              <a:gd name="connsiteX18" fmla="*/ 406578 w 817033"/>
              <a:gd name="connsiteY18" fmla="*/ 478812 h 749686"/>
              <a:gd name="connsiteX19" fmla="*/ 406578 w 817033"/>
              <a:gd name="connsiteY19" fmla="*/ 457181 h 749686"/>
              <a:gd name="connsiteX20" fmla="*/ 498052 w 817033"/>
              <a:gd name="connsiteY20" fmla="*/ 496116 h 749686"/>
              <a:gd name="connsiteX21" fmla="*/ 496293 w 817033"/>
              <a:gd name="connsiteY21" fmla="*/ 543704 h 749686"/>
              <a:gd name="connsiteX22" fmla="*/ 447037 w 817033"/>
              <a:gd name="connsiteY22" fmla="*/ 542839 h 749686"/>
              <a:gd name="connsiteX23" fmla="*/ 406578 w 817033"/>
              <a:gd name="connsiteY23" fmla="*/ 525534 h 749686"/>
              <a:gd name="connsiteX24" fmla="*/ 366998 w 817033"/>
              <a:gd name="connsiteY24" fmla="*/ 542839 h 749686"/>
              <a:gd name="connsiteX25" fmla="*/ 341491 w 817033"/>
              <a:gd name="connsiteY25" fmla="*/ 553222 h 749686"/>
              <a:gd name="connsiteX26" fmla="*/ 317742 w 817033"/>
              <a:gd name="connsiteY26" fmla="*/ 543704 h 749686"/>
              <a:gd name="connsiteX27" fmla="*/ 315983 w 817033"/>
              <a:gd name="connsiteY27" fmla="*/ 496116 h 749686"/>
              <a:gd name="connsiteX28" fmla="*/ 406578 w 817033"/>
              <a:gd name="connsiteY28" fmla="*/ 457181 h 749686"/>
              <a:gd name="connsiteX29" fmla="*/ 406398 w 817033"/>
              <a:gd name="connsiteY29" fmla="*/ 397271 h 749686"/>
              <a:gd name="connsiteX30" fmla="*/ 283190 w 817033"/>
              <a:gd name="connsiteY30" fmla="*/ 441345 h 749686"/>
              <a:gd name="connsiteX31" fmla="*/ 281442 w 817033"/>
              <a:gd name="connsiteY31" fmla="*/ 459856 h 749686"/>
              <a:gd name="connsiteX32" fmla="*/ 299792 w 817033"/>
              <a:gd name="connsiteY32" fmla="*/ 461619 h 749686"/>
              <a:gd name="connsiteX33" fmla="*/ 406398 w 817033"/>
              <a:gd name="connsiteY33" fmla="*/ 424597 h 749686"/>
              <a:gd name="connsiteX34" fmla="*/ 513878 w 817033"/>
              <a:gd name="connsiteY34" fmla="*/ 461619 h 749686"/>
              <a:gd name="connsiteX35" fmla="*/ 523490 w 817033"/>
              <a:gd name="connsiteY35" fmla="*/ 465145 h 749686"/>
              <a:gd name="connsiteX36" fmla="*/ 531354 w 817033"/>
              <a:gd name="connsiteY36" fmla="*/ 459856 h 749686"/>
              <a:gd name="connsiteX37" fmla="*/ 534850 w 817033"/>
              <a:gd name="connsiteY37" fmla="*/ 450160 h 749686"/>
              <a:gd name="connsiteX38" fmla="*/ 530481 w 817033"/>
              <a:gd name="connsiteY38" fmla="*/ 441345 h 749686"/>
              <a:gd name="connsiteX39" fmla="*/ 406398 w 817033"/>
              <a:gd name="connsiteY39" fmla="*/ 397271 h 749686"/>
              <a:gd name="connsiteX40" fmla="*/ 406398 w 817033"/>
              <a:gd name="connsiteY40" fmla="*/ 376116 h 749686"/>
              <a:gd name="connsiteX41" fmla="*/ 543588 w 817033"/>
              <a:gd name="connsiteY41" fmla="*/ 424597 h 749686"/>
              <a:gd name="connsiteX42" fmla="*/ 555821 w 817033"/>
              <a:gd name="connsiteY42" fmla="*/ 447515 h 749686"/>
              <a:gd name="connsiteX43" fmla="*/ 548831 w 817033"/>
              <a:gd name="connsiteY43" fmla="*/ 473078 h 749686"/>
              <a:gd name="connsiteX44" fmla="*/ 525238 w 817033"/>
              <a:gd name="connsiteY44" fmla="*/ 486300 h 749686"/>
              <a:gd name="connsiteX45" fmla="*/ 499897 w 817033"/>
              <a:gd name="connsiteY45" fmla="*/ 478367 h 749686"/>
              <a:gd name="connsiteX46" fmla="*/ 406398 w 817033"/>
              <a:gd name="connsiteY46" fmla="*/ 445752 h 749686"/>
              <a:gd name="connsiteX47" fmla="*/ 313773 w 817033"/>
              <a:gd name="connsiteY47" fmla="*/ 478367 h 749686"/>
              <a:gd name="connsiteX48" fmla="*/ 291928 w 817033"/>
              <a:gd name="connsiteY48" fmla="*/ 486300 h 749686"/>
              <a:gd name="connsiteX49" fmla="*/ 264839 w 817033"/>
              <a:gd name="connsiteY49" fmla="*/ 473078 h 749686"/>
              <a:gd name="connsiteX50" fmla="*/ 270082 w 817033"/>
              <a:gd name="connsiteY50" fmla="*/ 424597 h 749686"/>
              <a:gd name="connsiteX51" fmla="*/ 406398 w 817033"/>
              <a:gd name="connsiteY51" fmla="*/ 376116 h 749686"/>
              <a:gd name="connsiteX52" fmla="*/ 406141 w 817033"/>
              <a:gd name="connsiteY52" fmla="*/ 304663 h 749686"/>
              <a:gd name="connsiteX53" fmla="*/ 226287 w 817033"/>
              <a:gd name="connsiteY53" fmla="*/ 368244 h 749686"/>
              <a:gd name="connsiteX54" fmla="*/ 223655 w 817033"/>
              <a:gd name="connsiteY54" fmla="*/ 386788 h 749686"/>
              <a:gd name="connsiteX55" fmla="*/ 233306 w 817033"/>
              <a:gd name="connsiteY55" fmla="*/ 391203 h 749686"/>
              <a:gd name="connsiteX56" fmla="*/ 242956 w 817033"/>
              <a:gd name="connsiteY56" fmla="*/ 388554 h 749686"/>
              <a:gd name="connsiteX57" fmla="*/ 406141 w 817033"/>
              <a:gd name="connsiteY57" fmla="*/ 331155 h 749686"/>
              <a:gd name="connsiteX58" fmla="*/ 570202 w 817033"/>
              <a:gd name="connsiteY58" fmla="*/ 388554 h 749686"/>
              <a:gd name="connsiteX59" fmla="*/ 589504 w 817033"/>
              <a:gd name="connsiteY59" fmla="*/ 386788 h 749686"/>
              <a:gd name="connsiteX60" fmla="*/ 586872 w 817033"/>
              <a:gd name="connsiteY60" fmla="*/ 368244 h 749686"/>
              <a:gd name="connsiteX61" fmla="*/ 406141 w 817033"/>
              <a:gd name="connsiteY61" fmla="*/ 304663 h 749686"/>
              <a:gd name="connsiteX62" fmla="*/ 406141 w 817033"/>
              <a:gd name="connsiteY62" fmla="*/ 283470 h 749686"/>
              <a:gd name="connsiteX63" fmla="*/ 600032 w 817033"/>
              <a:gd name="connsiteY63" fmla="*/ 350582 h 749686"/>
              <a:gd name="connsiteX64" fmla="*/ 606173 w 817033"/>
              <a:gd name="connsiteY64" fmla="*/ 400034 h 749686"/>
              <a:gd name="connsiteX65" fmla="*/ 578098 w 817033"/>
              <a:gd name="connsiteY65" fmla="*/ 413280 h 749686"/>
              <a:gd name="connsiteX66" fmla="*/ 557042 w 817033"/>
              <a:gd name="connsiteY66" fmla="*/ 405332 h 749686"/>
              <a:gd name="connsiteX67" fmla="*/ 406141 w 817033"/>
              <a:gd name="connsiteY67" fmla="*/ 353232 h 749686"/>
              <a:gd name="connsiteX68" fmla="*/ 255239 w 817033"/>
              <a:gd name="connsiteY68" fmla="*/ 405332 h 749686"/>
              <a:gd name="connsiteX69" fmla="*/ 206986 w 817033"/>
              <a:gd name="connsiteY69" fmla="*/ 400034 h 749686"/>
              <a:gd name="connsiteX70" fmla="*/ 213127 w 817033"/>
              <a:gd name="connsiteY70" fmla="*/ 350582 h 749686"/>
              <a:gd name="connsiteX71" fmla="*/ 406141 w 817033"/>
              <a:gd name="connsiteY71" fmla="*/ 283470 h 749686"/>
              <a:gd name="connsiteX72" fmla="*/ 406323 w 817033"/>
              <a:gd name="connsiteY72" fmla="*/ 107130 h 749686"/>
              <a:gd name="connsiteX73" fmla="*/ 389703 w 817033"/>
              <a:gd name="connsiteY73" fmla="*/ 111730 h 749686"/>
              <a:gd name="connsiteX74" fmla="*/ 117664 w 817033"/>
              <a:gd name="connsiteY74" fmla="*/ 299261 h 749686"/>
              <a:gd name="connsiteX75" fmla="*/ 117664 w 817033"/>
              <a:gd name="connsiteY75" fmla="*/ 708499 h 749686"/>
              <a:gd name="connsiteX76" fmla="*/ 136908 w 817033"/>
              <a:gd name="connsiteY76" fmla="*/ 727778 h 749686"/>
              <a:gd name="connsiteX77" fmla="*/ 675738 w 817033"/>
              <a:gd name="connsiteY77" fmla="*/ 727778 h 749686"/>
              <a:gd name="connsiteX78" fmla="*/ 695856 w 817033"/>
              <a:gd name="connsiteY78" fmla="*/ 708499 h 749686"/>
              <a:gd name="connsiteX79" fmla="*/ 694982 w 817033"/>
              <a:gd name="connsiteY79" fmla="*/ 295755 h 749686"/>
              <a:gd name="connsiteX80" fmla="*/ 422943 w 817033"/>
              <a:gd name="connsiteY80" fmla="*/ 111730 h 749686"/>
              <a:gd name="connsiteX81" fmla="*/ 406323 w 817033"/>
              <a:gd name="connsiteY81" fmla="*/ 107130 h 749686"/>
              <a:gd name="connsiteX82" fmla="*/ 406323 w 817033"/>
              <a:gd name="connsiteY82" fmla="*/ 21032 h 749686"/>
              <a:gd name="connsiteX83" fmla="*/ 389703 w 817033"/>
              <a:gd name="connsiteY83" fmla="*/ 24975 h 749686"/>
              <a:gd name="connsiteX84" fmla="*/ 23194 w 817033"/>
              <a:gd name="connsiteY84" fmla="*/ 278229 h 749686"/>
              <a:gd name="connsiteX85" fmla="*/ 21445 w 817033"/>
              <a:gd name="connsiteY85" fmla="*/ 282611 h 749686"/>
              <a:gd name="connsiteX86" fmla="*/ 25818 w 817033"/>
              <a:gd name="connsiteY86" fmla="*/ 286116 h 749686"/>
              <a:gd name="connsiteX87" fmla="*/ 99295 w 817033"/>
              <a:gd name="connsiteY87" fmla="*/ 286116 h 749686"/>
              <a:gd name="connsiteX88" fmla="*/ 378332 w 817033"/>
              <a:gd name="connsiteY88" fmla="*/ 93327 h 749686"/>
              <a:gd name="connsiteX89" fmla="*/ 379206 w 817033"/>
              <a:gd name="connsiteY89" fmla="*/ 93327 h 749686"/>
              <a:gd name="connsiteX90" fmla="*/ 434314 w 817033"/>
              <a:gd name="connsiteY90" fmla="*/ 93327 h 749686"/>
              <a:gd name="connsiteX91" fmla="*/ 715975 w 817033"/>
              <a:gd name="connsiteY91" fmla="*/ 285240 h 749686"/>
              <a:gd name="connsiteX92" fmla="*/ 791201 w 817033"/>
              <a:gd name="connsiteY92" fmla="*/ 285240 h 749686"/>
              <a:gd name="connsiteX93" fmla="*/ 794700 w 817033"/>
              <a:gd name="connsiteY93" fmla="*/ 281734 h 749686"/>
              <a:gd name="connsiteX94" fmla="*/ 793825 w 817033"/>
              <a:gd name="connsiteY94" fmla="*/ 278229 h 749686"/>
              <a:gd name="connsiteX95" fmla="*/ 422943 w 817033"/>
              <a:gd name="connsiteY95" fmla="*/ 24975 h 749686"/>
              <a:gd name="connsiteX96" fmla="*/ 406323 w 817033"/>
              <a:gd name="connsiteY96" fmla="*/ 21032 h 749686"/>
              <a:gd name="connsiteX97" fmla="*/ 406104 w 817033"/>
              <a:gd name="connsiteY97" fmla="*/ 0 h 749686"/>
              <a:gd name="connsiteX98" fmla="*/ 434314 w 817033"/>
              <a:gd name="connsiteY98" fmla="*/ 6572 h 749686"/>
              <a:gd name="connsiteX99" fmla="*/ 434314 w 817033"/>
              <a:gd name="connsiteY99" fmla="*/ 7448 h 749686"/>
              <a:gd name="connsiteX100" fmla="*/ 806071 w 817033"/>
              <a:gd name="connsiteY100" fmla="*/ 260703 h 749686"/>
              <a:gd name="connsiteX101" fmla="*/ 806946 w 817033"/>
              <a:gd name="connsiteY101" fmla="*/ 260703 h 749686"/>
              <a:gd name="connsiteX102" fmla="*/ 815693 w 817033"/>
              <a:gd name="connsiteY102" fmla="*/ 288745 h 749686"/>
              <a:gd name="connsiteX103" fmla="*/ 791201 w 817033"/>
              <a:gd name="connsiteY103" fmla="*/ 306271 h 749686"/>
              <a:gd name="connsiteX104" fmla="*/ 715975 w 817033"/>
              <a:gd name="connsiteY104" fmla="*/ 306271 h 749686"/>
              <a:gd name="connsiteX105" fmla="*/ 716850 w 817033"/>
              <a:gd name="connsiteY105" fmla="*/ 708499 h 749686"/>
              <a:gd name="connsiteX106" fmla="*/ 705478 w 817033"/>
              <a:gd name="connsiteY106" fmla="*/ 737417 h 749686"/>
              <a:gd name="connsiteX107" fmla="*/ 675738 w 817033"/>
              <a:gd name="connsiteY107" fmla="*/ 748809 h 749686"/>
              <a:gd name="connsiteX108" fmla="*/ 136908 w 817033"/>
              <a:gd name="connsiteY108" fmla="*/ 749686 h 749686"/>
              <a:gd name="connsiteX109" fmla="*/ 95796 w 817033"/>
              <a:gd name="connsiteY109" fmla="*/ 708499 h 749686"/>
              <a:gd name="connsiteX110" fmla="*/ 95796 w 817033"/>
              <a:gd name="connsiteY110" fmla="*/ 307148 h 749686"/>
              <a:gd name="connsiteX111" fmla="*/ 25818 w 817033"/>
              <a:gd name="connsiteY111" fmla="*/ 307148 h 749686"/>
              <a:gd name="connsiteX112" fmla="*/ 1326 w 817033"/>
              <a:gd name="connsiteY112" fmla="*/ 288745 h 749686"/>
              <a:gd name="connsiteX113" fmla="*/ 10948 w 817033"/>
              <a:gd name="connsiteY113" fmla="*/ 260703 h 749686"/>
              <a:gd name="connsiteX114" fmla="*/ 378332 w 817033"/>
              <a:gd name="connsiteY114" fmla="*/ 7448 h 749686"/>
              <a:gd name="connsiteX115" fmla="*/ 379206 w 817033"/>
              <a:gd name="connsiteY115" fmla="*/ 6572 h 749686"/>
              <a:gd name="connsiteX116" fmla="*/ 406104 w 817033"/>
              <a:gd name="connsiteY116" fmla="*/ 0 h 74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817033" h="749686">
                <a:moveTo>
                  <a:pt x="408073" y="563263"/>
                </a:moveTo>
                <a:cubicBezTo>
                  <a:pt x="389706" y="563263"/>
                  <a:pt x="374838" y="579130"/>
                  <a:pt x="374838" y="597641"/>
                </a:cubicBezTo>
                <a:cubicBezTo>
                  <a:pt x="374838" y="616152"/>
                  <a:pt x="389706" y="632019"/>
                  <a:pt x="408073" y="632019"/>
                </a:cubicBezTo>
                <a:cubicBezTo>
                  <a:pt x="427314" y="632019"/>
                  <a:pt x="442182" y="616152"/>
                  <a:pt x="442182" y="597641"/>
                </a:cubicBezTo>
                <a:cubicBezTo>
                  <a:pt x="442182" y="579130"/>
                  <a:pt x="427314" y="563263"/>
                  <a:pt x="408073" y="563263"/>
                </a:cubicBezTo>
                <a:close/>
                <a:moveTo>
                  <a:pt x="408073" y="542107"/>
                </a:moveTo>
                <a:cubicBezTo>
                  <a:pt x="439559" y="542107"/>
                  <a:pt x="464047" y="566789"/>
                  <a:pt x="464047" y="597641"/>
                </a:cubicBezTo>
                <a:cubicBezTo>
                  <a:pt x="464047" y="628493"/>
                  <a:pt x="439559" y="653175"/>
                  <a:pt x="408073" y="653175"/>
                </a:cubicBezTo>
                <a:cubicBezTo>
                  <a:pt x="377462" y="653175"/>
                  <a:pt x="352973" y="628493"/>
                  <a:pt x="352973" y="597641"/>
                </a:cubicBezTo>
                <a:cubicBezTo>
                  <a:pt x="352973" y="566789"/>
                  <a:pt x="377462" y="542107"/>
                  <a:pt x="408073" y="542107"/>
                </a:cubicBezTo>
                <a:close/>
                <a:moveTo>
                  <a:pt x="406578" y="478812"/>
                </a:moveTo>
                <a:cubicBezTo>
                  <a:pt x="378432" y="478812"/>
                  <a:pt x="351166" y="490060"/>
                  <a:pt x="331815" y="509960"/>
                </a:cubicBezTo>
                <a:cubicBezTo>
                  <a:pt x="326538" y="515152"/>
                  <a:pt x="326538" y="523804"/>
                  <a:pt x="332695" y="528995"/>
                </a:cubicBezTo>
                <a:cubicBezTo>
                  <a:pt x="337972" y="533321"/>
                  <a:pt x="345888" y="533321"/>
                  <a:pt x="351166" y="528130"/>
                </a:cubicBezTo>
                <a:cubicBezTo>
                  <a:pt x="366118" y="513421"/>
                  <a:pt x="385468" y="504769"/>
                  <a:pt x="406578" y="504769"/>
                </a:cubicBezTo>
                <a:cubicBezTo>
                  <a:pt x="427687" y="504769"/>
                  <a:pt x="447917" y="513421"/>
                  <a:pt x="462869" y="528130"/>
                </a:cubicBezTo>
                <a:cubicBezTo>
                  <a:pt x="467267" y="533321"/>
                  <a:pt x="476063" y="533321"/>
                  <a:pt x="481340" y="528995"/>
                </a:cubicBezTo>
                <a:cubicBezTo>
                  <a:pt x="486617" y="523804"/>
                  <a:pt x="486617" y="515152"/>
                  <a:pt x="482220" y="509960"/>
                </a:cubicBezTo>
                <a:cubicBezTo>
                  <a:pt x="462869" y="490060"/>
                  <a:pt x="434724" y="478812"/>
                  <a:pt x="406578" y="478812"/>
                </a:cubicBezTo>
                <a:close/>
                <a:moveTo>
                  <a:pt x="406578" y="457181"/>
                </a:moveTo>
                <a:cubicBezTo>
                  <a:pt x="440880" y="457181"/>
                  <a:pt x="473424" y="471025"/>
                  <a:pt x="498052" y="496116"/>
                </a:cubicBezTo>
                <a:cubicBezTo>
                  <a:pt x="510365" y="509095"/>
                  <a:pt x="510365" y="531591"/>
                  <a:pt x="496293" y="543704"/>
                </a:cubicBezTo>
                <a:cubicBezTo>
                  <a:pt x="482220" y="556683"/>
                  <a:pt x="460231" y="556683"/>
                  <a:pt x="447037" y="542839"/>
                </a:cubicBezTo>
                <a:cubicBezTo>
                  <a:pt x="436483" y="531591"/>
                  <a:pt x="422410" y="525534"/>
                  <a:pt x="406578" y="525534"/>
                </a:cubicBezTo>
                <a:cubicBezTo>
                  <a:pt x="391625" y="525534"/>
                  <a:pt x="377552" y="531591"/>
                  <a:pt x="366998" y="542839"/>
                </a:cubicBezTo>
                <a:cubicBezTo>
                  <a:pt x="359961" y="548896"/>
                  <a:pt x="351166" y="553222"/>
                  <a:pt x="341491" y="553222"/>
                </a:cubicBezTo>
                <a:cubicBezTo>
                  <a:pt x="332695" y="553222"/>
                  <a:pt x="323899" y="549761"/>
                  <a:pt x="317742" y="543704"/>
                </a:cubicBezTo>
                <a:cubicBezTo>
                  <a:pt x="302790" y="531591"/>
                  <a:pt x="302790" y="509095"/>
                  <a:pt x="315983" y="496116"/>
                </a:cubicBezTo>
                <a:cubicBezTo>
                  <a:pt x="339731" y="471025"/>
                  <a:pt x="373155" y="457181"/>
                  <a:pt x="406578" y="457181"/>
                </a:cubicBezTo>
                <a:close/>
                <a:moveTo>
                  <a:pt x="406398" y="397271"/>
                </a:moveTo>
                <a:cubicBezTo>
                  <a:pt x="361833" y="397271"/>
                  <a:pt x="318142" y="412256"/>
                  <a:pt x="283190" y="441345"/>
                </a:cubicBezTo>
                <a:cubicBezTo>
                  <a:pt x="277947" y="445752"/>
                  <a:pt x="276199" y="453686"/>
                  <a:pt x="281442" y="459856"/>
                </a:cubicBezTo>
                <a:cubicBezTo>
                  <a:pt x="285811" y="465145"/>
                  <a:pt x="294549" y="466026"/>
                  <a:pt x="299792" y="461619"/>
                </a:cubicBezTo>
                <a:cubicBezTo>
                  <a:pt x="330376" y="436938"/>
                  <a:pt x="367076" y="424597"/>
                  <a:pt x="406398" y="424597"/>
                </a:cubicBezTo>
                <a:cubicBezTo>
                  <a:pt x="445720" y="424597"/>
                  <a:pt x="483294" y="436938"/>
                  <a:pt x="513878" y="461619"/>
                </a:cubicBezTo>
                <a:cubicBezTo>
                  <a:pt x="515626" y="464263"/>
                  <a:pt x="519995" y="465145"/>
                  <a:pt x="523490" y="465145"/>
                </a:cubicBezTo>
                <a:cubicBezTo>
                  <a:pt x="526985" y="465145"/>
                  <a:pt x="529607" y="462500"/>
                  <a:pt x="531354" y="459856"/>
                </a:cubicBezTo>
                <a:cubicBezTo>
                  <a:pt x="533976" y="457211"/>
                  <a:pt x="535723" y="453686"/>
                  <a:pt x="534850" y="450160"/>
                </a:cubicBezTo>
                <a:cubicBezTo>
                  <a:pt x="534850" y="446634"/>
                  <a:pt x="532228" y="443108"/>
                  <a:pt x="530481" y="441345"/>
                </a:cubicBezTo>
                <a:cubicBezTo>
                  <a:pt x="495528" y="412256"/>
                  <a:pt x="450963" y="397271"/>
                  <a:pt x="406398" y="397271"/>
                </a:cubicBezTo>
                <a:close/>
                <a:moveTo>
                  <a:pt x="406398" y="376116"/>
                </a:moveTo>
                <a:cubicBezTo>
                  <a:pt x="456206" y="376116"/>
                  <a:pt x="504266" y="392864"/>
                  <a:pt x="543588" y="424597"/>
                </a:cubicBezTo>
                <a:cubicBezTo>
                  <a:pt x="550578" y="430767"/>
                  <a:pt x="555821" y="437819"/>
                  <a:pt x="555821" y="447515"/>
                </a:cubicBezTo>
                <a:cubicBezTo>
                  <a:pt x="556695" y="457211"/>
                  <a:pt x="554948" y="466026"/>
                  <a:pt x="548831" y="473078"/>
                </a:cubicBezTo>
                <a:cubicBezTo>
                  <a:pt x="543588" y="481011"/>
                  <a:pt x="534850" y="485419"/>
                  <a:pt x="525238" y="486300"/>
                </a:cubicBezTo>
                <a:cubicBezTo>
                  <a:pt x="515626" y="487182"/>
                  <a:pt x="507761" y="484537"/>
                  <a:pt x="499897" y="478367"/>
                </a:cubicBezTo>
                <a:cubicBezTo>
                  <a:pt x="472809" y="457211"/>
                  <a:pt x="441351" y="445752"/>
                  <a:pt x="406398" y="445752"/>
                </a:cubicBezTo>
                <a:cubicBezTo>
                  <a:pt x="372319" y="445752"/>
                  <a:pt x="339988" y="457211"/>
                  <a:pt x="313773" y="478367"/>
                </a:cubicBezTo>
                <a:cubicBezTo>
                  <a:pt x="307657" y="483656"/>
                  <a:pt x="299792" y="486300"/>
                  <a:pt x="291928" y="486300"/>
                </a:cubicBezTo>
                <a:cubicBezTo>
                  <a:pt x="280568" y="486300"/>
                  <a:pt x="270956" y="481893"/>
                  <a:pt x="264839" y="473078"/>
                </a:cubicBezTo>
                <a:cubicBezTo>
                  <a:pt x="252606" y="458974"/>
                  <a:pt x="255227" y="436938"/>
                  <a:pt x="270082" y="424597"/>
                </a:cubicBezTo>
                <a:cubicBezTo>
                  <a:pt x="308530" y="392864"/>
                  <a:pt x="357464" y="376116"/>
                  <a:pt x="406398" y="376116"/>
                </a:cubicBezTo>
                <a:close/>
                <a:moveTo>
                  <a:pt x="406141" y="304663"/>
                </a:moveTo>
                <a:cubicBezTo>
                  <a:pt x="340341" y="304663"/>
                  <a:pt x="278050" y="326740"/>
                  <a:pt x="226287" y="368244"/>
                </a:cubicBezTo>
                <a:cubicBezTo>
                  <a:pt x="220146" y="372659"/>
                  <a:pt x="219268" y="380606"/>
                  <a:pt x="223655" y="386788"/>
                </a:cubicBezTo>
                <a:cubicBezTo>
                  <a:pt x="226287" y="389437"/>
                  <a:pt x="228919" y="391203"/>
                  <a:pt x="233306" y="391203"/>
                </a:cubicBezTo>
                <a:cubicBezTo>
                  <a:pt x="235938" y="391203"/>
                  <a:pt x="239447" y="391203"/>
                  <a:pt x="242956" y="388554"/>
                </a:cubicBezTo>
                <a:cubicBezTo>
                  <a:pt x="289455" y="351466"/>
                  <a:pt x="346482" y="331155"/>
                  <a:pt x="406141" y="331155"/>
                </a:cubicBezTo>
                <a:cubicBezTo>
                  <a:pt x="466677" y="331155"/>
                  <a:pt x="522826" y="351466"/>
                  <a:pt x="570202" y="388554"/>
                </a:cubicBezTo>
                <a:cubicBezTo>
                  <a:pt x="576344" y="392969"/>
                  <a:pt x="584240" y="392969"/>
                  <a:pt x="589504" y="386788"/>
                </a:cubicBezTo>
                <a:cubicBezTo>
                  <a:pt x="593890" y="380606"/>
                  <a:pt x="593013" y="372659"/>
                  <a:pt x="586872" y="368244"/>
                </a:cubicBezTo>
                <a:cubicBezTo>
                  <a:pt x="535109" y="326740"/>
                  <a:pt x="472818" y="304663"/>
                  <a:pt x="406141" y="304663"/>
                </a:cubicBezTo>
                <a:close/>
                <a:moveTo>
                  <a:pt x="406141" y="283470"/>
                </a:moveTo>
                <a:cubicBezTo>
                  <a:pt x="477205" y="283470"/>
                  <a:pt x="543882" y="306430"/>
                  <a:pt x="600032" y="350582"/>
                </a:cubicBezTo>
                <a:cubicBezTo>
                  <a:pt x="614946" y="362062"/>
                  <a:pt x="618456" y="385022"/>
                  <a:pt x="606173" y="400034"/>
                </a:cubicBezTo>
                <a:cubicBezTo>
                  <a:pt x="599154" y="408864"/>
                  <a:pt x="589504" y="413280"/>
                  <a:pt x="578098" y="413280"/>
                </a:cubicBezTo>
                <a:cubicBezTo>
                  <a:pt x="571080" y="413280"/>
                  <a:pt x="563184" y="410630"/>
                  <a:pt x="557042" y="405332"/>
                </a:cubicBezTo>
                <a:cubicBezTo>
                  <a:pt x="514053" y="371776"/>
                  <a:pt x="462290" y="353232"/>
                  <a:pt x="406141" y="353232"/>
                </a:cubicBezTo>
                <a:cubicBezTo>
                  <a:pt x="350869" y="353232"/>
                  <a:pt x="299106" y="371776"/>
                  <a:pt x="255239" y="405332"/>
                </a:cubicBezTo>
                <a:cubicBezTo>
                  <a:pt x="240324" y="417695"/>
                  <a:pt x="218391" y="415046"/>
                  <a:pt x="206986" y="400034"/>
                </a:cubicBezTo>
                <a:cubicBezTo>
                  <a:pt x="194703" y="385022"/>
                  <a:pt x="197335" y="362062"/>
                  <a:pt x="213127" y="350582"/>
                </a:cubicBezTo>
                <a:cubicBezTo>
                  <a:pt x="268399" y="306430"/>
                  <a:pt x="335077" y="283470"/>
                  <a:pt x="406141" y="283470"/>
                </a:cubicBezTo>
                <a:close/>
                <a:moveTo>
                  <a:pt x="406323" y="107130"/>
                </a:moveTo>
                <a:cubicBezTo>
                  <a:pt x="400637" y="107130"/>
                  <a:pt x="394952" y="108663"/>
                  <a:pt x="389703" y="111730"/>
                </a:cubicBezTo>
                <a:lnTo>
                  <a:pt x="117664" y="299261"/>
                </a:lnTo>
                <a:lnTo>
                  <a:pt x="117664" y="708499"/>
                </a:lnTo>
                <a:cubicBezTo>
                  <a:pt x="117664" y="719015"/>
                  <a:pt x="126411" y="727778"/>
                  <a:pt x="136908" y="727778"/>
                </a:cubicBezTo>
                <a:lnTo>
                  <a:pt x="675738" y="727778"/>
                </a:lnTo>
                <a:cubicBezTo>
                  <a:pt x="687109" y="727778"/>
                  <a:pt x="695856" y="719015"/>
                  <a:pt x="695856" y="708499"/>
                </a:cubicBezTo>
                <a:lnTo>
                  <a:pt x="694982" y="295755"/>
                </a:lnTo>
                <a:lnTo>
                  <a:pt x="422943" y="111730"/>
                </a:lnTo>
                <a:cubicBezTo>
                  <a:pt x="417695" y="108663"/>
                  <a:pt x="412009" y="107130"/>
                  <a:pt x="406323" y="107130"/>
                </a:cubicBezTo>
                <a:close/>
                <a:moveTo>
                  <a:pt x="406323" y="21032"/>
                </a:moveTo>
                <a:cubicBezTo>
                  <a:pt x="400637" y="21032"/>
                  <a:pt x="394952" y="22346"/>
                  <a:pt x="389703" y="24975"/>
                </a:cubicBezTo>
                <a:lnTo>
                  <a:pt x="23194" y="278229"/>
                </a:lnTo>
                <a:cubicBezTo>
                  <a:pt x="21445" y="279982"/>
                  <a:pt x="21445" y="281734"/>
                  <a:pt x="21445" y="282611"/>
                </a:cubicBezTo>
                <a:cubicBezTo>
                  <a:pt x="22319" y="283487"/>
                  <a:pt x="23194" y="286116"/>
                  <a:pt x="25818" y="286116"/>
                </a:cubicBezTo>
                <a:lnTo>
                  <a:pt x="99295" y="286116"/>
                </a:lnTo>
                <a:lnTo>
                  <a:pt x="378332" y="93327"/>
                </a:lnTo>
                <a:lnTo>
                  <a:pt x="379206" y="93327"/>
                </a:lnTo>
                <a:cubicBezTo>
                  <a:pt x="395826" y="82811"/>
                  <a:pt x="415945" y="82811"/>
                  <a:pt x="434314" y="93327"/>
                </a:cubicBezTo>
                <a:lnTo>
                  <a:pt x="715975" y="285240"/>
                </a:lnTo>
                <a:lnTo>
                  <a:pt x="791201" y="285240"/>
                </a:lnTo>
                <a:cubicBezTo>
                  <a:pt x="793825" y="285240"/>
                  <a:pt x="794700" y="283487"/>
                  <a:pt x="794700" y="281734"/>
                </a:cubicBezTo>
                <a:cubicBezTo>
                  <a:pt x="795575" y="281734"/>
                  <a:pt x="795575" y="279106"/>
                  <a:pt x="793825" y="278229"/>
                </a:cubicBezTo>
                <a:lnTo>
                  <a:pt x="422943" y="24975"/>
                </a:lnTo>
                <a:cubicBezTo>
                  <a:pt x="417695" y="22346"/>
                  <a:pt x="412009" y="21032"/>
                  <a:pt x="406323" y="21032"/>
                </a:cubicBezTo>
                <a:close/>
                <a:moveTo>
                  <a:pt x="406104" y="0"/>
                </a:moveTo>
                <a:cubicBezTo>
                  <a:pt x="415508" y="0"/>
                  <a:pt x="425130" y="2191"/>
                  <a:pt x="434314" y="6572"/>
                </a:cubicBezTo>
                <a:cubicBezTo>
                  <a:pt x="434314" y="6572"/>
                  <a:pt x="434314" y="6572"/>
                  <a:pt x="434314" y="7448"/>
                </a:cubicBezTo>
                <a:lnTo>
                  <a:pt x="806071" y="260703"/>
                </a:lnTo>
                <a:cubicBezTo>
                  <a:pt x="806071" y="260703"/>
                  <a:pt x="806071" y="260703"/>
                  <a:pt x="806946" y="260703"/>
                </a:cubicBezTo>
                <a:cubicBezTo>
                  <a:pt x="815693" y="267713"/>
                  <a:pt x="819192" y="279106"/>
                  <a:pt x="815693" y="288745"/>
                </a:cubicBezTo>
                <a:cubicBezTo>
                  <a:pt x="811320" y="300137"/>
                  <a:pt x="802573" y="306271"/>
                  <a:pt x="791201" y="306271"/>
                </a:cubicBezTo>
                <a:lnTo>
                  <a:pt x="715975" y="306271"/>
                </a:lnTo>
                <a:lnTo>
                  <a:pt x="716850" y="708499"/>
                </a:lnTo>
                <a:cubicBezTo>
                  <a:pt x="716850" y="719015"/>
                  <a:pt x="712476" y="729530"/>
                  <a:pt x="705478" y="737417"/>
                </a:cubicBezTo>
                <a:cubicBezTo>
                  <a:pt x="696731" y="745304"/>
                  <a:pt x="687109" y="748809"/>
                  <a:pt x="675738" y="748809"/>
                </a:cubicBezTo>
                <a:lnTo>
                  <a:pt x="136908" y="749686"/>
                </a:lnTo>
                <a:cubicBezTo>
                  <a:pt x="114165" y="749686"/>
                  <a:pt x="95796" y="730407"/>
                  <a:pt x="95796" y="708499"/>
                </a:cubicBezTo>
                <a:lnTo>
                  <a:pt x="95796" y="307148"/>
                </a:lnTo>
                <a:lnTo>
                  <a:pt x="25818" y="307148"/>
                </a:lnTo>
                <a:cubicBezTo>
                  <a:pt x="14447" y="307148"/>
                  <a:pt x="4825" y="300137"/>
                  <a:pt x="1326" y="288745"/>
                </a:cubicBezTo>
                <a:cubicBezTo>
                  <a:pt x="-2173" y="278229"/>
                  <a:pt x="1326" y="266837"/>
                  <a:pt x="10948" y="260703"/>
                </a:cubicBezTo>
                <a:lnTo>
                  <a:pt x="378332" y="7448"/>
                </a:lnTo>
                <a:cubicBezTo>
                  <a:pt x="378332" y="6572"/>
                  <a:pt x="379206" y="6572"/>
                  <a:pt x="379206" y="6572"/>
                </a:cubicBezTo>
                <a:cubicBezTo>
                  <a:pt x="387516" y="2191"/>
                  <a:pt x="396701" y="0"/>
                  <a:pt x="4061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4" name="Freeform 44">
            <a:extLst>
              <a:ext uri="{FF2B5EF4-FFF2-40B4-BE49-F238E27FC236}">
                <a16:creationId xmlns:a16="http://schemas.microsoft.com/office/drawing/2014/main" id="{70EB9035-8AFF-47F5-8478-59175312E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5824" y="11279728"/>
            <a:ext cx="1563413" cy="158271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B0F7831D-E8B6-45B9-958F-5815F33F8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7752" y="11688917"/>
            <a:ext cx="818005" cy="763460"/>
          </a:xfrm>
          <a:custGeom>
            <a:avLst/>
            <a:gdLst>
              <a:gd name="connsiteX0" fmla="*/ 704444 w 818005"/>
              <a:gd name="connsiteY0" fmla="*/ 474815 h 763460"/>
              <a:gd name="connsiteX1" fmla="*/ 714923 w 818005"/>
              <a:gd name="connsiteY1" fmla="*/ 485311 h 763460"/>
              <a:gd name="connsiteX2" fmla="*/ 715797 w 818005"/>
              <a:gd name="connsiteY2" fmla="*/ 723225 h 763460"/>
              <a:gd name="connsiteX3" fmla="*/ 703571 w 818005"/>
              <a:gd name="connsiteY3" fmla="*/ 752089 h 763460"/>
              <a:gd name="connsiteX4" fmla="*/ 675625 w 818005"/>
              <a:gd name="connsiteY4" fmla="*/ 763460 h 763460"/>
              <a:gd name="connsiteX5" fmla="*/ 609256 w 818005"/>
              <a:gd name="connsiteY5" fmla="*/ 763460 h 763460"/>
              <a:gd name="connsiteX6" fmla="*/ 608382 w 818005"/>
              <a:gd name="connsiteY6" fmla="*/ 763460 h 763460"/>
              <a:gd name="connsiteX7" fmla="*/ 607509 w 818005"/>
              <a:gd name="connsiteY7" fmla="*/ 763460 h 763460"/>
              <a:gd name="connsiteX8" fmla="*/ 512321 w 818005"/>
              <a:gd name="connsiteY8" fmla="*/ 763460 h 763460"/>
              <a:gd name="connsiteX9" fmla="*/ 511447 w 818005"/>
              <a:gd name="connsiteY9" fmla="*/ 763460 h 763460"/>
              <a:gd name="connsiteX10" fmla="*/ 415386 w 818005"/>
              <a:gd name="connsiteY10" fmla="*/ 763460 h 763460"/>
              <a:gd name="connsiteX11" fmla="*/ 318451 w 818005"/>
              <a:gd name="connsiteY11" fmla="*/ 763460 h 763460"/>
              <a:gd name="connsiteX12" fmla="*/ 317577 w 818005"/>
              <a:gd name="connsiteY12" fmla="*/ 763460 h 763460"/>
              <a:gd name="connsiteX13" fmla="*/ 221516 w 818005"/>
              <a:gd name="connsiteY13" fmla="*/ 763460 h 763460"/>
              <a:gd name="connsiteX14" fmla="*/ 150779 w 818005"/>
              <a:gd name="connsiteY14" fmla="*/ 763460 h 763460"/>
              <a:gd name="connsiteX15" fmla="*/ 110608 w 818005"/>
              <a:gd name="connsiteY15" fmla="*/ 723225 h 763460"/>
              <a:gd name="connsiteX16" fmla="*/ 110608 w 818005"/>
              <a:gd name="connsiteY16" fmla="*/ 611266 h 763460"/>
              <a:gd name="connsiteX17" fmla="*/ 120214 w 818005"/>
              <a:gd name="connsiteY17" fmla="*/ 599895 h 763460"/>
              <a:gd name="connsiteX18" fmla="*/ 131567 w 818005"/>
              <a:gd name="connsiteY18" fmla="*/ 611266 h 763460"/>
              <a:gd name="connsiteX19" fmla="*/ 131567 w 818005"/>
              <a:gd name="connsiteY19" fmla="*/ 723225 h 763460"/>
              <a:gd name="connsiteX20" fmla="*/ 150779 w 818005"/>
              <a:gd name="connsiteY20" fmla="*/ 742468 h 763460"/>
              <a:gd name="connsiteX21" fmla="*/ 210163 w 818005"/>
              <a:gd name="connsiteY21" fmla="*/ 742468 h 763460"/>
              <a:gd name="connsiteX22" fmla="*/ 210163 w 818005"/>
              <a:gd name="connsiteY22" fmla="*/ 534293 h 763460"/>
              <a:gd name="connsiteX23" fmla="*/ 221516 w 818005"/>
              <a:gd name="connsiteY23" fmla="*/ 524672 h 763460"/>
              <a:gd name="connsiteX24" fmla="*/ 231122 w 818005"/>
              <a:gd name="connsiteY24" fmla="*/ 534293 h 763460"/>
              <a:gd name="connsiteX25" fmla="*/ 231122 w 818005"/>
              <a:gd name="connsiteY25" fmla="*/ 742468 h 763460"/>
              <a:gd name="connsiteX26" fmla="*/ 307971 w 818005"/>
              <a:gd name="connsiteY26" fmla="*/ 742468 h 763460"/>
              <a:gd name="connsiteX27" fmla="*/ 307971 w 818005"/>
              <a:gd name="connsiteY27" fmla="*/ 577153 h 763460"/>
              <a:gd name="connsiteX28" fmla="*/ 318451 w 818005"/>
              <a:gd name="connsiteY28" fmla="*/ 565782 h 763460"/>
              <a:gd name="connsiteX29" fmla="*/ 328930 w 818005"/>
              <a:gd name="connsiteY29" fmla="*/ 577153 h 763460"/>
              <a:gd name="connsiteX30" fmla="*/ 328930 w 818005"/>
              <a:gd name="connsiteY30" fmla="*/ 742468 h 763460"/>
              <a:gd name="connsiteX31" fmla="*/ 404033 w 818005"/>
              <a:gd name="connsiteY31" fmla="*/ 742468 h 763460"/>
              <a:gd name="connsiteX32" fmla="*/ 404033 w 818005"/>
              <a:gd name="connsiteY32" fmla="*/ 657624 h 763460"/>
              <a:gd name="connsiteX33" fmla="*/ 415386 w 818005"/>
              <a:gd name="connsiteY33" fmla="*/ 648002 h 763460"/>
              <a:gd name="connsiteX34" fmla="*/ 425865 w 818005"/>
              <a:gd name="connsiteY34" fmla="*/ 657624 h 763460"/>
              <a:gd name="connsiteX35" fmla="*/ 425865 w 818005"/>
              <a:gd name="connsiteY35" fmla="*/ 742468 h 763460"/>
              <a:gd name="connsiteX36" fmla="*/ 501841 w 818005"/>
              <a:gd name="connsiteY36" fmla="*/ 742468 h 763460"/>
              <a:gd name="connsiteX37" fmla="*/ 501841 w 818005"/>
              <a:gd name="connsiteY37" fmla="*/ 656749 h 763460"/>
              <a:gd name="connsiteX38" fmla="*/ 512321 w 818005"/>
              <a:gd name="connsiteY38" fmla="*/ 646253 h 763460"/>
              <a:gd name="connsiteX39" fmla="*/ 522800 w 818005"/>
              <a:gd name="connsiteY39" fmla="*/ 656749 h 763460"/>
              <a:gd name="connsiteX40" fmla="*/ 522800 w 818005"/>
              <a:gd name="connsiteY40" fmla="*/ 742468 h 763460"/>
              <a:gd name="connsiteX41" fmla="*/ 597903 w 818005"/>
              <a:gd name="connsiteY41" fmla="*/ 742468 h 763460"/>
              <a:gd name="connsiteX42" fmla="*/ 597903 w 818005"/>
              <a:gd name="connsiteY42" fmla="*/ 577153 h 763460"/>
              <a:gd name="connsiteX43" fmla="*/ 608382 w 818005"/>
              <a:gd name="connsiteY43" fmla="*/ 565782 h 763460"/>
              <a:gd name="connsiteX44" fmla="*/ 619735 w 818005"/>
              <a:gd name="connsiteY44" fmla="*/ 577153 h 763460"/>
              <a:gd name="connsiteX45" fmla="*/ 619735 w 818005"/>
              <a:gd name="connsiteY45" fmla="*/ 742468 h 763460"/>
              <a:gd name="connsiteX46" fmla="*/ 675625 w 818005"/>
              <a:gd name="connsiteY46" fmla="*/ 742468 h 763460"/>
              <a:gd name="connsiteX47" fmla="*/ 689598 w 818005"/>
              <a:gd name="connsiteY47" fmla="*/ 736345 h 763460"/>
              <a:gd name="connsiteX48" fmla="*/ 693964 w 818005"/>
              <a:gd name="connsiteY48" fmla="*/ 723225 h 763460"/>
              <a:gd name="connsiteX49" fmla="*/ 693964 w 818005"/>
              <a:gd name="connsiteY49" fmla="*/ 485311 h 763460"/>
              <a:gd name="connsiteX50" fmla="*/ 704444 w 818005"/>
              <a:gd name="connsiteY50" fmla="*/ 474815 h 763460"/>
              <a:gd name="connsiteX51" fmla="*/ 702965 w 818005"/>
              <a:gd name="connsiteY51" fmla="*/ 359007 h 763460"/>
              <a:gd name="connsiteX52" fmla="*/ 794069 w 818005"/>
              <a:gd name="connsiteY52" fmla="*/ 359007 h 763460"/>
              <a:gd name="connsiteX53" fmla="*/ 794945 w 818005"/>
              <a:gd name="connsiteY53" fmla="*/ 359007 h 763460"/>
              <a:gd name="connsiteX54" fmla="*/ 795821 w 818005"/>
              <a:gd name="connsiteY54" fmla="*/ 359007 h 763460"/>
              <a:gd name="connsiteX55" fmla="*/ 797573 w 818005"/>
              <a:gd name="connsiteY55" fmla="*/ 359885 h 763460"/>
              <a:gd name="connsiteX56" fmla="*/ 798449 w 818005"/>
              <a:gd name="connsiteY56" fmla="*/ 359885 h 763460"/>
              <a:gd name="connsiteX57" fmla="*/ 799325 w 818005"/>
              <a:gd name="connsiteY57" fmla="*/ 360763 h 763460"/>
              <a:gd name="connsiteX58" fmla="*/ 800201 w 818005"/>
              <a:gd name="connsiteY58" fmla="*/ 361640 h 763460"/>
              <a:gd name="connsiteX59" fmla="*/ 801077 w 818005"/>
              <a:gd name="connsiteY59" fmla="*/ 362518 h 763460"/>
              <a:gd name="connsiteX60" fmla="*/ 802829 w 818005"/>
              <a:gd name="connsiteY60" fmla="*/ 363396 h 763460"/>
              <a:gd name="connsiteX61" fmla="*/ 803705 w 818005"/>
              <a:gd name="connsiteY61" fmla="*/ 364274 h 763460"/>
              <a:gd name="connsiteX62" fmla="*/ 804581 w 818005"/>
              <a:gd name="connsiteY62" fmla="*/ 365152 h 763460"/>
              <a:gd name="connsiteX63" fmla="*/ 804581 w 818005"/>
              <a:gd name="connsiteY63" fmla="*/ 366030 h 763460"/>
              <a:gd name="connsiteX64" fmla="*/ 804581 w 818005"/>
              <a:gd name="connsiteY64" fmla="*/ 367785 h 763460"/>
              <a:gd name="connsiteX65" fmla="*/ 804581 w 818005"/>
              <a:gd name="connsiteY65" fmla="*/ 368663 h 763460"/>
              <a:gd name="connsiteX66" fmla="*/ 804581 w 818005"/>
              <a:gd name="connsiteY66" fmla="*/ 369541 h 763460"/>
              <a:gd name="connsiteX67" fmla="*/ 804581 w 818005"/>
              <a:gd name="connsiteY67" fmla="*/ 461711 h 763460"/>
              <a:gd name="connsiteX68" fmla="*/ 794069 w 818005"/>
              <a:gd name="connsiteY68" fmla="*/ 472245 h 763460"/>
              <a:gd name="connsiteX69" fmla="*/ 783557 w 818005"/>
              <a:gd name="connsiteY69" fmla="*/ 461711 h 763460"/>
              <a:gd name="connsiteX70" fmla="*/ 783557 w 818005"/>
              <a:gd name="connsiteY70" fmla="*/ 392364 h 763460"/>
              <a:gd name="connsiteX71" fmla="*/ 469948 w 818005"/>
              <a:gd name="connsiteY71" fmla="*/ 641663 h 763460"/>
              <a:gd name="connsiteX72" fmla="*/ 455056 w 818005"/>
              <a:gd name="connsiteY72" fmla="*/ 640785 h 763460"/>
              <a:gd name="connsiteX73" fmla="*/ 278979 w 818005"/>
              <a:gd name="connsiteY73" fmla="*/ 442399 h 763460"/>
              <a:gd name="connsiteX74" fmla="*/ 17054 w 818005"/>
              <a:gd name="connsiteY74" fmla="*/ 675898 h 763460"/>
              <a:gd name="connsiteX75" fmla="*/ 10046 w 818005"/>
              <a:gd name="connsiteY75" fmla="*/ 678531 h 763460"/>
              <a:gd name="connsiteX76" fmla="*/ 2162 w 818005"/>
              <a:gd name="connsiteY76" fmla="*/ 675020 h 763460"/>
              <a:gd name="connsiteX77" fmla="*/ 3914 w 818005"/>
              <a:gd name="connsiteY77" fmla="*/ 660097 h 763460"/>
              <a:gd name="connsiteX78" fmla="*/ 272847 w 818005"/>
              <a:gd name="connsiteY78" fmla="*/ 419576 h 763460"/>
              <a:gd name="connsiteX79" fmla="*/ 280731 w 818005"/>
              <a:gd name="connsiteY79" fmla="*/ 416065 h 763460"/>
              <a:gd name="connsiteX80" fmla="*/ 287739 w 818005"/>
              <a:gd name="connsiteY80" fmla="*/ 420454 h 763460"/>
              <a:gd name="connsiteX81" fmla="*/ 463816 w 818005"/>
              <a:gd name="connsiteY81" fmla="*/ 618840 h 763460"/>
              <a:gd name="connsiteX82" fmla="*/ 764285 w 818005"/>
              <a:gd name="connsiteY82" fmla="*/ 380952 h 763460"/>
              <a:gd name="connsiteX83" fmla="*/ 702965 w 818005"/>
              <a:gd name="connsiteY83" fmla="*/ 380952 h 763460"/>
              <a:gd name="connsiteX84" fmla="*/ 692453 w 818005"/>
              <a:gd name="connsiteY84" fmla="*/ 369541 h 763460"/>
              <a:gd name="connsiteX85" fmla="*/ 702965 w 818005"/>
              <a:gd name="connsiteY85" fmla="*/ 359007 h 763460"/>
              <a:gd name="connsiteX86" fmla="*/ 428010 w 818005"/>
              <a:gd name="connsiteY86" fmla="*/ 324249 h 763460"/>
              <a:gd name="connsiteX87" fmla="*/ 428010 w 818005"/>
              <a:gd name="connsiteY87" fmla="*/ 406592 h 763460"/>
              <a:gd name="connsiteX88" fmla="*/ 509476 w 818005"/>
              <a:gd name="connsiteY88" fmla="*/ 324249 h 763460"/>
              <a:gd name="connsiteX89" fmla="*/ 324645 w 818005"/>
              <a:gd name="connsiteY89" fmla="*/ 324249 h 763460"/>
              <a:gd name="connsiteX90" fmla="*/ 406111 w 818005"/>
              <a:gd name="connsiteY90" fmla="*/ 406592 h 763460"/>
              <a:gd name="connsiteX91" fmla="*/ 406111 w 818005"/>
              <a:gd name="connsiteY91" fmla="*/ 324249 h 763460"/>
              <a:gd name="connsiteX92" fmla="*/ 428010 w 818005"/>
              <a:gd name="connsiteY92" fmla="*/ 221758 h 763460"/>
              <a:gd name="connsiteX93" fmla="*/ 428010 w 818005"/>
              <a:gd name="connsiteY93" fmla="*/ 303225 h 763460"/>
              <a:gd name="connsiteX94" fmla="*/ 509476 w 818005"/>
              <a:gd name="connsiteY94" fmla="*/ 303225 h 763460"/>
              <a:gd name="connsiteX95" fmla="*/ 428010 w 818005"/>
              <a:gd name="connsiteY95" fmla="*/ 221758 h 763460"/>
              <a:gd name="connsiteX96" fmla="*/ 406111 w 818005"/>
              <a:gd name="connsiteY96" fmla="*/ 221758 h 763460"/>
              <a:gd name="connsiteX97" fmla="*/ 324645 w 818005"/>
              <a:gd name="connsiteY97" fmla="*/ 303225 h 763460"/>
              <a:gd name="connsiteX98" fmla="*/ 406111 w 818005"/>
              <a:gd name="connsiteY98" fmla="*/ 303225 h 763460"/>
              <a:gd name="connsiteX99" fmla="*/ 411367 w 818005"/>
              <a:gd name="connsiteY99" fmla="*/ 200734 h 763460"/>
              <a:gd name="connsiteX100" fmla="*/ 422754 w 818005"/>
              <a:gd name="connsiteY100" fmla="*/ 200734 h 763460"/>
              <a:gd name="connsiteX101" fmla="*/ 530500 w 818005"/>
              <a:gd name="connsiteY101" fmla="*/ 307605 h 763460"/>
              <a:gd name="connsiteX102" fmla="*/ 530500 w 818005"/>
              <a:gd name="connsiteY102" fmla="*/ 319869 h 763460"/>
              <a:gd name="connsiteX103" fmla="*/ 422754 w 818005"/>
              <a:gd name="connsiteY103" fmla="*/ 427616 h 763460"/>
              <a:gd name="connsiteX104" fmla="*/ 411367 w 818005"/>
              <a:gd name="connsiteY104" fmla="*/ 427616 h 763460"/>
              <a:gd name="connsiteX105" fmla="*/ 303621 w 818005"/>
              <a:gd name="connsiteY105" fmla="*/ 319869 h 763460"/>
              <a:gd name="connsiteX106" fmla="*/ 303621 w 818005"/>
              <a:gd name="connsiteY106" fmla="*/ 307605 h 763460"/>
              <a:gd name="connsiteX107" fmla="*/ 411367 w 818005"/>
              <a:gd name="connsiteY107" fmla="*/ 200734 h 763460"/>
              <a:gd name="connsiteX108" fmla="*/ 559376 w 818005"/>
              <a:gd name="connsiteY108" fmla="*/ 0 h 763460"/>
              <a:gd name="connsiteX109" fmla="*/ 672207 w 818005"/>
              <a:gd name="connsiteY109" fmla="*/ 0 h 763460"/>
              <a:gd name="connsiteX110" fmla="*/ 691449 w 818005"/>
              <a:gd name="connsiteY110" fmla="*/ 19257 h 763460"/>
              <a:gd name="connsiteX111" fmla="*/ 691449 w 818005"/>
              <a:gd name="connsiteY111" fmla="*/ 196950 h 763460"/>
              <a:gd name="connsiteX112" fmla="*/ 807779 w 818005"/>
              <a:gd name="connsiteY112" fmla="*/ 286234 h 763460"/>
              <a:gd name="connsiteX113" fmla="*/ 816526 w 818005"/>
              <a:gd name="connsiteY113" fmla="*/ 314245 h 763460"/>
              <a:gd name="connsiteX114" fmla="*/ 792910 w 818005"/>
              <a:gd name="connsiteY114" fmla="*/ 330876 h 763460"/>
              <a:gd name="connsiteX115" fmla="*/ 719438 w 818005"/>
              <a:gd name="connsiteY115" fmla="*/ 330876 h 763460"/>
              <a:gd name="connsiteX116" fmla="*/ 719438 w 818005"/>
              <a:gd name="connsiteY116" fmla="*/ 331752 h 763460"/>
              <a:gd name="connsiteX117" fmla="*/ 708942 w 818005"/>
              <a:gd name="connsiteY117" fmla="*/ 342256 h 763460"/>
              <a:gd name="connsiteX118" fmla="*/ 698447 w 818005"/>
              <a:gd name="connsiteY118" fmla="*/ 331752 h 763460"/>
              <a:gd name="connsiteX119" fmla="*/ 698447 w 818005"/>
              <a:gd name="connsiteY119" fmla="*/ 320372 h 763460"/>
              <a:gd name="connsiteX120" fmla="*/ 701071 w 818005"/>
              <a:gd name="connsiteY120" fmla="*/ 312494 h 763460"/>
              <a:gd name="connsiteX121" fmla="*/ 708942 w 818005"/>
              <a:gd name="connsiteY121" fmla="*/ 309868 h 763460"/>
              <a:gd name="connsiteX122" fmla="*/ 792910 w 818005"/>
              <a:gd name="connsiteY122" fmla="*/ 309868 h 763460"/>
              <a:gd name="connsiteX123" fmla="*/ 796408 w 818005"/>
              <a:gd name="connsiteY123" fmla="*/ 307242 h 763460"/>
              <a:gd name="connsiteX124" fmla="*/ 794659 w 818005"/>
              <a:gd name="connsiteY124" fmla="*/ 302866 h 763460"/>
              <a:gd name="connsiteX125" fmla="*/ 674831 w 818005"/>
              <a:gd name="connsiteY125" fmla="*/ 210956 h 763460"/>
              <a:gd name="connsiteX126" fmla="*/ 670457 w 818005"/>
              <a:gd name="connsiteY126" fmla="*/ 201327 h 763460"/>
              <a:gd name="connsiteX127" fmla="*/ 670457 w 818005"/>
              <a:gd name="connsiteY127" fmla="*/ 21008 h 763460"/>
              <a:gd name="connsiteX128" fmla="*/ 570746 w 818005"/>
              <a:gd name="connsiteY128" fmla="*/ 21008 h 763460"/>
              <a:gd name="connsiteX129" fmla="*/ 570746 w 818005"/>
              <a:gd name="connsiteY129" fmla="*/ 124297 h 763460"/>
              <a:gd name="connsiteX130" fmla="*/ 564624 w 818005"/>
              <a:gd name="connsiteY130" fmla="*/ 133926 h 763460"/>
              <a:gd name="connsiteX131" fmla="*/ 553253 w 818005"/>
              <a:gd name="connsiteY131" fmla="*/ 133926 h 763460"/>
              <a:gd name="connsiteX132" fmla="*/ 432550 w 818005"/>
              <a:gd name="connsiteY132" fmla="*/ 56897 h 763460"/>
              <a:gd name="connsiteX133" fmla="*/ 401062 w 818005"/>
              <a:gd name="connsiteY133" fmla="*/ 56897 h 763460"/>
              <a:gd name="connsiteX134" fmla="*/ 43326 w 818005"/>
              <a:gd name="connsiteY134" fmla="*/ 302866 h 763460"/>
              <a:gd name="connsiteX135" fmla="*/ 41577 w 818005"/>
              <a:gd name="connsiteY135" fmla="*/ 307242 h 763460"/>
              <a:gd name="connsiteX136" fmla="*/ 45075 w 818005"/>
              <a:gd name="connsiteY136" fmla="*/ 310744 h 763460"/>
              <a:gd name="connsiteX137" fmla="*/ 123795 w 818005"/>
              <a:gd name="connsiteY137" fmla="*/ 310744 h 763460"/>
              <a:gd name="connsiteX138" fmla="*/ 135165 w 818005"/>
              <a:gd name="connsiteY138" fmla="*/ 321248 h 763460"/>
              <a:gd name="connsiteX139" fmla="*/ 135165 w 818005"/>
              <a:gd name="connsiteY139" fmla="*/ 525201 h 763460"/>
              <a:gd name="connsiteX140" fmla="*/ 123795 w 818005"/>
              <a:gd name="connsiteY140" fmla="*/ 535705 h 763460"/>
              <a:gd name="connsiteX141" fmla="*/ 114174 w 818005"/>
              <a:gd name="connsiteY141" fmla="*/ 525201 h 763460"/>
              <a:gd name="connsiteX142" fmla="*/ 114174 w 818005"/>
              <a:gd name="connsiteY142" fmla="*/ 331752 h 763460"/>
              <a:gd name="connsiteX143" fmla="*/ 45075 w 818005"/>
              <a:gd name="connsiteY143" fmla="*/ 331752 h 763460"/>
              <a:gd name="connsiteX144" fmla="*/ 21460 w 818005"/>
              <a:gd name="connsiteY144" fmla="*/ 313370 h 763460"/>
              <a:gd name="connsiteX145" fmla="*/ 31081 w 818005"/>
              <a:gd name="connsiteY145" fmla="*/ 285359 h 763460"/>
              <a:gd name="connsiteX146" fmla="*/ 388817 w 818005"/>
              <a:gd name="connsiteY146" fmla="*/ 38515 h 763460"/>
              <a:gd name="connsiteX147" fmla="*/ 389692 w 818005"/>
              <a:gd name="connsiteY147" fmla="*/ 37639 h 763460"/>
              <a:gd name="connsiteX148" fmla="*/ 443920 w 818005"/>
              <a:gd name="connsiteY148" fmla="*/ 37639 h 763460"/>
              <a:gd name="connsiteX149" fmla="*/ 548880 w 818005"/>
              <a:gd name="connsiteY149" fmla="*/ 105040 h 763460"/>
              <a:gd name="connsiteX150" fmla="*/ 548880 w 818005"/>
              <a:gd name="connsiteY150" fmla="*/ 10504 h 763460"/>
              <a:gd name="connsiteX151" fmla="*/ 559376 w 818005"/>
              <a:gd name="connsiteY151" fmla="*/ 0 h 7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818005" h="763460">
                <a:moveTo>
                  <a:pt x="704444" y="474815"/>
                </a:moveTo>
                <a:cubicBezTo>
                  <a:pt x="710557" y="474815"/>
                  <a:pt x="714923" y="479188"/>
                  <a:pt x="714923" y="485311"/>
                </a:cubicBezTo>
                <a:lnTo>
                  <a:pt x="715797" y="723225"/>
                </a:lnTo>
                <a:cubicBezTo>
                  <a:pt x="715797" y="734596"/>
                  <a:pt x="711430" y="744217"/>
                  <a:pt x="703571" y="752089"/>
                </a:cubicBezTo>
                <a:cubicBezTo>
                  <a:pt x="696584" y="759087"/>
                  <a:pt x="686105" y="763460"/>
                  <a:pt x="675625" y="763460"/>
                </a:cubicBezTo>
                <a:lnTo>
                  <a:pt x="609256" y="763460"/>
                </a:lnTo>
                <a:cubicBezTo>
                  <a:pt x="608382" y="763460"/>
                  <a:pt x="608382" y="763460"/>
                  <a:pt x="608382" y="763460"/>
                </a:cubicBezTo>
                <a:cubicBezTo>
                  <a:pt x="608382" y="763460"/>
                  <a:pt x="608382" y="763460"/>
                  <a:pt x="607509" y="763460"/>
                </a:cubicBezTo>
                <a:lnTo>
                  <a:pt x="512321" y="763460"/>
                </a:lnTo>
                <a:cubicBezTo>
                  <a:pt x="511447" y="763460"/>
                  <a:pt x="511447" y="763460"/>
                  <a:pt x="511447" y="763460"/>
                </a:cubicBezTo>
                <a:lnTo>
                  <a:pt x="415386" y="763460"/>
                </a:lnTo>
                <a:lnTo>
                  <a:pt x="318451" y="763460"/>
                </a:lnTo>
                <a:cubicBezTo>
                  <a:pt x="317577" y="763460"/>
                  <a:pt x="317577" y="763460"/>
                  <a:pt x="317577" y="763460"/>
                </a:cubicBezTo>
                <a:lnTo>
                  <a:pt x="221516" y="763460"/>
                </a:lnTo>
                <a:lnTo>
                  <a:pt x="150779" y="763460"/>
                </a:lnTo>
                <a:cubicBezTo>
                  <a:pt x="128074" y="763460"/>
                  <a:pt x="110608" y="745967"/>
                  <a:pt x="110608" y="723225"/>
                </a:cubicBezTo>
                <a:lnTo>
                  <a:pt x="110608" y="611266"/>
                </a:lnTo>
                <a:cubicBezTo>
                  <a:pt x="110608" y="605143"/>
                  <a:pt x="114101" y="599895"/>
                  <a:pt x="120214" y="599895"/>
                </a:cubicBezTo>
                <a:cubicBezTo>
                  <a:pt x="126327" y="599895"/>
                  <a:pt x="131567" y="605143"/>
                  <a:pt x="131567" y="611266"/>
                </a:cubicBezTo>
                <a:lnTo>
                  <a:pt x="131567" y="723225"/>
                </a:lnTo>
                <a:cubicBezTo>
                  <a:pt x="131567" y="734596"/>
                  <a:pt x="139427" y="742468"/>
                  <a:pt x="150779" y="742468"/>
                </a:cubicBezTo>
                <a:lnTo>
                  <a:pt x="210163" y="742468"/>
                </a:lnTo>
                <a:lnTo>
                  <a:pt x="210163" y="534293"/>
                </a:lnTo>
                <a:cubicBezTo>
                  <a:pt x="210163" y="528171"/>
                  <a:pt x="215403" y="524672"/>
                  <a:pt x="221516" y="524672"/>
                </a:cubicBezTo>
                <a:cubicBezTo>
                  <a:pt x="227629" y="524672"/>
                  <a:pt x="231122" y="528171"/>
                  <a:pt x="231122" y="534293"/>
                </a:cubicBezTo>
                <a:lnTo>
                  <a:pt x="231122" y="742468"/>
                </a:lnTo>
                <a:lnTo>
                  <a:pt x="307971" y="742468"/>
                </a:lnTo>
                <a:lnTo>
                  <a:pt x="307971" y="577153"/>
                </a:lnTo>
                <a:cubicBezTo>
                  <a:pt x="307971" y="571030"/>
                  <a:pt x="312338" y="565782"/>
                  <a:pt x="318451" y="565782"/>
                </a:cubicBezTo>
                <a:cubicBezTo>
                  <a:pt x="323690" y="565782"/>
                  <a:pt x="328930" y="571030"/>
                  <a:pt x="328930" y="577153"/>
                </a:cubicBezTo>
                <a:lnTo>
                  <a:pt x="328930" y="742468"/>
                </a:lnTo>
                <a:lnTo>
                  <a:pt x="404033" y="742468"/>
                </a:lnTo>
                <a:lnTo>
                  <a:pt x="404033" y="657624"/>
                </a:lnTo>
                <a:cubicBezTo>
                  <a:pt x="404033" y="652376"/>
                  <a:pt x="409273" y="648002"/>
                  <a:pt x="415386" y="648002"/>
                </a:cubicBezTo>
                <a:cubicBezTo>
                  <a:pt x="420625" y="648002"/>
                  <a:pt x="425865" y="652376"/>
                  <a:pt x="425865" y="657624"/>
                </a:cubicBezTo>
                <a:lnTo>
                  <a:pt x="425865" y="742468"/>
                </a:lnTo>
                <a:lnTo>
                  <a:pt x="501841" y="742468"/>
                </a:lnTo>
                <a:lnTo>
                  <a:pt x="501841" y="656749"/>
                </a:lnTo>
                <a:cubicBezTo>
                  <a:pt x="501841" y="650626"/>
                  <a:pt x="506208" y="646253"/>
                  <a:pt x="512321" y="646253"/>
                </a:cubicBezTo>
                <a:cubicBezTo>
                  <a:pt x="517560" y="646253"/>
                  <a:pt x="522800" y="650626"/>
                  <a:pt x="522800" y="656749"/>
                </a:cubicBezTo>
                <a:lnTo>
                  <a:pt x="522800" y="742468"/>
                </a:lnTo>
                <a:lnTo>
                  <a:pt x="597903" y="742468"/>
                </a:lnTo>
                <a:lnTo>
                  <a:pt x="597903" y="577153"/>
                </a:lnTo>
                <a:cubicBezTo>
                  <a:pt x="597903" y="571030"/>
                  <a:pt x="602269" y="565782"/>
                  <a:pt x="608382" y="565782"/>
                </a:cubicBezTo>
                <a:cubicBezTo>
                  <a:pt x="614495" y="565782"/>
                  <a:pt x="619735" y="571030"/>
                  <a:pt x="619735" y="577153"/>
                </a:cubicBezTo>
                <a:lnTo>
                  <a:pt x="619735" y="742468"/>
                </a:lnTo>
                <a:lnTo>
                  <a:pt x="675625" y="742468"/>
                </a:lnTo>
                <a:cubicBezTo>
                  <a:pt x="680865" y="742468"/>
                  <a:pt x="685232" y="740719"/>
                  <a:pt x="689598" y="736345"/>
                </a:cubicBezTo>
                <a:cubicBezTo>
                  <a:pt x="692218" y="733721"/>
                  <a:pt x="693964" y="728473"/>
                  <a:pt x="693964" y="723225"/>
                </a:cubicBezTo>
                <a:lnTo>
                  <a:pt x="693964" y="485311"/>
                </a:lnTo>
                <a:cubicBezTo>
                  <a:pt x="693964" y="479188"/>
                  <a:pt x="699204" y="474815"/>
                  <a:pt x="704444" y="474815"/>
                </a:cubicBezTo>
                <a:close/>
                <a:moveTo>
                  <a:pt x="702965" y="359007"/>
                </a:moveTo>
                <a:lnTo>
                  <a:pt x="794069" y="359007"/>
                </a:lnTo>
                <a:lnTo>
                  <a:pt x="794945" y="359007"/>
                </a:lnTo>
                <a:lnTo>
                  <a:pt x="795821" y="359007"/>
                </a:lnTo>
                <a:cubicBezTo>
                  <a:pt x="796697" y="359007"/>
                  <a:pt x="796697" y="359007"/>
                  <a:pt x="797573" y="359885"/>
                </a:cubicBezTo>
                <a:cubicBezTo>
                  <a:pt x="797573" y="359885"/>
                  <a:pt x="797573" y="359885"/>
                  <a:pt x="798449" y="359885"/>
                </a:cubicBezTo>
                <a:cubicBezTo>
                  <a:pt x="799325" y="360763"/>
                  <a:pt x="799325" y="360763"/>
                  <a:pt x="799325" y="360763"/>
                </a:cubicBezTo>
                <a:cubicBezTo>
                  <a:pt x="800201" y="360763"/>
                  <a:pt x="800201" y="361640"/>
                  <a:pt x="800201" y="361640"/>
                </a:cubicBezTo>
                <a:cubicBezTo>
                  <a:pt x="801077" y="361640"/>
                  <a:pt x="801077" y="361640"/>
                  <a:pt x="801077" y="362518"/>
                </a:cubicBezTo>
                <a:cubicBezTo>
                  <a:pt x="801953" y="362518"/>
                  <a:pt x="801953" y="362518"/>
                  <a:pt x="802829" y="363396"/>
                </a:cubicBezTo>
                <a:cubicBezTo>
                  <a:pt x="803705" y="363396"/>
                  <a:pt x="803705" y="364274"/>
                  <a:pt x="803705" y="364274"/>
                </a:cubicBezTo>
                <a:lnTo>
                  <a:pt x="804581" y="365152"/>
                </a:lnTo>
                <a:cubicBezTo>
                  <a:pt x="804581" y="366030"/>
                  <a:pt x="804581" y="366030"/>
                  <a:pt x="804581" y="366030"/>
                </a:cubicBezTo>
                <a:cubicBezTo>
                  <a:pt x="804581" y="366907"/>
                  <a:pt x="804581" y="366907"/>
                  <a:pt x="804581" y="367785"/>
                </a:cubicBezTo>
                <a:lnTo>
                  <a:pt x="804581" y="368663"/>
                </a:lnTo>
                <a:cubicBezTo>
                  <a:pt x="804581" y="369541"/>
                  <a:pt x="804581" y="369541"/>
                  <a:pt x="804581" y="369541"/>
                </a:cubicBezTo>
                <a:lnTo>
                  <a:pt x="804581" y="461711"/>
                </a:lnTo>
                <a:cubicBezTo>
                  <a:pt x="804581" y="467856"/>
                  <a:pt x="800201" y="472245"/>
                  <a:pt x="794069" y="472245"/>
                </a:cubicBezTo>
                <a:cubicBezTo>
                  <a:pt x="787937" y="472245"/>
                  <a:pt x="783557" y="467856"/>
                  <a:pt x="783557" y="461711"/>
                </a:cubicBezTo>
                <a:lnTo>
                  <a:pt x="783557" y="392364"/>
                </a:lnTo>
                <a:lnTo>
                  <a:pt x="469948" y="641663"/>
                </a:lnTo>
                <a:cubicBezTo>
                  <a:pt x="464692" y="646052"/>
                  <a:pt x="458560" y="645174"/>
                  <a:pt x="455056" y="640785"/>
                </a:cubicBezTo>
                <a:lnTo>
                  <a:pt x="278979" y="442399"/>
                </a:lnTo>
                <a:lnTo>
                  <a:pt x="17054" y="675898"/>
                </a:lnTo>
                <a:cubicBezTo>
                  <a:pt x="15302" y="677653"/>
                  <a:pt x="12674" y="678531"/>
                  <a:pt x="10046" y="678531"/>
                </a:cubicBezTo>
                <a:cubicBezTo>
                  <a:pt x="7418" y="678531"/>
                  <a:pt x="3914" y="676776"/>
                  <a:pt x="2162" y="675020"/>
                </a:cubicBezTo>
                <a:cubicBezTo>
                  <a:pt x="-1342" y="670631"/>
                  <a:pt x="-466" y="663608"/>
                  <a:pt x="3914" y="660097"/>
                </a:cubicBezTo>
                <a:lnTo>
                  <a:pt x="272847" y="419576"/>
                </a:lnTo>
                <a:cubicBezTo>
                  <a:pt x="274599" y="416943"/>
                  <a:pt x="277227" y="416065"/>
                  <a:pt x="280731" y="416065"/>
                </a:cubicBezTo>
                <a:cubicBezTo>
                  <a:pt x="283359" y="416065"/>
                  <a:pt x="285987" y="417821"/>
                  <a:pt x="287739" y="420454"/>
                </a:cubicBezTo>
                <a:lnTo>
                  <a:pt x="463816" y="618840"/>
                </a:lnTo>
                <a:lnTo>
                  <a:pt x="764285" y="380952"/>
                </a:lnTo>
                <a:lnTo>
                  <a:pt x="702965" y="380952"/>
                </a:lnTo>
                <a:cubicBezTo>
                  <a:pt x="696833" y="380952"/>
                  <a:pt x="692453" y="375685"/>
                  <a:pt x="692453" y="369541"/>
                </a:cubicBezTo>
                <a:cubicBezTo>
                  <a:pt x="692453" y="363396"/>
                  <a:pt x="696833" y="359007"/>
                  <a:pt x="702965" y="359007"/>
                </a:cubicBezTo>
                <a:close/>
                <a:moveTo>
                  <a:pt x="428010" y="324249"/>
                </a:moveTo>
                <a:lnTo>
                  <a:pt x="428010" y="406592"/>
                </a:lnTo>
                <a:cubicBezTo>
                  <a:pt x="471809" y="403964"/>
                  <a:pt x="506849" y="368925"/>
                  <a:pt x="509476" y="324249"/>
                </a:cubicBezTo>
                <a:close/>
                <a:moveTo>
                  <a:pt x="324645" y="324249"/>
                </a:moveTo>
                <a:cubicBezTo>
                  <a:pt x="327272" y="368925"/>
                  <a:pt x="363188" y="403964"/>
                  <a:pt x="406111" y="406592"/>
                </a:cubicBezTo>
                <a:lnTo>
                  <a:pt x="406111" y="324249"/>
                </a:lnTo>
                <a:close/>
                <a:moveTo>
                  <a:pt x="428010" y="221758"/>
                </a:moveTo>
                <a:lnTo>
                  <a:pt x="428010" y="303225"/>
                </a:lnTo>
                <a:lnTo>
                  <a:pt x="509476" y="303225"/>
                </a:lnTo>
                <a:cubicBezTo>
                  <a:pt x="506849" y="259425"/>
                  <a:pt x="471809" y="224386"/>
                  <a:pt x="428010" y="221758"/>
                </a:cubicBezTo>
                <a:close/>
                <a:moveTo>
                  <a:pt x="406111" y="221758"/>
                </a:moveTo>
                <a:cubicBezTo>
                  <a:pt x="362312" y="224386"/>
                  <a:pt x="327272" y="259425"/>
                  <a:pt x="324645" y="303225"/>
                </a:cubicBezTo>
                <a:lnTo>
                  <a:pt x="406111" y="303225"/>
                </a:lnTo>
                <a:close/>
                <a:moveTo>
                  <a:pt x="411367" y="200734"/>
                </a:moveTo>
                <a:lnTo>
                  <a:pt x="422754" y="200734"/>
                </a:lnTo>
                <a:cubicBezTo>
                  <a:pt x="482321" y="200734"/>
                  <a:pt x="530500" y="248038"/>
                  <a:pt x="530500" y="307605"/>
                </a:cubicBezTo>
                <a:lnTo>
                  <a:pt x="530500" y="319869"/>
                </a:lnTo>
                <a:cubicBezTo>
                  <a:pt x="530500" y="379436"/>
                  <a:pt x="482321" y="427616"/>
                  <a:pt x="422754" y="427616"/>
                </a:cubicBezTo>
                <a:lnTo>
                  <a:pt x="411367" y="427616"/>
                </a:lnTo>
                <a:cubicBezTo>
                  <a:pt x="351800" y="427616"/>
                  <a:pt x="303621" y="379436"/>
                  <a:pt x="303621" y="319869"/>
                </a:cubicBezTo>
                <a:lnTo>
                  <a:pt x="303621" y="307605"/>
                </a:lnTo>
                <a:cubicBezTo>
                  <a:pt x="303621" y="248038"/>
                  <a:pt x="351800" y="200734"/>
                  <a:pt x="411367" y="200734"/>
                </a:cubicBezTo>
                <a:close/>
                <a:moveTo>
                  <a:pt x="559376" y="0"/>
                </a:moveTo>
                <a:lnTo>
                  <a:pt x="672207" y="0"/>
                </a:lnTo>
                <a:cubicBezTo>
                  <a:pt x="682703" y="0"/>
                  <a:pt x="691449" y="8753"/>
                  <a:pt x="691449" y="19257"/>
                </a:cubicBezTo>
                <a:lnTo>
                  <a:pt x="691449" y="196950"/>
                </a:lnTo>
                <a:lnTo>
                  <a:pt x="807779" y="286234"/>
                </a:lnTo>
                <a:cubicBezTo>
                  <a:pt x="817400" y="292362"/>
                  <a:pt x="820024" y="303741"/>
                  <a:pt x="816526" y="314245"/>
                </a:cubicBezTo>
                <a:cubicBezTo>
                  <a:pt x="813027" y="323874"/>
                  <a:pt x="803406" y="330876"/>
                  <a:pt x="792910" y="330876"/>
                </a:cubicBezTo>
                <a:lnTo>
                  <a:pt x="719438" y="330876"/>
                </a:lnTo>
                <a:lnTo>
                  <a:pt x="719438" y="331752"/>
                </a:lnTo>
                <a:cubicBezTo>
                  <a:pt x="719438" y="337879"/>
                  <a:pt x="715065" y="342256"/>
                  <a:pt x="708942" y="342256"/>
                </a:cubicBezTo>
                <a:cubicBezTo>
                  <a:pt x="702820" y="342256"/>
                  <a:pt x="698447" y="337879"/>
                  <a:pt x="698447" y="331752"/>
                </a:cubicBezTo>
                <a:lnTo>
                  <a:pt x="698447" y="320372"/>
                </a:lnTo>
                <a:cubicBezTo>
                  <a:pt x="698447" y="316871"/>
                  <a:pt x="698447" y="315120"/>
                  <a:pt x="701071" y="312494"/>
                </a:cubicBezTo>
                <a:cubicBezTo>
                  <a:pt x="703695" y="310744"/>
                  <a:pt x="705444" y="309868"/>
                  <a:pt x="708942" y="309868"/>
                </a:cubicBezTo>
                <a:lnTo>
                  <a:pt x="792910" y="309868"/>
                </a:lnTo>
                <a:cubicBezTo>
                  <a:pt x="794659" y="309868"/>
                  <a:pt x="795534" y="308118"/>
                  <a:pt x="796408" y="307242"/>
                </a:cubicBezTo>
                <a:cubicBezTo>
                  <a:pt x="796408" y="305492"/>
                  <a:pt x="797283" y="304616"/>
                  <a:pt x="794659" y="302866"/>
                </a:cubicBezTo>
                <a:lnTo>
                  <a:pt x="674831" y="210956"/>
                </a:lnTo>
                <a:cubicBezTo>
                  <a:pt x="671332" y="208330"/>
                  <a:pt x="670457" y="204828"/>
                  <a:pt x="670457" y="201327"/>
                </a:cubicBezTo>
                <a:lnTo>
                  <a:pt x="670457" y="21008"/>
                </a:lnTo>
                <a:lnTo>
                  <a:pt x="570746" y="21008"/>
                </a:lnTo>
                <a:lnTo>
                  <a:pt x="570746" y="124297"/>
                </a:lnTo>
                <a:cubicBezTo>
                  <a:pt x="570746" y="128674"/>
                  <a:pt x="568122" y="132175"/>
                  <a:pt x="564624" y="133926"/>
                </a:cubicBezTo>
                <a:cubicBezTo>
                  <a:pt x="561125" y="135677"/>
                  <a:pt x="556752" y="135677"/>
                  <a:pt x="553253" y="133926"/>
                </a:cubicBezTo>
                <a:lnTo>
                  <a:pt x="432550" y="56897"/>
                </a:lnTo>
                <a:cubicBezTo>
                  <a:pt x="423803" y="51645"/>
                  <a:pt x="411558" y="51645"/>
                  <a:pt x="401062" y="56897"/>
                </a:cubicBezTo>
                <a:lnTo>
                  <a:pt x="43326" y="302866"/>
                </a:lnTo>
                <a:cubicBezTo>
                  <a:pt x="41577" y="304616"/>
                  <a:pt x="41577" y="306367"/>
                  <a:pt x="41577" y="307242"/>
                </a:cubicBezTo>
                <a:cubicBezTo>
                  <a:pt x="42451" y="308993"/>
                  <a:pt x="43326" y="310744"/>
                  <a:pt x="45075" y="310744"/>
                </a:cubicBezTo>
                <a:lnTo>
                  <a:pt x="123795" y="310744"/>
                </a:lnTo>
                <a:cubicBezTo>
                  <a:pt x="129918" y="310744"/>
                  <a:pt x="135165" y="315120"/>
                  <a:pt x="135165" y="321248"/>
                </a:cubicBezTo>
                <a:lnTo>
                  <a:pt x="135165" y="525201"/>
                </a:lnTo>
                <a:cubicBezTo>
                  <a:pt x="135165" y="531328"/>
                  <a:pt x="129918" y="535705"/>
                  <a:pt x="123795" y="535705"/>
                </a:cubicBezTo>
                <a:cubicBezTo>
                  <a:pt x="117672" y="535705"/>
                  <a:pt x="114174" y="531328"/>
                  <a:pt x="114174" y="525201"/>
                </a:cubicBezTo>
                <a:lnTo>
                  <a:pt x="114174" y="331752"/>
                </a:lnTo>
                <a:lnTo>
                  <a:pt x="45075" y="331752"/>
                </a:lnTo>
                <a:cubicBezTo>
                  <a:pt x="33705" y="331752"/>
                  <a:pt x="24958" y="324749"/>
                  <a:pt x="21460" y="313370"/>
                </a:cubicBezTo>
                <a:cubicBezTo>
                  <a:pt x="17961" y="302866"/>
                  <a:pt x="21460" y="292362"/>
                  <a:pt x="31081" y="285359"/>
                </a:cubicBezTo>
                <a:lnTo>
                  <a:pt x="388817" y="38515"/>
                </a:lnTo>
                <a:cubicBezTo>
                  <a:pt x="389692" y="38515"/>
                  <a:pt x="389692" y="38515"/>
                  <a:pt x="389692" y="37639"/>
                </a:cubicBezTo>
                <a:cubicBezTo>
                  <a:pt x="407185" y="28886"/>
                  <a:pt x="427302" y="28886"/>
                  <a:pt x="443920" y="37639"/>
                </a:cubicBezTo>
                <a:lnTo>
                  <a:pt x="548880" y="105040"/>
                </a:lnTo>
                <a:lnTo>
                  <a:pt x="548880" y="10504"/>
                </a:lnTo>
                <a:cubicBezTo>
                  <a:pt x="548880" y="4377"/>
                  <a:pt x="553253" y="0"/>
                  <a:pt x="5593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6" name="Freeform 49">
            <a:extLst>
              <a:ext uri="{FF2B5EF4-FFF2-40B4-BE49-F238E27FC236}">
                <a16:creationId xmlns:a16="http://schemas.microsoft.com/office/drawing/2014/main" id="{15CD8A28-9D7C-447B-BB15-F3C2597E7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6067" y="4169098"/>
            <a:ext cx="3987667" cy="1169665"/>
          </a:xfrm>
          <a:custGeom>
            <a:avLst/>
            <a:gdLst>
              <a:gd name="T0" fmla="*/ 4527 w 4556"/>
              <a:gd name="T1" fmla="*/ 6 h 1336"/>
              <a:gd name="T2" fmla="*/ 4104 w 4556"/>
              <a:gd name="T3" fmla="*/ 6 h 1336"/>
              <a:gd name="T4" fmla="*/ 3505 w 4556"/>
              <a:gd name="T5" fmla="*/ 6 h 1336"/>
              <a:gd name="T6" fmla="*/ 3505 w 4556"/>
              <a:gd name="T7" fmla="*/ 6 h 1336"/>
              <a:gd name="T8" fmla="*/ 3429 w 4556"/>
              <a:gd name="T9" fmla="*/ 7 h 1336"/>
              <a:gd name="T10" fmla="*/ 3429 w 4556"/>
              <a:gd name="T11" fmla="*/ 7 h 1336"/>
              <a:gd name="T12" fmla="*/ 3369 w 4556"/>
              <a:gd name="T13" fmla="*/ 30 h 1336"/>
              <a:gd name="T14" fmla="*/ 3369 w 4556"/>
              <a:gd name="T15" fmla="*/ 30 h 1336"/>
              <a:gd name="T16" fmla="*/ 3052 w 4556"/>
              <a:gd name="T17" fmla="*/ 148 h 1336"/>
              <a:gd name="T18" fmla="*/ 3052 w 4556"/>
              <a:gd name="T19" fmla="*/ 148 h 1336"/>
              <a:gd name="T20" fmla="*/ 2543 w 4556"/>
              <a:gd name="T21" fmla="*/ 339 h 1336"/>
              <a:gd name="T22" fmla="*/ 2543 w 4556"/>
              <a:gd name="T23" fmla="*/ 339 h 1336"/>
              <a:gd name="T24" fmla="*/ 1926 w 4556"/>
              <a:gd name="T25" fmla="*/ 570 h 1336"/>
              <a:gd name="T26" fmla="*/ 1926 w 4556"/>
              <a:gd name="T27" fmla="*/ 570 h 1336"/>
              <a:gd name="T28" fmla="*/ 1282 w 4556"/>
              <a:gd name="T29" fmla="*/ 811 h 1336"/>
              <a:gd name="T30" fmla="*/ 698 w 4556"/>
              <a:gd name="T31" fmla="*/ 1031 h 1336"/>
              <a:gd name="T32" fmla="*/ 698 w 4556"/>
              <a:gd name="T33" fmla="*/ 1031 h 1336"/>
              <a:gd name="T34" fmla="*/ 253 w 4556"/>
              <a:gd name="T35" fmla="*/ 1198 h 1336"/>
              <a:gd name="T36" fmla="*/ 253 w 4556"/>
              <a:gd name="T37" fmla="*/ 1198 h 1336"/>
              <a:gd name="T38" fmla="*/ 34 w 4556"/>
              <a:gd name="T39" fmla="*/ 1280 h 1336"/>
              <a:gd name="T40" fmla="*/ 34 w 4556"/>
              <a:gd name="T41" fmla="*/ 1280 h 1336"/>
              <a:gd name="T42" fmla="*/ 26 w 4556"/>
              <a:gd name="T43" fmla="*/ 1283 h 1336"/>
              <a:gd name="T44" fmla="*/ 26 w 4556"/>
              <a:gd name="T45" fmla="*/ 1283 h 1336"/>
              <a:gd name="T46" fmla="*/ 37 w 4556"/>
              <a:gd name="T47" fmla="*/ 1325 h 1336"/>
              <a:gd name="T48" fmla="*/ 188 w 4556"/>
              <a:gd name="T49" fmla="*/ 1269 h 1336"/>
              <a:gd name="T50" fmla="*/ 188 w 4556"/>
              <a:gd name="T51" fmla="*/ 1269 h 1336"/>
              <a:gd name="T52" fmla="*/ 584 w 4556"/>
              <a:gd name="T53" fmla="*/ 1121 h 1336"/>
              <a:gd name="T54" fmla="*/ 584 w 4556"/>
              <a:gd name="T55" fmla="*/ 1121 h 1336"/>
              <a:gd name="T56" fmla="*/ 1142 w 4556"/>
              <a:gd name="T57" fmla="*/ 910 h 1336"/>
              <a:gd name="T58" fmla="*/ 1142 w 4556"/>
              <a:gd name="T59" fmla="*/ 910 h 1336"/>
              <a:gd name="T60" fmla="*/ 1778 w 4556"/>
              <a:gd name="T61" fmla="*/ 672 h 1336"/>
              <a:gd name="T62" fmla="*/ 1778 w 4556"/>
              <a:gd name="T63" fmla="*/ 672 h 1336"/>
              <a:gd name="T64" fmla="*/ 2409 w 4556"/>
              <a:gd name="T65" fmla="*/ 436 h 1336"/>
              <a:gd name="T66" fmla="*/ 2409 w 4556"/>
              <a:gd name="T67" fmla="*/ 436 h 1336"/>
              <a:gd name="T68" fmla="*/ 2952 w 4556"/>
              <a:gd name="T69" fmla="*/ 232 h 1336"/>
              <a:gd name="T70" fmla="*/ 2952 w 4556"/>
              <a:gd name="T71" fmla="*/ 232 h 1336"/>
              <a:gd name="T72" fmla="*/ 3324 w 4556"/>
              <a:gd name="T73" fmla="*/ 93 h 1336"/>
              <a:gd name="T74" fmla="*/ 3324 w 4556"/>
              <a:gd name="T75" fmla="*/ 93 h 1336"/>
              <a:gd name="T76" fmla="*/ 3420 w 4556"/>
              <a:gd name="T77" fmla="*/ 57 h 1336"/>
              <a:gd name="T78" fmla="*/ 3420 w 4556"/>
              <a:gd name="T79" fmla="*/ 57 h 1336"/>
              <a:gd name="T80" fmla="*/ 3440 w 4556"/>
              <a:gd name="T81" fmla="*/ 49 h 1336"/>
              <a:gd name="T82" fmla="*/ 3440 w 4556"/>
              <a:gd name="T83" fmla="*/ 49 h 1336"/>
              <a:gd name="T84" fmla="*/ 3443 w 4556"/>
              <a:gd name="T85" fmla="*/ 48 h 1336"/>
              <a:gd name="T86" fmla="*/ 3443 w 4556"/>
              <a:gd name="T87" fmla="*/ 48 h 1336"/>
              <a:gd name="T88" fmla="*/ 3446 w 4556"/>
              <a:gd name="T89" fmla="*/ 49 h 1336"/>
              <a:gd name="T90" fmla="*/ 3446 w 4556"/>
              <a:gd name="T91" fmla="*/ 49 h 1336"/>
              <a:gd name="T92" fmla="*/ 3941 w 4556"/>
              <a:gd name="T93" fmla="*/ 49 h 1336"/>
              <a:gd name="T94" fmla="*/ 4494 w 4556"/>
              <a:gd name="T95" fmla="*/ 49 h 1336"/>
              <a:gd name="T96" fmla="*/ 4527 w 4556"/>
              <a:gd name="T97" fmla="*/ 49 h 1336"/>
              <a:gd name="T98" fmla="*/ 4527 w 4556"/>
              <a:gd name="T99" fmla="*/ 49 h 1336"/>
              <a:gd name="T100" fmla="*/ 4527 w 4556"/>
              <a:gd name="T101" fmla="*/ 6 h 1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556" h="1336">
                <a:moveTo>
                  <a:pt x="4527" y="6"/>
                </a:moveTo>
                <a:lnTo>
                  <a:pt x="4104" y="6"/>
                </a:lnTo>
                <a:lnTo>
                  <a:pt x="3505" y="6"/>
                </a:lnTo>
                <a:lnTo>
                  <a:pt x="3505" y="6"/>
                </a:lnTo>
                <a:cubicBezTo>
                  <a:pt x="3482" y="6"/>
                  <a:pt x="3452" y="0"/>
                  <a:pt x="3429" y="7"/>
                </a:cubicBezTo>
                <a:lnTo>
                  <a:pt x="3429" y="7"/>
                </a:lnTo>
                <a:cubicBezTo>
                  <a:pt x="3408" y="13"/>
                  <a:pt x="3389" y="22"/>
                  <a:pt x="3369" y="30"/>
                </a:cubicBezTo>
                <a:lnTo>
                  <a:pt x="3369" y="30"/>
                </a:lnTo>
                <a:cubicBezTo>
                  <a:pt x="3263" y="69"/>
                  <a:pt x="3158" y="109"/>
                  <a:pt x="3052" y="148"/>
                </a:cubicBezTo>
                <a:lnTo>
                  <a:pt x="3052" y="148"/>
                </a:lnTo>
                <a:cubicBezTo>
                  <a:pt x="2883" y="212"/>
                  <a:pt x="2713" y="275"/>
                  <a:pt x="2543" y="339"/>
                </a:cubicBezTo>
                <a:lnTo>
                  <a:pt x="2543" y="339"/>
                </a:lnTo>
                <a:cubicBezTo>
                  <a:pt x="2337" y="416"/>
                  <a:pt x="2132" y="494"/>
                  <a:pt x="1926" y="570"/>
                </a:cubicBezTo>
                <a:lnTo>
                  <a:pt x="1926" y="570"/>
                </a:lnTo>
                <a:cubicBezTo>
                  <a:pt x="1712" y="651"/>
                  <a:pt x="1497" y="731"/>
                  <a:pt x="1282" y="811"/>
                </a:cubicBezTo>
                <a:lnTo>
                  <a:pt x="698" y="1031"/>
                </a:lnTo>
                <a:lnTo>
                  <a:pt x="698" y="1031"/>
                </a:lnTo>
                <a:cubicBezTo>
                  <a:pt x="550" y="1086"/>
                  <a:pt x="401" y="1142"/>
                  <a:pt x="253" y="1198"/>
                </a:cubicBezTo>
                <a:lnTo>
                  <a:pt x="253" y="1198"/>
                </a:lnTo>
                <a:cubicBezTo>
                  <a:pt x="180" y="1225"/>
                  <a:pt x="108" y="1253"/>
                  <a:pt x="34" y="1280"/>
                </a:cubicBezTo>
                <a:lnTo>
                  <a:pt x="34" y="1280"/>
                </a:lnTo>
                <a:cubicBezTo>
                  <a:pt x="32" y="1281"/>
                  <a:pt x="28" y="1282"/>
                  <a:pt x="26" y="1283"/>
                </a:cubicBezTo>
                <a:lnTo>
                  <a:pt x="26" y="1283"/>
                </a:lnTo>
                <a:cubicBezTo>
                  <a:pt x="0" y="1293"/>
                  <a:pt x="11" y="1335"/>
                  <a:pt x="37" y="1325"/>
                </a:cubicBezTo>
                <a:lnTo>
                  <a:pt x="188" y="1269"/>
                </a:lnTo>
                <a:lnTo>
                  <a:pt x="188" y="1269"/>
                </a:lnTo>
                <a:cubicBezTo>
                  <a:pt x="319" y="1220"/>
                  <a:pt x="451" y="1170"/>
                  <a:pt x="584" y="1121"/>
                </a:cubicBezTo>
                <a:lnTo>
                  <a:pt x="584" y="1121"/>
                </a:lnTo>
                <a:cubicBezTo>
                  <a:pt x="769" y="1051"/>
                  <a:pt x="955" y="981"/>
                  <a:pt x="1142" y="910"/>
                </a:cubicBezTo>
                <a:lnTo>
                  <a:pt x="1142" y="910"/>
                </a:lnTo>
                <a:cubicBezTo>
                  <a:pt x="1354" y="832"/>
                  <a:pt x="1565" y="752"/>
                  <a:pt x="1778" y="672"/>
                </a:cubicBezTo>
                <a:lnTo>
                  <a:pt x="1778" y="672"/>
                </a:lnTo>
                <a:cubicBezTo>
                  <a:pt x="1988" y="593"/>
                  <a:pt x="2199" y="515"/>
                  <a:pt x="2409" y="436"/>
                </a:cubicBezTo>
                <a:lnTo>
                  <a:pt x="2409" y="436"/>
                </a:lnTo>
                <a:cubicBezTo>
                  <a:pt x="2591" y="368"/>
                  <a:pt x="2772" y="300"/>
                  <a:pt x="2952" y="232"/>
                </a:cubicBezTo>
                <a:lnTo>
                  <a:pt x="2952" y="232"/>
                </a:lnTo>
                <a:cubicBezTo>
                  <a:pt x="3077" y="186"/>
                  <a:pt x="3200" y="139"/>
                  <a:pt x="3324" y="93"/>
                </a:cubicBezTo>
                <a:lnTo>
                  <a:pt x="3324" y="93"/>
                </a:lnTo>
                <a:cubicBezTo>
                  <a:pt x="3356" y="80"/>
                  <a:pt x="3388" y="68"/>
                  <a:pt x="3420" y="57"/>
                </a:cubicBezTo>
                <a:lnTo>
                  <a:pt x="3420" y="57"/>
                </a:lnTo>
                <a:cubicBezTo>
                  <a:pt x="3426" y="54"/>
                  <a:pt x="3435" y="52"/>
                  <a:pt x="3440" y="49"/>
                </a:cubicBezTo>
                <a:lnTo>
                  <a:pt x="3440" y="49"/>
                </a:lnTo>
                <a:cubicBezTo>
                  <a:pt x="3441" y="48"/>
                  <a:pt x="3443" y="48"/>
                  <a:pt x="3443" y="48"/>
                </a:cubicBezTo>
                <a:lnTo>
                  <a:pt x="3443" y="48"/>
                </a:lnTo>
                <a:cubicBezTo>
                  <a:pt x="3435" y="52"/>
                  <a:pt x="3440" y="48"/>
                  <a:pt x="3446" y="49"/>
                </a:cubicBezTo>
                <a:lnTo>
                  <a:pt x="3446" y="49"/>
                </a:lnTo>
                <a:cubicBezTo>
                  <a:pt x="3610" y="52"/>
                  <a:pt x="3777" y="49"/>
                  <a:pt x="3941" y="49"/>
                </a:cubicBezTo>
                <a:lnTo>
                  <a:pt x="4494" y="49"/>
                </a:lnTo>
                <a:lnTo>
                  <a:pt x="4527" y="49"/>
                </a:lnTo>
                <a:lnTo>
                  <a:pt x="4527" y="49"/>
                </a:lnTo>
                <a:cubicBezTo>
                  <a:pt x="4555" y="49"/>
                  <a:pt x="4555" y="6"/>
                  <a:pt x="4527" y="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7" name="Freeform 50">
            <a:extLst>
              <a:ext uri="{FF2B5EF4-FFF2-40B4-BE49-F238E27FC236}">
                <a16:creationId xmlns:a16="http://schemas.microsoft.com/office/drawing/2014/main" id="{9D7FE80D-F0C0-4CA8-B5B7-3243D1A31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207" y="6126259"/>
            <a:ext cx="4045570" cy="687129"/>
          </a:xfrm>
          <a:custGeom>
            <a:avLst/>
            <a:gdLst>
              <a:gd name="T0" fmla="*/ 39 w 4620"/>
              <a:gd name="T1" fmla="*/ 780 h 787"/>
              <a:gd name="T2" fmla="*/ 39 w 4620"/>
              <a:gd name="T3" fmla="*/ 780 h 787"/>
              <a:gd name="T4" fmla="*/ 197 w 4620"/>
              <a:gd name="T5" fmla="*/ 747 h 787"/>
              <a:gd name="T6" fmla="*/ 197 w 4620"/>
              <a:gd name="T7" fmla="*/ 747 h 787"/>
              <a:gd name="T8" fmla="*/ 611 w 4620"/>
              <a:gd name="T9" fmla="*/ 658 h 787"/>
              <a:gd name="T10" fmla="*/ 611 w 4620"/>
              <a:gd name="T11" fmla="*/ 658 h 787"/>
              <a:gd name="T12" fmla="*/ 1190 w 4620"/>
              <a:gd name="T13" fmla="*/ 533 h 787"/>
              <a:gd name="T14" fmla="*/ 1190 w 4620"/>
              <a:gd name="T15" fmla="*/ 533 h 787"/>
              <a:gd name="T16" fmla="*/ 1845 w 4620"/>
              <a:gd name="T17" fmla="*/ 392 h 787"/>
              <a:gd name="T18" fmla="*/ 1845 w 4620"/>
              <a:gd name="T19" fmla="*/ 392 h 787"/>
              <a:gd name="T20" fmla="*/ 2483 w 4620"/>
              <a:gd name="T21" fmla="*/ 255 h 787"/>
              <a:gd name="T22" fmla="*/ 2483 w 4620"/>
              <a:gd name="T23" fmla="*/ 255 h 787"/>
              <a:gd name="T24" fmla="*/ 3018 w 4620"/>
              <a:gd name="T25" fmla="*/ 139 h 787"/>
              <a:gd name="T26" fmla="*/ 3018 w 4620"/>
              <a:gd name="T27" fmla="*/ 139 h 787"/>
              <a:gd name="T28" fmla="*/ 3361 w 4620"/>
              <a:gd name="T29" fmla="*/ 66 h 787"/>
              <a:gd name="T30" fmla="*/ 3361 w 4620"/>
              <a:gd name="T31" fmla="*/ 66 h 787"/>
              <a:gd name="T32" fmla="*/ 3431 w 4620"/>
              <a:gd name="T33" fmla="*/ 50 h 787"/>
              <a:gd name="T34" fmla="*/ 3431 w 4620"/>
              <a:gd name="T35" fmla="*/ 50 h 787"/>
              <a:gd name="T36" fmla="*/ 3434 w 4620"/>
              <a:gd name="T37" fmla="*/ 50 h 787"/>
              <a:gd name="T38" fmla="*/ 3434 w 4620"/>
              <a:gd name="T39" fmla="*/ 50 h 787"/>
              <a:gd name="T40" fmla="*/ 3482 w 4620"/>
              <a:gd name="T41" fmla="*/ 49 h 787"/>
              <a:gd name="T42" fmla="*/ 3482 w 4620"/>
              <a:gd name="T43" fmla="*/ 49 h 787"/>
              <a:gd name="T44" fmla="*/ 4039 w 4620"/>
              <a:gd name="T45" fmla="*/ 46 h 787"/>
              <a:gd name="T46" fmla="*/ 4563 w 4620"/>
              <a:gd name="T47" fmla="*/ 43 h 787"/>
              <a:gd name="T48" fmla="*/ 4563 w 4620"/>
              <a:gd name="T49" fmla="*/ 43 h 787"/>
              <a:gd name="T50" fmla="*/ 4592 w 4620"/>
              <a:gd name="T51" fmla="*/ 43 h 787"/>
              <a:gd name="T52" fmla="*/ 4592 w 4620"/>
              <a:gd name="T53" fmla="*/ 43 h 787"/>
              <a:gd name="T54" fmla="*/ 4592 w 4620"/>
              <a:gd name="T55" fmla="*/ 0 h 787"/>
              <a:gd name="T56" fmla="*/ 4592 w 4620"/>
              <a:gd name="T57" fmla="*/ 0 h 787"/>
              <a:gd name="T58" fmla="*/ 4200 w 4620"/>
              <a:gd name="T59" fmla="*/ 2 h 787"/>
              <a:gd name="T60" fmla="*/ 4200 w 4620"/>
              <a:gd name="T61" fmla="*/ 2 h 787"/>
              <a:gd name="T62" fmla="*/ 3575 w 4620"/>
              <a:gd name="T63" fmla="*/ 6 h 787"/>
              <a:gd name="T64" fmla="*/ 3575 w 4620"/>
              <a:gd name="T65" fmla="*/ 6 h 787"/>
              <a:gd name="T66" fmla="*/ 3395 w 4620"/>
              <a:gd name="T67" fmla="*/ 13 h 787"/>
              <a:gd name="T68" fmla="*/ 3115 w 4620"/>
              <a:gd name="T69" fmla="*/ 74 h 787"/>
              <a:gd name="T70" fmla="*/ 3115 w 4620"/>
              <a:gd name="T71" fmla="*/ 74 h 787"/>
              <a:gd name="T72" fmla="*/ 2618 w 4620"/>
              <a:gd name="T73" fmla="*/ 181 h 787"/>
              <a:gd name="T74" fmla="*/ 2618 w 4620"/>
              <a:gd name="T75" fmla="*/ 181 h 787"/>
              <a:gd name="T76" fmla="*/ 1995 w 4620"/>
              <a:gd name="T77" fmla="*/ 315 h 787"/>
              <a:gd name="T78" fmla="*/ 1995 w 4620"/>
              <a:gd name="T79" fmla="*/ 315 h 787"/>
              <a:gd name="T80" fmla="*/ 1335 w 4620"/>
              <a:gd name="T81" fmla="*/ 458 h 787"/>
              <a:gd name="T82" fmla="*/ 1335 w 4620"/>
              <a:gd name="T83" fmla="*/ 458 h 787"/>
              <a:gd name="T84" fmla="*/ 727 w 4620"/>
              <a:gd name="T85" fmla="*/ 588 h 787"/>
              <a:gd name="T86" fmla="*/ 727 w 4620"/>
              <a:gd name="T87" fmla="*/ 588 h 787"/>
              <a:gd name="T88" fmla="*/ 265 w 4620"/>
              <a:gd name="T89" fmla="*/ 687 h 787"/>
              <a:gd name="T90" fmla="*/ 265 w 4620"/>
              <a:gd name="T91" fmla="*/ 687 h 787"/>
              <a:gd name="T92" fmla="*/ 37 w 4620"/>
              <a:gd name="T93" fmla="*/ 737 h 787"/>
              <a:gd name="T94" fmla="*/ 37 w 4620"/>
              <a:gd name="T95" fmla="*/ 737 h 787"/>
              <a:gd name="T96" fmla="*/ 27 w 4620"/>
              <a:gd name="T97" fmla="*/ 739 h 787"/>
              <a:gd name="T98" fmla="*/ 27 w 4620"/>
              <a:gd name="T99" fmla="*/ 739 h 787"/>
              <a:gd name="T100" fmla="*/ 39 w 4620"/>
              <a:gd name="T101" fmla="*/ 780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620" h="787">
                <a:moveTo>
                  <a:pt x="39" y="780"/>
                </a:moveTo>
                <a:lnTo>
                  <a:pt x="39" y="780"/>
                </a:lnTo>
                <a:cubicBezTo>
                  <a:pt x="91" y="769"/>
                  <a:pt x="144" y="758"/>
                  <a:pt x="197" y="747"/>
                </a:cubicBezTo>
                <a:lnTo>
                  <a:pt x="197" y="747"/>
                </a:lnTo>
                <a:cubicBezTo>
                  <a:pt x="335" y="717"/>
                  <a:pt x="472" y="687"/>
                  <a:pt x="611" y="658"/>
                </a:cubicBezTo>
                <a:lnTo>
                  <a:pt x="611" y="658"/>
                </a:lnTo>
                <a:cubicBezTo>
                  <a:pt x="804" y="616"/>
                  <a:pt x="996" y="574"/>
                  <a:pt x="1190" y="533"/>
                </a:cubicBezTo>
                <a:lnTo>
                  <a:pt x="1190" y="533"/>
                </a:lnTo>
                <a:cubicBezTo>
                  <a:pt x="1408" y="486"/>
                  <a:pt x="1626" y="439"/>
                  <a:pt x="1845" y="392"/>
                </a:cubicBezTo>
                <a:lnTo>
                  <a:pt x="1845" y="392"/>
                </a:lnTo>
                <a:cubicBezTo>
                  <a:pt x="2058" y="346"/>
                  <a:pt x="2270" y="300"/>
                  <a:pt x="2483" y="255"/>
                </a:cubicBezTo>
                <a:lnTo>
                  <a:pt x="2483" y="255"/>
                </a:lnTo>
                <a:cubicBezTo>
                  <a:pt x="2662" y="217"/>
                  <a:pt x="2840" y="177"/>
                  <a:pt x="3018" y="139"/>
                </a:cubicBezTo>
                <a:lnTo>
                  <a:pt x="3018" y="139"/>
                </a:lnTo>
                <a:cubicBezTo>
                  <a:pt x="3133" y="115"/>
                  <a:pt x="3247" y="90"/>
                  <a:pt x="3361" y="66"/>
                </a:cubicBezTo>
                <a:lnTo>
                  <a:pt x="3361" y="66"/>
                </a:lnTo>
                <a:cubicBezTo>
                  <a:pt x="3384" y="61"/>
                  <a:pt x="3409" y="56"/>
                  <a:pt x="3431" y="50"/>
                </a:cubicBezTo>
                <a:lnTo>
                  <a:pt x="3431" y="50"/>
                </a:lnTo>
                <a:cubicBezTo>
                  <a:pt x="3443" y="48"/>
                  <a:pt x="3429" y="49"/>
                  <a:pt x="3434" y="50"/>
                </a:cubicBezTo>
                <a:lnTo>
                  <a:pt x="3434" y="50"/>
                </a:lnTo>
                <a:cubicBezTo>
                  <a:pt x="3450" y="51"/>
                  <a:pt x="3466" y="49"/>
                  <a:pt x="3482" y="49"/>
                </a:cubicBezTo>
                <a:lnTo>
                  <a:pt x="3482" y="49"/>
                </a:lnTo>
                <a:cubicBezTo>
                  <a:pt x="3667" y="48"/>
                  <a:pt x="3853" y="48"/>
                  <a:pt x="4039" y="46"/>
                </a:cubicBezTo>
                <a:lnTo>
                  <a:pt x="4563" y="43"/>
                </a:lnTo>
                <a:lnTo>
                  <a:pt x="4563" y="43"/>
                </a:lnTo>
                <a:cubicBezTo>
                  <a:pt x="4572" y="43"/>
                  <a:pt x="4582" y="43"/>
                  <a:pt x="4592" y="43"/>
                </a:cubicBezTo>
                <a:lnTo>
                  <a:pt x="4592" y="43"/>
                </a:lnTo>
                <a:cubicBezTo>
                  <a:pt x="4619" y="43"/>
                  <a:pt x="4619" y="0"/>
                  <a:pt x="4592" y="0"/>
                </a:cubicBezTo>
                <a:lnTo>
                  <a:pt x="4592" y="0"/>
                </a:lnTo>
                <a:cubicBezTo>
                  <a:pt x="4461" y="1"/>
                  <a:pt x="4330" y="1"/>
                  <a:pt x="4200" y="2"/>
                </a:cubicBezTo>
                <a:lnTo>
                  <a:pt x="4200" y="2"/>
                </a:lnTo>
                <a:cubicBezTo>
                  <a:pt x="3992" y="3"/>
                  <a:pt x="3784" y="4"/>
                  <a:pt x="3575" y="6"/>
                </a:cubicBezTo>
                <a:lnTo>
                  <a:pt x="3575" y="6"/>
                </a:lnTo>
                <a:cubicBezTo>
                  <a:pt x="3515" y="6"/>
                  <a:pt x="3454" y="2"/>
                  <a:pt x="3395" y="13"/>
                </a:cubicBezTo>
                <a:lnTo>
                  <a:pt x="3115" y="74"/>
                </a:lnTo>
                <a:lnTo>
                  <a:pt x="3115" y="74"/>
                </a:lnTo>
                <a:cubicBezTo>
                  <a:pt x="2949" y="109"/>
                  <a:pt x="2784" y="145"/>
                  <a:pt x="2618" y="181"/>
                </a:cubicBezTo>
                <a:lnTo>
                  <a:pt x="2618" y="181"/>
                </a:lnTo>
                <a:cubicBezTo>
                  <a:pt x="2411" y="226"/>
                  <a:pt x="2203" y="270"/>
                  <a:pt x="1995" y="315"/>
                </a:cubicBezTo>
                <a:lnTo>
                  <a:pt x="1995" y="315"/>
                </a:lnTo>
                <a:cubicBezTo>
                  <a:pt x="1775" y="363"/>
                  <a:pt x="1555" y="409"/>
                  <a:pt x="1335" y="458"/>
                </a:cubicBezTo>
                <a:lnTo>
                  <a:pt x="1335" y="458"/>
                </a:lnTo>
                <a:cubicBezTo>
                  <a:pt x="1132" y="501"/>
                  <a:pt x="930" y="545"/>
                  <a:pt x="727" y="588"/>
                </a:cubicBezTo>
                <a:lnTo>
                  <a:pt x="727" y="588"/>
                </a:lnTo>
                <a:cubicBezTo>
                  <a:pt x="573" y="621"/>
                  <a:pt x="419" y="654"/>
                  <a:pt x="265" y="687"/>
                </a:cubicBezTo>
                <a:lnTo>
                  <a:pt x="265" y="687"/>
                </a:lnTo>
                <a:cubicBezTo>
                  <a:pt x="189" y="704"/>
                  <a:pt x="113" y="720"/>
                  <a:pt x="37" y="737"/>
                </a:cubicBezTo>
                <a:lnTo>
                  <a:pt x="37" y="737"/>
                </a:lnTo>
                <a:cubicBezTo>
                  <a:pt x="34" y="737"/>
                  <a:pt x="30" y="738"/>
                  <a:pt x="27" y="739"/>
                </a:cubicBezTo>
                <a:lnTo>
                  <a:pt x="27" y="739"/>
                </a:lnTo>
                <a:cubicBezTo>
                  <a:pt x="0" y="745"/>
                  <a:pt x="11" y="786"/>
                  <a:pt x="39" y="78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8" name="Freeform 51">
            <a:extLst>
              <a:ext uri="{FF2B5EF4-FFF2-40B4-BE49-F238E27FC236}">
                <a16:creationId xmlns:a16="http://schemas.microsoft.com/office/drawing/2014/main" id="{826A14F6-DFFB-42B1-9212-98CD6B460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7649" y="8118162"/>
            <a:ext cx="3979944" cy="42462"/>
          </a:xfrm>
          <a:custGeom>
            <a:avLst/>
            <a:gdLst>
              <a:gd name="T0" fmla="*/ 28 w 4546"/>
              <a:gd name="T1" fmla="*/ 44 h 47"/>
              <a:gd name="T2" fmla="*/ 149 w 4546"/>
              <a:gd name="T3" fmla="*/ 44 h 47"/>
              <a:gd name="T4" fmla="*/ 475 w 4546"/>
              <a:gd name="T5" fmla="*/ 44 h 47"/>
              <a:gd name="T6" fmla="*/ 958 w 4546"/>
              <a:gd name="T7" fmla="*/ 44 h 47"/>
              <a:gd name="T8" fmla="*/ 1547 w 4546"/>
              <a:gd name="T9" fmla="*/ 44 h 47"/>
              <a:gd name="T10" fmla="*/ 2192 w 4546"/>
              <a:gd name="T11" fmla="*/ 44 h 47"/>
              <a:gd name="T12" fmla="*/ 2846 w 4546"/>
              <a:gd name="T13" fmla="*/ 44 h 47"/>
              <a:gd name="T14" fmla="*/ 3451 w 4546"/>
              <a:gd name="T15" fmla="*/ 44 h 47"/>
              <a:gd name="T16" fmla="*/ 3965 w 4546"/>
              <a:gd name="T17" fmla="*/ 44 h 47"/>
              <a:gd name="T18" fmla="*/ 4334 w 4546"/>
              <a:gd name="T19" fmla="*/ 44 h 47"/>
              <a:gd name="T20" fmla="*/ 4334 w 4546"/>
              <a:gd name="T21" fmla="*/ 44 h 47"/>
              <a:gd name="T22" fmla="*/ 4509 w 4546"/>
              <a:gd name="T23" fmla="*/ 44 h 47"/>
              <a:gd name="T24" fmla="*/ 4509 w 4546"/>
              <a:gd name="T25" fmla="*/ 44 h 47"/>
              <a:gd name="T26" fmla="*/ 4517 w 4546"/>
              <a:gd name="T27" fmla="*/ 44 h 47"/>
              <a:gd name="T28" fmla="*/ 4517 w 4546"/>
              <a:gd name="T29" fmla="*/ 44 h 47"/>
              <a:gd name="T30" fmla="*/ 4517 w 4546"/>
              <a:gd name="T31" fmla="*/ 1 h 47"/>
              <a:gd name="T32" fmla="*/ 4396 w 4546"/>
              <a:gd name="T33" fmla="*/ 1 h 47"/>
              <a:gd name="T34" fmla="*/ 4069 w 4546"/>
              <a:gd name="T35" fmla="*/ 1 h 47"/>
              <a:gd name="T36" fmla="*/ 3587 w 4546"/>
              <a:gd name="T37" fmla="*/ 1 h 47"/>
              <a:gd name="T38" fmla="*/ 2996 w 4546"/>
              <a:gd name="T39" fmla="*/ 1 h 47"/>
              <a:gd name="T40" fmla="*/ 2353 w 4546"/>
              <a:gd name="T41" fmla="*/ 1 h 47"/>
              <a:gd name="T42" fmla="*/ 1699 w 4546"/>
              <a:gd name="T43" fmla="*/ 1 h 47"/>
              <a:gd name="T44" fmla="*/ 1093 w 4546"/>
              <a:gd name="T45" fmla="*/ 1 h 47"/>
              <a:gd name="T46" fmla="*/ 580 w 4546"/>
              <a:gd name="T47" fmla="*/ 1 h 47"/>
              <a:gd name="T48" fmla="*/ 210 w 4546"/>
              <a:gd name="T49" fmla="*/ 1 h 47"/>
              <a:gd name="T50" fmla="*/ 210 w 4546"/>
              <a:gd name="T51" fmla="*/ 1 h 47"/>
              <a:gd name="T52" fmla="*/ 36 w 4546"/>
              <a:gd name="T53" fmla="*/ 1 h 47"/>
              <a:gd name="T54" fmla="*/ 36 w 4546"/>
              <a:gd name="T55" fmla="*/ 1 h 47"/>
              <a:gd name="T56" fmla="*/ 28 w 4546"/>
              <a:gd name="T57" fmla="*/ 1 h 47"/>
              <a:gd name="T58" fmla="*/ 28 w 4546"/>
              <a:gd name="T59" fmla="*/ 1 h 47"/>
              <a:gd name="T60" fmla="*/ 28 w 4546"/>
              <a:gd name="T61" fmla="*/ 44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546" h="47">
                <a:moveTo>
                  <a:pt x="28" y="44"/>
                </a:moveTo>
                <a:lnTo>
                  <a:pt x="149" y="44"/>
                </a:lnTo>
                <a:lnTo>
                  <a:pt x="475" y="44"/>
                </a:lnTo>
                <a:lnTo>
                  <a:pt x="958" y="44"/>
                </a:lnTo>
                <a:lnTo>
                  <a:pt x="1547" y="44"/>
                </a:lnTo>
                <a:lnTo>
                  <a:pt x="2192" y="44"/>
                </a:lnTo>
                <a:lnTo>
                  <a:pt x="2846" y="44"/>
                </a:lnTo>
                <a:lnTo>
                  <a:pt x="3451" y="44"/>
                </a:lnTo>
                <a:lnTo>
                  <a:pt x="3965" y="44"/>
                </a:lnTo>
                <a:lnTo>
                  <a:pt x="4334" y="44"/>
                </a:lnTo>
                <a:lnTo>
                  <a:pt x="4334" y="44"/>
                </a:lnTo>
                <a:cubicBezTo>
                  <a:pt x="4392" y="44"/>
                  <a:pt x="4451" y="46"/>
                  <a:pt x="4509" y="44"/>
                </a:cubicBezTo>
                <a:lnTo>
                  <a:pt x="4509" y="44"/>
                </a:lnTo>
                <a:cubicBezTo>
                  <a:pt x="4511" y="44"/>
                  <a:pt x="4514" y="44"/>
                  <a:pt x="4517" y="44"/>
                </a:cubicBezTo>
                <a:lnTo>
                  <a:pt x="4517" y="44"/>
                </a:lnTo>
                <a:cubicBezTo>
                  <a:pt x="4545" y="44"/>
                  <a:pt x="4545" y="1"/>
                  <a:pt x="4517" y="1"/>
                </a:cubicBezTo>
                <a:lnTo>
                  <a:pt x="4396" y="1"/>
                </a:lnTo>
                <a:lnTo>
                  <a:pt x="4069" y="1"/>
                </a:lnTo>
                <a:lnTo>
                  <a:pt x="3587" y="1"/>
                </a:lnTo>
                <a:lnTo>
                  <a:pt x="2996" y="1"/>
                </a:lnTo>
                <a:lnTo>
                  <a:pt x="2353" y="1"/>
                </a:lnTo>
                <a:lnTo>
                  <a:pt x="1699" y="1"/>
                </a:lnTo>
                <a:lnTo>
                  <a:pt x="1093" y="1"/>
                </a:lnTo>
                <a:lnTo>
                  <a:pt x="580" y="1"/>
                </a:lnTo>
                <a:lnTo>
                  <a:pt x="210" y="1"/>
                </a:lnTo>
                <a:lnTo>
                  <a:pt x="210" y="1"/>
                </a:lnTo>
                <a:cubicBezTo>
                  <a:pt x="152" y="1"/>
                  <a:pt x="94" y="0"/>
                  <a:pt x="36" y="1"/>
                </a:cubicBezTo>
                <a:lnTo>
                  <a:pt x="36" y="1"/>
                </a:lnTo>
                <a:cubicBezTo>
                  <a:pt x="33" y="1"/>
                  <a:pt x="31" y="1"/>
                  <a:pt x="28" y="1"/>
                </a:cubicBezTo>
                <a:lnTo>
                  <a:pt x="28" y="1"/>
                </a:lnTo>
                <a:cubicBezTo>
                  <a:pt x="0" y="1"/>
                  <a:pt x="0" y="44"/>
                  <a:pt x="28" y="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9" name="Freeform 52">
            <a:extLst>
              <a:ext uri="{FF2B5EF4-FFF2-40B4-BE49-F238E27FC236}">
                <a16:creationId xmlns:a16="http://schemas.microsoft.com/office/drawing/2014/main" id="{F47C46AB-B9E8-4A49-B8D8-B277006B0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787" y="10936164"/>
            <a:ext cx="3987667" cy="1169663"/>
          </a:xfrm>
          <a:custGeom>
            <a:avLst/>
            <a:gdLst>
              <a:gd name="T0" fmla="*/ 4527 w 4556"/>
              <a:gd name="T1" fmla="*/ 1287 h 1335"/>
              <a:gd name="T2" fmla="*/ 4108 w 4556"/>
              <a:gd name="T3" fmla="*/ 1287 h 1335"/>
              <a:gd name="T4" fmla="*/ 3508 w 4556"/>
              <a:gd name="T5" fmla="*/ 1287 h 1335"/>
              <a:gd name="T6" fmla="*/ 3508 w 4556"/>
              <a:gd name="T7" fmla="*/ 1287 h 1335"/>
              <a:gd name="T8" fmla="*/ 3446 w 4556"/>
              <a:gd name="T9" fmla="*/ 1287 h 1335"/>
              <a:gd name="T10" fmla="*/ 3446 w 4556"/>
              <a:gd name="T11" fmla="*/ 1287 h 1335"/>
              <a:gd name="T12" fmla="*/ 3444 w 4556"/>
              <a:gd name="T13" fmla="*/ 1288 h 1335"/>
              <a:gd name="T14" fmla="*/ 3444 w 4556"/>
              <a:gd name="T15" fmla="*/ 1288 h 1335"/>
              <a:gd name="T16" fmla="*/ 3441 w 4556"/>
              <a:gd name="T17" fmla="*/ 1287 h 1335"/>
              <a:gd name="T18" fmla="*/ 3441 w 4556"/>
              <a:gd name="T19" fmla="*/ 1287 h 1335"/>
              <a:gd name="T20" fmla="*/ 3380 w 4556"/>
              <a:gd name="T21" fmla="*/ 1263 h 1335"/>
              <a:gd name="T22" fmla="*/ 3380 w 4556"/>
              <a:gd name="T23" fmla="*/ 1263 h 1335"/>
              <a:gd name="T24" fmla="*/ 3062 w 4556"/>
              <a:gd name="T25" fmla="*/ 1144 h 1335"/>
              <a:gd name="T26" fmla="*/ 3062 w 4556"/>
              <a:gd name="T27" fmla="*/ 1144 h 1335"/>
              <a:gd name="T28" fmla="*/ 2552 w 4556"/>
              <a:gd name="T29" fmla="*/ 953 h 1335"/>
              <a:gd name="T30" fmla="*/ 2552 w 4556"/>
              <a:gd name="T31" fmla="*/ 953 h 1335"/>
              <a:gd name="T32" fmla="*/ 1934 w 4556"/>
              <a:gd name="T33" fmla="*/ 721 h 1335"/>
              <a:gd name="T34" fmla="*/ 1934 w 4556"/>
              <a:gd name="T35" fmla="*/ 721 h 1335"/>
              <a:gd name="T36" fmla="*/ 1292 w 4556"/>
              <a:gd name="T37" fmla="*/ 480 h 1335"/>
              <a:gd name="T38" fmla="*/ 1292 w 4556"/>
              <a:gd name="T39" fmla="*/ 480 h 1335"/>
              <a:gd name="T40" fmla="*/ 707 w 4556"/>
              <a:gd name="T41" fmla="*/ 261 h 1335"/>
              <a:gd name="T42" fmla="*/ 707 w 4556"/>
              <a:gd name="T43" fmla="*/ 261 h 1335"/>
              <a:gd name="T44" fmla="*/ 265 w 4556"/>
              <a:gd name="T45" fmla="*/ 95 h 1335"/>
              <a:gd name="T46" fmla="*/ 265 w 4556"/>
              <a:gd name="T47" fmla="*/ 95 h 1335"/>
              <a:gd name="T48" fmla="*/ 47 w 4556"/>
              <a:gd name="T49" fmla="*/ 14 h 1335"/>
              <a:gd name="T50" fmla="*/ 47 w 4556"/>
              <a:gd name="T51" fmla="*/ 14 h 1335"/>
              <a:gd name="T52" fmla="*/ 38 w 4556"/>
              <a:gd name="T53" fmla="*/ 10 h 1335"/>
              <a:gd name="T54" fmla="*/ 38 w 4556"/>
              <a:gd name="T55" fmla="*/ 10 h 1335"/>
              <a:gd name="T56" fmla="*/ 26 w 4556"/>
              <a:gd name="T57" fmla="*/ 52 h 1335"/>
              <a:gd name="T58" fmla="*/ 26 w 4556"/>
              <a:gd name="T59" fmla="*/ 52 h 1335"/>
              <a:gd name="T60" fmla="*/ 178 w 4556"/>
              <a:gd name="T61" fmla="*/ 109 h 1335"/>
              <a:gd name="T62" fmla="*/ 178 w 4556"/>
              <a:gd name="T63" fmla="*/ 109 h 1335"/>
              <a:gd name="T64" fmla="*/ 575 w 4556"/>
              <a:gd name="T65" fmla="*/ 258 h 1335"/>
              <a:gd name="T66" fmla="*/ 1135 w 4556"/>
              <a:gd name="T67" fmla="*/ 468 h 1335"/>
              <a:gd name="T68" fmla="*/ 1135 w 4556"/>
              <a:gd name="T69" fmla="*/ 468 h 1335"/>
              <a:gd name="T70" fmla="*/ 1771 w 4556"/>
              <a:gd name="T71" fmla="*/ 706 h 1335"/>
              <a:gd name="T72" fmla="*/ 1771 w 4556"/>
              <a:gd name="T73" fmla="*/ 706 h 1335"/>
              <a:gd name="T74" fmla="*/ 2403 w 4556"/>
              <a:gd name="T75" fmla="*/ 943 h 1335"/>
              <a:gd name="T76" fmla="*/ 2403 w 4556"/>
              <a:gd name="T77" fmla="*/ 943 h 1335"/>
              <a:gd name="T78" fmla="*/ 2945 w 4556"/>
              <a:gd name="T79" fmla="*/ 1147 h 1335"/>
              <a:gd name="T80" fmla="*/ 2945 w 4556"/>
              <a:gd name="T81" fmla="*/ 1147 h 1335"/>
              <a:gd name="T82" fmla="*/ 3316 w 4556"/>
              <a:gd name="T83" fmla="*/ 1286 h 1335"/>
              <a:gd name="T84" fmla="*/ 3316 w 4556"/>
              <a:gd name="T85" fmla="*/ 1286 h 1335"/>
              <a:gd name="T86" fmla="*/ 3410 w 4556"/>
              <a:gd name="T87" fmla="*/ 1321 h 1335"/>
              <a:gd name="T88" fmla="*/ 3410 w 4556"/>
              <a:gd name="T89" fmla="*/ 1321 h 1335"/>
              <a:gd name="T90" fmla="*/ 3446 w 4556"/>
              <a:gd name="T91" fmla="*/ 1330 h 1335"/>
              <a:gd name="T92" fmla="*/ 3446 w 4556"/>
              <a:gd name="T93" fmla="*/ 1330 h 1335"/>
              <a:gd name="T94" fmla="*/ 3940 w 4556"/>
              <a:gd name="T95" fmla="*/ 1330 h 1335"/>
              <a:gd name="T96" fmla="*/ 4495 w 4556"/>
              <a:gd name="T97" fmla="*/ 1330 h 1335"/>
              <a:gd name="T98" fmla="*/ 4527 w 4556"/>
              <a:gd name="T99" fmla="*/ 1330 h 1335"/>
              <a:gd name="T100" fmla="*/ 4527 w 4556"/>
              <a:gd name="T101" fmla="*/ 1330 h 1335"/>
              <a:gd name="T102" fmla="*/ 4527 w 4556"/>
              <a:gd name="T103" fmla="*/ 1287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556" h="1335">
                <a:moveTo>
                  <a:pt x="4527" y="1287"/>
                </a:moveTo>
                <a:lnTo>
                  <a:pt x="4108" y="1287"/>
                </a:lnTo>
                <a:lnTo>
                  <a:pt x="3508" y="1287"/>
                </a:lnTo>
                <a:lnTo>
                  <a:pt x="3508" y="1287"/>
                </a:lnTo>
                <a:cubicBezTo>
                  <a:pt x="3488" y="1287"/>
                  <a:pt x="3467" y="1286"/>
                  <a:pt x="3446" y="1287"/>
                </a:cubicBezTo>
                <a:lnTo>
                  <a:pt x="3446" y="1287"/>
                </a:lnTo>
                <a:cubicBezTo>
                  <a:pt x="3440" y="1287"/>
                  <a:pt x="3436" y="1285"/>
                  <a:pt x="3444" y="1288"/>
                </a:cubicBezTo>
                <a:lnTo>
                  <a:pt x="3444" y="1288"/>
                </a:lnTo>
                <a:cubicBezTo>
                  <a:pt x="3443" y="1287"/>
                  <a:pt x="3442" y="1287"/>
                  <a:pt x="3441" y="1287"/>
                </a:cubicBezTo>
                <a:lnTo>
                  <a:pt x="3441" y="1287"/>
                </a:lnTo>
                <a:cubicBezTo>
                  <a:pt x="3423" y="1275"/>
                  <a:pt x="3399" y="1271"/>
                  <a:pt x="3380" y="1263"/>
                </a:cubicBezTo>
                <a:lnTo>
                  <a:pt x="3380" y="1263"/>
                </a:lnTo>
                <a:cubicBezTo>
                  <a:pt x="3274" y="1224"/>
                  <a:pt x="3168" y="1184"/>
                  <a:pt x="3062" y="1144"/>
                </a:cubicBezTo>
                <a:lnTo>
                  <a:pt x="3062" y="1144"/>
                </a:lnTo>
                <a:cubicBezTo>
                  <a:pt x="2892" y="1081"/>
                  <a:pt x="2722" y="1017"/>
                  <a:pt x="2552" y="953"/>
                </a:cubicBezTo>
                <a:lnTo>
                  <a:pt x="2552" y="953"/>
                </a:lnTo>
                <a:cubicBezTo>
                  <a:pt x="2347" y="876"/>
                  <a:pt x="2140" y="798"/>
                  <a:pt x="1934" y="721"/>
                </a:cubicBezTo>
                <a:lnTo>
                  <a:pt x="1934" y="721"/>
                </a:lnTo>
                <a:cubicBezTo>
                  <a:pt x="1720" y="641"/>
                  <a:pt x="1506" y="561"/>
                  <a:pt x="1292" y="480"/>
                </a:cubicBezTo>
                <a:lnTo>
                  <a:pt x="1292" y="480"/>
                </a:lnTo>
                <a:cubicBezTo>
                  <a:pt x="1097" y="407"/>
                  <a:pt x="902" y="334"/>
                  <a:pt x="707" y="261"/>
                </a:cubicBezTo>
                <a:lnTo>
                  <a:pt x="707" y="261"/>
                </a:lnTo>
                <a:cubicBezTo>
                  <a:pt x="560" y="206"/>
                  <a:pt x="412" y="150"/>
                  <a:pt x="265" y="95"/>
                </a:cubicBezTo>
                <a:lnTo>
                  <a:pt x="265" y="95"/>
                </a:lnTo>
                <a:cubicBezTo>
                  <a:pt x="193" y="68"/>
                  <a:pt x="120" y="42"/>
                  <a:pt x="47" y="14"/>
                </a:cubicBezTo>
                <a:lnTo>
                  <a:pt x="47" y="14"/>
                </a:lnTo>
                <a:cubicBezTo>
                  <a:pt x="45" y="13"/>
                  <a:pt x="41" y="12"/>
                  <a:pt x="38" y="10"/>
                </a:cubicBezTo>
                <a:lnTo>
                  <a:pt x="38" y="10"/>
                </a:lnTo>
                <a:cubicBezTo>
                  <a:pt x="12" y="0"/>
                  <a:pt x="0" y="42"/>
                  <a:pt x="26" y="52"/>
                </a:cubicBezTo>
                <a:lnTo>
                  <a:pt x="26" y="52"/>
                </a:lnTo>
                <a:cubicBezTo>
                  <a:pt x="77" y="71"/>
                  <a:pt x="128" y="90"/>
                  <a:pt x="178" y="109"/>
                </a:cubicBezTo>
                <a:lnTo>
                  <a:pt x="178" y="109"/>
                </a:lnTo>
                <a:cubicBezTo>
                  <a:pt x="310" y="159"/>
                  <a:pt x="442" y="208"/>
                  <a:pt x="575" y="258"/>
                </a:cubicBezTo>
                <a:lnTo>
                  <a:pt x="1135" y="468"/>
                </a:lnTo>
                <a:lnTo>
                  <a:pt x="1135" y="468"/>
                </a:lnTo>
                <a:cubicBezTo>
                  <a:pt x="1347" y="548"/>
                  <a:pt x="1560" y="627"/>
                  <a:pt x="1771" y="706"/>
                </a:cubicBezTo>
                <a:lnTo>
                  <a:pt x="1771" y="706"/>
                </a:lnTo>
                <a:cubicBezTo>
                  <a:pt x="1982" y="786"/>
                  <a:pt x="2192" y="865"/>
                  <a:pt x="2403" y="943"/>
                </a:cubicBezTo>
                <a:lnTo>
                  <a:pt x="2403" y="943"/>
                </a:lnTo>
                <a:cubicBezTo>
                  <a:pt x="2584" y="1011"/>
                  <a:pt x="2764" y="1079"/>
                  <a:pt x="2945" y="1147"/>
                </a:cubicBezTo>
                <a:lnTo>
                  <a:pt x="2945" y="1147"/>
                </a:lnTo>
                <a:cubicBezTo>
                  <a:pt x="3069" y="1193"/>
                  <a:pt x="3192" y="1240"/>
                  <a:pt x="3316" y="1286"/>
                </a:cubicBezTo>
                <a:lnTo>
                  <a:pt x="3316" y="1286"/>
                </a:lnTo>
                <a:cubicBezTo>
                  <a:pt x="3347" y="1297"/>
                  <a:pt x="3379" y="1310"/>
                  <a:pt x="3410" y="1321"/>
                </a:cubicBezTo>
                <a:lnTo>
                  <a:pt x="3410" y="1321"/>
                </a:lnTo>
                <a:cubicBezTo>
                  <a:pt x="3423" y="1326"/>
                  <a:pt x="3433" y="1330"/>
                  <a:pt x="3446" y="1330"/>
                </a:cubicBezTo>
                <a:lnTo>
                  <a:pt x="3446" y="1330"/>
                </a:lnTo>
                <a:cubicBezTo>
                  <a:pt x="3611" y="1334"/>
                  <a:pt x="3776" y="1330"/>
                  <a:pt x="3940" y="1330"/>
                </a:cubicBezTo>
                <a:lnTo>
                  <a:pt x="4495" y="1330"/>
                </a:lnTo>
                <a:lnTo>
                  <a:pt x="4527" y="1330"/>
                </a:lnTo>
                <a:lnTo>
                  <a:pt x="4527" y="1330"/>
                </a:lnTo>
                <a:cubicBezTo>
                  <a:pt x="4555" y="1330"/>
                  <a:pt x="4555" y="1287"/>
                  <a:pt x="4527" y="128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30" name="Freeform 53">
            <a:extLst>
              <a:ext uri="{FF2B5EF4-FFF2-40B4-BE49-F238E27FC236}">
                <a16:creationId xmlns:a16="http://schemas.microsoft.com/office/drawing/2014/main" id="{2A4D538B-F59F-4F19-9128-486011FF9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8346" y="9457677"/>
            <a:ext cx="4045570" cy="687129"/>
          </a:xfrm>
          <a:custGeom>
            <a:avLst/>
            <a:gdLst>
              <a:gd name="T0" fmla="*/ 27 w 4620"/>
              <a:gd name="T1" fmla="*/ 47 h 787"/>
              <a:gd name="T2" fmla="*/ 27 w 4620"/>
              <a:gd name="T3" fmla="*/ 47 h 787"/>
              <a:gd name="T4" fmla="*/ 185 w 4620"/>
              <a:gd name="T5" fmla="*/ 81 h 787"/>
              <a:gd name="T6" fmla="*/ 185 w 4620"/>
              <a:gd name="T7" fmla="*/ 81 h 787"/>
              <a:gd name="T8" fmla="*/ 599 w 4620"/>
              <a:gd name="T9" fmla="*/ 170 h 787"/>
              <a:gd name="T10" fmla="*/ 599 w 4620"/>
              <a:gd name="T11" fmla="*/ 170 h 787"/>
              <a:gd name="T12" fmla="*/ 1180 w 4620"/>
              <a:gd name="T13" fmla="*/ 295 h 787"/>
              <a:gd name="T14" fmla="*/ 1180 w 4620"/>
              <a:gd name="T15" fmla="*/ 295 h 787"/>
              <a:gd name="T16" fmla="*/ 1836 w 4620"/>
              <a:gd name="T17" fmla="*/ 436 h 787"/>
              <a:gd name="T18" fmla="*/ 1836 w 4620"/>
              <a:gd name="T19" fmla="*/ 436 h 787"/>
              <a:gd name="T20" fmla="*/ 2476 w 4620"/>
              <a:gd name="T21" fmla="*/ 574 h 787"/>
              <a:gd name="T22" fmla="*/ 2476 w 4620"/>
              <a:gd name="T23" fmla="*/ 574 h 787"/>
              <a:gd name="T24" fmla="*/ 3012 w 4620"/>
              <a:gd name="T25" fmla="*/ 689 h 787"/>
              <a:gd name="T26" fmla="*/ 3352 w 4620"/>
              <a:gd name="T27" fmla="*/ 763 h 787"/>
              <a:gd name="T28" fmla="*/ 3352 w 4620"/>
              <a:gd name="T29" fmla="*/ 763 h 787"/>
              <a:gd name="T30" fmla="*/ 3420 w 4620"/>
              <a:gd name="T31" fmla="*/ 777 h 787"/>
              <a:gd name="T32" fmla="*/ 3420 w 4620"/>
              <a:gd name="T33" fmla="*/ 777 h 787"/>
              <a:gd name="T34" fmla="*/ 3482 w 4620"/>
              <a:gd name="T35" fmla="*/ 779 h 787"/>
              <a:gd name="T36" fmla="*/ 3482 w 4620"/>
              <a:gd name="T37" fmla="*/ 779 h 787"/>
              <a:gd name="T38" fmla="*/ 4039 w 4620"/>
              <a:gd name="T39" fmla="*/ 783 h 787"/>
              <a:gd name="T40" fmla="*/ 4039 w 4620"/>
              <a:gd name="T41" fmla="*/ 783 h 787"/>
              <a:gd name="T42" fmla="*/ 4563 w 4620"/>
              <a:gd name="T43" fmla="*/ 786 h 787"/>
              <a:gd name="T44" fmla="*/ 4592 w 4620"/>
              <a:gd name="T45" fmla="*/ 786 h 787"/>
              <a:gd name="T46" fmla="*/ 4592 w 4620"/>
              <a:gd name="T47" fmla="*/ 786 h 787"/>
              <a:gd name="T48" fmla="*/ 4592 w 4620"/>
              <a:gd name="T49" fmla="*/ 743 h 787"/>
              <a:gd name="T50" fmla="*/ 4200 w 4620"/>
              <a:gd name="T51" fmla="*/ 740 h 787"/>
              <a:gd name="T52" fmla="*/ 4200 w 4620"/>
              <a:gd name="T53" fmla="*/ 740 h 787"/>
              <a:gd name="T54" fmla="*/ 3575 w 4620"/>
              <a:gd name="T55" fmla="*/ 737 h 787"/>
              <a:gd name="T56" fmla="*/ 3575 w 4620"/>
              <a:gd name="T57" fmla="*/ 737 h 787"/>
              <a:gd name="T58" fmla="*/ 3434 w 4620"/>
              <a:gd name="T59" fmla="*/ 736 h 787"/>
              <a:gd name="T60" fmla="*/ 3434 w 4620"/>
              <a:gd name="T61" fmla="*/ 736 h 787"/>
              <a:gd name="T62" fmla="*/ 3437 w 4620"/>
              <a:gd name="T63" fmla="*/ 737 h 787"/>
              <a:gd name="T64" fmla="*/ 3437 w 4620"/>
              <a:gd name="T65" fmla="*/ 737 h 787"/>
              <a:gd name="T66" fmla="*/ 3431 w 4620"/>
              <a:gd name="T67" fmla="*/ 735 h 787"/>
              <a:gd name="T68" fmla="*/ 3431 w 4620"/>
              <a:gd name="T69" fmla="*/ 735 h 787"/>
              <a:gd name="T70" fmla="*/ 3405 w 4620"/>
              <a:gd name="T71" fmla="*/ 730 h 787"/>
              <a:gd name="T72" fmla="*/ 3123 w 4620"/>
              <a:gd name="T73" fmla="*/ 669 h 787"/>
              <a:gd name="T74" fmla="*/ 3123 w 4620"/>
              <a:gd name="T75" fmla="*/ 669 h 787"/>
              <a:gd name="T76" fmla="*/ 2626 w 4620"/>
              <a:gd name="T77" fmla="*/ 562 h 787"/>
              <a:gd name="T78" fmla="*/ 2005 w 4620"/>
              <a:gd name="T79" fmla="*/ 428 h 787"/>
              <a:gd name="T80" fmla="*/ 1345 w 4620"/>
              <a:gd name="T81" fmla="*/ 286 h 787"/>
              <a:gd name="T82" fmla="*/ 1345 w 4620"/>
              <a:gd name="T83" fmla="*/ 286 h 787"/>
              <a:gd name="T84" fmla="*/ 738 w 4620"/>
              <a:gd name="T85" fmla="*/ 155 h 787"/>
              <a:gd name="T86" fmla="*/ 738 w 4620"/>
              <a:gd name="T87" fmla="*/ 155 h 787"/>
              <a:gd name="T88" fmla="*/ 277 w 4620"/>
              <a:gd name="T89" fmla="*/ 56 h 787"/>
              <a:gd name="T90" fmla="*/ 49 w 4620"/>
              <a:gd name="T91" fmla="*/ 7 h 787"/>
              <a:gd name="T92" fmla="*/ 39 w 4620"/>
              <a:gd name="T93" fmla="*/ 4 h 787"/>
              <a:gd name="T94" fmla="*/ 39 w 4620"/>
              <a:gd name="T95" fmla="*/ 4 h 787"/>
              <a:gd name="T96" fmla="*/ 27 w 4620"/>
              <a:gd name="T97" fmla="*/ 47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20" h="787">
                <a:moveTo>
                  <a:pt x="27" y="47"/>
                </a:moveTo>
                <a:lnTo>
                  <a:pt x="27" y="47"/>
                </a:lnTo>
                <a:cubicBezTo>
                  <a:pt x="80" y="59"/>
                  <a:pt x="133" y="70"/>
                  <a:pt x="185" y="81"/>
                </a:cubicBezTo>
                <a:lnTo>
                  <a:pt x="185" y="81"/>
                </a:lnTo>
                <a:cubicBezTo>
                  <a:pt x="323" y="111"/>
                  <a:pt x="461" y="141"/>
                  <a:pt x="599" y="170"/>
                </a:cubicBezTo>
                <a:lnTo>
                  <a:pt x="599" y="170"/>
                </a:lnTo>
                <a:cubicBezTo>
                  <a:pt x="793" y="212"/>
                  <a:pt x="986" y="254"/>
                  <a:pt x="1180" y="295"/>
                </a:cubicBezTo>
                <a:lnTo>
                  <a:pt x="1180" y="295"/>
                </a:lnTo>
                <a:cubicBezTo>
                  <a:pt x="1399" y="342"/>
                  <a:pt x="1617" y="389"/>
                  <a:pt x="1836" y="436"/>
                </a:cubicBezTo>
                <a:lnTo>
                  <a:pt x="1836" y="436"/>
                </a:lnTo>
                <a:cubicBezTo>
                  <a:pt x="2049" y="482"/>
                  <a:pt x="2262" y="528"/>
                  <a:pt x="2476" y="574"/>
                </a:cubicBezTo>
                <a:lnTo>
                  <a:pt x="2476" y="574"/>
                </a:lnTo>
                <a:cubicBezTo>
                  <a:pt x="2655" y="612"/>
                  <a:pt x="2833" y="651"/>
                  <a:pt x="3012" y="689"/>
                </a:cubicBezTo>
                <a:lnTo>
                  <a:pt x="3352" y="763"/>
                </a:lnTo>
                <a:lnTo>
                  <a:pt x="3352" y="763"/>
                </a:lnTo>
                <a:cubicBezTo>
                  <a:pt x="3374" y="768"/>
                  <a:pt x="3398" y="773"/>
                  <a:pt x="3420" y="777"/>
                </a:cubicBezTo>
                <a:lnTo>
                  <a:pt x="3420" y="777"/>
                </a:lnTo>
                <a:cubicBezTo>
                  <a:pt x="3441" y="781"/>
                  <a:pt x="3462" y="779"/>
                  <a:pt x="3482" y="779"/>
                </a:cubicBezTo>
                <a:lnTo>
                  <a:pt x="3482" y="779"/>
                </a:lnTo>
                <a:cubicBezTo>
                  <a:pt x="3668" y="781"/>
                  <a:pt x="3853" y="782"/>
                  <a:pt x="4039" y="783"/>
                </a:cubicBezTo>
                <a:lnTo>
                  <a:pt x="4039" y="783"/>
                </a:lnTo>
                <a:cubicBezTo>
                  <a:pt x="4214" y="784"/>
                  <a:pt x="4388" y="785"/>
                  <a:pt x="4563" y="786"/>
                </a:cubicBezTo>
                <a:lnTo>
                  <a:pt x="4592" y="786"/>
                </a:lnTo>
                <a:lnTo>
                  <a:pt x="4592" y="786"/>
                </a:lnTo>
                <a:cubicBezTo>
                  <a:pt x="4619" y="786"/>
                  <a:pt x="4619" y="743"/>
                  <a:pt x="4592" y="743"/>
                </a:cubicBezTo>
                <a:lnTo>
                  <a:pt x="4200" y="740"/>
                </a:lnTo>
                <a:lnTo>
                  <a:pt x="4200" y="740"/>
                </a:lnTo>
                <a:cubicBezTo>
                  <a:pt x="3992" y="739"/>
                  <a:pt x="3783" y="738"/>
                  <a:pt x="3575" y="737"/>
                </a:cubicBezTo>
                <a:lnTo>
                  <a:pt x="3575" y="737"/>
                </a:lnTo>
                <a:cubicBezTo>
                  <a:pt x="3529" y="737"/>
                  <a:pt x="3480" y="732"/>
                  <a:pt x="3434" y="736"/>
                </a:cubicBezTo>
                <a:lnTo>
                  <a:pt x="3434" y="736"/>
                </a:lnTo>
                <a:cubicBezTo>
                  <a:pt x="3427" y="737"/>
                  <a:pt x="3441" y="738"/>
                  <a:pt x="3437" y="737"/>
                </a:cubicBezTo>
                <a:lnTo>
                  <a:pt x="3437" y="737"/>
                </a:lnTo>
                <a:cubicBezTo>
                  <a:pt x="3434" y="736"/>
                  <a:pt x="3433" y="736"/>
                  <a:pt x="3431" y="735"/>
                </a:cubicBezTo>
                <a:lnTo>
                  <a:pt x="3431" y="735"/>
                </a:lnTo>
                <a:cubicBezTo>
                  <a:pt x="3422" y="733"/>
                  <a:pt x="3413" y="731"/>
                  <a:pt x="3405" y="730"/>
                </a:cubicBezTo>
                <a:lnTo>
                  <a:pt x="3123" y="669"/>
                </a:lnTo>
                <a:lnTo>
                  <a:pt x="3123" y="669"/>
                </a:lnTo>
                <a:cubicBezTo>
                  <a:pt x="2957" y="633"/>
                  <a:pt x="2791" y="597"/>
                  <a:pt x="2626" y="562"/>
                </a:cubicBezTo>
                <a:lnTo>
                  <a:pt x="2005" y="428"/>
                </a:lnTo>
                <a:lnTo>
                  <a:pt x="1345" y="286"/>
                </a:lnTo>
                <a:lnTo>
                  <a:pt x="1345" y="286"/>
                </a:lnTo>
                <a:cubicBezTo>
                  <a:pt x="1143" y="242"/>
                  <a:pt x="941" y="199"/>
                  <a:pt x="738" y="155"/>
                </a:cubicBezTo>
                <a:lnTo>
                  <a:pt x="738" y="155"/>
                </a:lnTo>
                <a:cubicBezTo>
                  <a:pt x="585" y="122"/>
                  <a:pt x="431" y="89"/>
                  <a:pt x="277" y="56"/>
                </a:cubicBezTo>
                <a:lnTo>
                  <a:pt x="49" y="7"/>
                </a:lnTo>
                <a:lnTo>
                  <a:pt x="39" y="4"/>
                </a:lnTo>
                <a:lnTo>
                  <a:pt x="39" y="4"/>
                </a:lnTo>
                <a:cubicBezTo>
                  <a:pt x="12" y="0"/>
                  <a:pt x="0" y="41"/>
                  <a:pt x="27" y="4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C36942F-4A53-4C85-9ED2-B4D804ED4068}"/>
              </a:ext>
            </a:extLst>
          </p:cNvPr>
          <p:cNvSpPr txBox="1"/>
          <p:nvPr/>
        </p:nvSpPr>
        <p:spPr>
          <a:xfrm>
            <a:off x="1520825" y="732771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REAL ESTATE INFOGRAPHIC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763A710-F2D0-4CFB-B5F0-B3B6FAB848FF}"/>
              </a:ext>
            </a:extLst>
          </p:cNvPr>
          <p:cNvSpPr txBox="1"/>
          <p:nvPr/>
        </p:nvSpPr>
        <p:spPr>
          <a:xfrm>
            <a:off x="1520827" y="1868593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9EDB2D7-CB02-440A-BD1A-96E2FDCB77E4}"/>
              </a:ext>
            </a:extLst>
          </p:cNvPr>
          <p:cNvSpPr txBox="1"/>
          <p:nvPr/>
        </p:nvSpPr>
        <p:spPr>
          <a:xfrm>
            <a:off x="15316944" y="3325913"/>
            <a:ext cx="723965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5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EBDDCC-C63E-4A08-883E-48789A44E8F8}"/>
              </a:ext>
            </a:extLst>
          </p:cNvPr>
          <p:cNvSpPr txBox="1"/>
          <p:nvPr/>
        </p:nvSpPr>
        <p:spPr>
          <a:xfrm>
            <a:off x="15316945" y="4007763"/>
            <a:ext cx="723965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3A0BFE2-3EAD-473D-B77F-736E37125210}"/>
              </a:ext>
            </a:extLst>
          </p:cNvPr>
          <p:cNvSpPr txBox="1"/>
          <p:nvPr/>
        </p:nvSpPr>
        <p:spPr>
          <a:xfrm>
            <a:off x="15316943" y="5297457"/>
            <a:ext cx="723965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4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EDA2CB5-26C8-4F3B-8E6B-F0F280D8E1AE}"/>
              </a:ext>
            </a:extLst>
          </p:cNvPr>
          <p:cNvSpPr txBox="1"/>
          <p:nvPr/>
        </p:nvSpPr>
        <p:spPr>
          <a:xfrm>
            <a:off x="15316944" y="5979307"/>
            <a:ext cx="723965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6F2AEE8-A4E7-40BA-8445-E38E2239D808}"/>
              </a:ext>
            </a:extLst>
          </p:cNvPr>
          <p:cNvSpPr txBox="1"/>
          <p:nvPr/>
        </p:nvSpPr>
        <p:spPr>
          <a:xfrm>
            <a:off x="15316944" y="7264778"/>
            <a:ext cx="723965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4122010-A37C-4E0A-8606-F0376C33E0A9}"/>
              </a:ext>
            </a:extLst>
          </p:cNvPr>
          <p:cNvSpPr txBox="1"/>
          <p:nvPr/>
        </p:nvSpPr>
        <p:spPr>
          <a:xfrm>
            <a:off x="15316945" y="7946628"/>
            <a:ext cx="723965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AF59078-76FF-4EA5-B764-C9EBC4664E80}"/>
              </a:ext>
            </a:extLst>
          </p:cNvPr>
          <p:cNvSpPr txBox="1"/>
          <p:nvPr/>
        </p:nvSpPr>
        <p:spPr>
          <a:xfrm>
            <a:off x="15316943" y="9229813"/>
            <a:ext cx="723965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DB5FB05-2C91-4992-9B07-B58ED22EE091}"/>
              </a:ext>
            </a:extLst>
          </p:cNvPr>
          <p:cNvSpPr txBox="1"/>
          <p:nvPr/>
        </p:nvSpPr>
        <p:spPr>
          <a:xfrm>
            <a:off x="15316944" y="9911663"/>
            <a:ext cx="723965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DA1A8B5-47E6-49B7-A83B-A5C24319A53D}"/>
              </a:ext>
            </a:extLst>
          </p:cNvPr>
          <p:cNvSpPr txBox="1"/>
          <p:nvPr/>
        </p:nvSpPr>
        <p:spPr>
          <a:xfrm>
            <a:off x="15316944" y="11197134"/>
            <a:ext cx="723965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rPr>
              <a:t>TITLE 05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5CEEBA1-52E5-4517-AB23-8AD2EFB673E6}"/>
              </a:ext>
            </a:extLst>
          </p:cNvPr>
          <p:cNvSpPr txBox="1"/>
          <p:nvPr/>
        </p:nvSpPr>
        <p:spPr>
          <a:xfrm>
            <a:off x="15316945" y="11878984"/>
            <a:ext cx="723965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69">
            <a:extLst>
              <a:ext uri="{FF2B5EF4-FFF2-40B4-BE49-F238E27FC236}">
                <a16:creationId xmlns:a16="http://schemas.microsoft.com/office/drawing/2014/main" id="{27E1D5CC-815C-4F74-90B3-D017664F5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311" y="10937480"/>
            <a:ext cx="141281" cy="141280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6" name="Freeform 70">
            <a:extLst>
              <a:ext uri="{FF2B5EF4-FFF2-40B4-BE49-F238E27FC236}">
                <a16:creationId xmlns:a16="http://schemas.microsoft.com/office/drawing/2014/main" id="{9928917E-F87E-4D09-A789-BE620CAD1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1469" y="10937480"/>
            <a:ext cx="141281" cy="141280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7" name="Freeform 71">
            <a:extLst>
              <a:ext uri="{FF2B5EF4-FFF2-40B4-BE49-F238E27FC236}">
                <a16:creationId xmlns:a16="http://schemas.microsoft.com/office/drawing/2014/main" id="{32C797DA-7ABC-49A4-9CC9-376C9877A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2630" y="10937480"/>
            <a:ext cx="141281" cy="141280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B6276B7-F444-477F-9590-4F209C1A24EB}"/>
              </a:ext>
            </a:extLst>
          </p:cNvPr>
          <p:cNvGrpSpPr/>
          <p:nvPr/>
        </p:nvGrpSpPr>
        <p:grpSpPr>
          <a:xfrm>
            <a:off x="3390736" y="3755712"/>
            <a:ext cx="17601216" cy="6051523"/>
            <a:chOff x="3390736" y="3755712"/>
            <a:chExt cx="17601216" cy="6051523"/>
          </a:xfrm>
        </p:grpSpPr>
        <p:sp>
          <p:nvSpPr>
            <p:cNvPr id="79" name="Freeform 2">
              <a:extLst>
                <a:ext uri="{FF2B5EF4-FFF2-40B4-BE49-F238E27FC236}">
                  <a16:creationId xmlns:a16="http://schemas.microsoft.com/office/drawing/2014/main" id="{5A9CDA46-4E6D-4E7D-9AB0-827368360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736" y="8759402"/>
              <a:ext cx="17601216" cy="1047833"/>
            </a:xfrm>
            <a:custGeom>
              <a:avLst/>
              <a:gdLst>
                <a:gd name="T0" fmla="*/ 19775 w 19776"/>
                <a:gd name="T1" fmla="*/ 1178 h 1179"/>
                <a:gd name="T2" fmla="*/ 0 w 19776"/>
                <a:gd name="T3" fmla="*/ 1178 h 1179"/>
                <a:gd name="T4" fmla="*/ 0 w 19776"/>
                <a:gd name="T5" fmla="*/ 0 h 1179"/>
                <a:gd name="T6" fmla="*/ 19775 w 19776"/>
                <a:gd name="T7" fmla="*/ 0 h 1179"/>
                <a:gd name="T8" fmla="*/ 19775 w 19776"/>
                <a:gd name="T9" fmla="*/ 1178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76" h="1179">
                  <a:moveTo>
                    <a:pt x="19775" y="1178"/>
                  </a:moveTo>
                  <a:lnTo>
                    <a:pt x="0" y="1178"/>
                  </a:lnTo>
                  <a:lnTo>
                    <a:pt x="0" y="0"/>
                  </a:lnTo>
                  <a:lnTo>
                    <a:pt x="19775" y="0"/>
                  </a:lnTo>
                  <a:lnTo>
                    <a:pt x="19775" y="117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0" name="Freeform 3">
              <a:extLst>
                <a:ext uri="{FF2B5EF4-FFF2-40B4-BE49-F238E27FC236}">
                  <a16:creationId xmlns:a16="http://schemas.microsoft.com/office/drawing/2014/main" id="{AEB6A538-5FED-42A7-907C-7F29DF0F6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8378" y="4764298"/>
              <a:ext cx="2566599" cy="2562676"/>
            </a:xfrm>
            <a:custGeom>
              <a:avLst/>
              <a:gdLst>
                <a:gd name="T0" fmla="*/ 2881 w 2882"/>
                <a:gd name="T1" fmla="*/ 1441 h 2881"/>
                <a:gd name="T2" fmla="*/ 2881 w 2882"/>
                <a:gd name="T3" fmla="*/ 1441 h 2881"/>
                <a:gd name="T4" fmla="*/ 1440 w 2882"/>
                <a:gd name="T5" fmla="*/ 2880 h 2881"/>
                <a:gd name="T6" fmla="*/ 1440 w 2882"/>
                <a:gd name="T7" fmla="*/ 2880 h 2881"/>
                <a:gd name="T8" fmla="*/ 0 w 2882"/>
                <a:gd name="T9" fmla="*/ 1441 h 2881"/>
                <a:gd name="T10" fmla="*/ 0 w 2882"/>
                <a:gd name="T11" fmla="*/ 1441 h 2881"/>
                <a:gd name="T12" fmla="*/ 1440 w 2882"/>
                <a:gd name="T13" fmla="*/ 0 h 2881"/>
                <a:gd name="T14" fmla="*/ 1440 w 2882"/>
                <a:gd name="T15" fmla="*/ 0 h 2881"/>
                <a:gd name="T16" fmla="*/ 2881 w 2882"/>
                <a:gd name="T17" fmla="*/ 1441 h 2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2" h="2881">
                  <a:moveTo>
                    <a:pt x="2881" y="1441"/>
                  </a:moveTo>
                  <a:lnTo>
                    <a:pt x="2881" y="1441"/>
                  </a:lnTo>
                  <a:cubicBezTo>
                    <a:pt x="2881" y="2237"/>
                    <a:pt x="2235" y="2880"/>
                    <a:pt x="1440" y="2880"/>
                  </a:cubicBezTo>
                  <a:lnTo>
                    <a:pt x="1440" y="2880"/>
                  </a:lnTo>
                  <a:cubicBezTo>
                    <a:pt x="644" y="2880"/>
                    <a:pt x="0" y="2237"/>
                    <a:pt x="0" y="1441"/>
                  </a:cubicBezTo>
                  <a:lnTo>
                    <a:pt x="0" y="1441"/>
                  </a:lnTo>
                  <a:cubicBezTo>
                    <a:pt x="0" y="645"/>
                    <a:pt x="644" y="0"/>
                    <a:pt x="1440" y="0"/>
                  </a:cubicBezTo>
                  <a:lnTo>
                    <a:pt x="1440" y="0"/>
                  </a:lnTo>
                  <a:cubicBezTo>
                    <a:pt x="2235" y="0"/>
                    <a:pt x="2881" y="645"/>
                    <a:pt x="2881" y="144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1" name="Freeform 4">
              <a:extLst>
                <a:ext uri="{FF2B5EF4-FFF2-40B4-BE49-F238E27FC236}">
                  <a16:creationId xmlns:a16="http://schemas.microsoft.com/office/drawing/2014/main" id="{968A52BA-7643-40A6-8FE0-7D76D4B2D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62975" y="5211687"/>
              <a:ext cx="1703217" cy="4112837"/>
            </a:xfrm>
            <a:custGeom>
              <a:avLst/>
              <a:gdLst>
                <a:gd name="T0" fmla="*/ 1902 w 1912"/>
                <a:gd name="T1" fmla="*/ 305 h 4622"/>
                <a:gd name="T2" fmla="*/ 1902 w 1912"/>
                <a:gd name="T3" fmla="*/ 305 h 4622"/>
                <a:gd name="T4" fmla="*/ 1858 w 1912"/>
                <a:gd name="T5" fmla="*/ 296 h 4622"/>
                <a:gd name="T6" fmla="*/ 1010 w 1912"/>
                <a:gd name="T7" fmla="*/ 850 h 4622"/>
                <a:gd name="T8" fmla="*/ 1010 w 1912"/>
                <a:gd name="T9" fmla="*/ 33 h 4622"/>
                <a:gd name="T10" fmla="*/ 1010 w 1912"/>
                <a:gd name="T11" fmla="*/ 33 h 4622"/>
                <a:gd name="T12" fmla="*/ 979 w 1912"/>
                <a:gd name="T13" fmla="*/ 0 h 4622"/>
                <a:gd name="T14" fmla="*/ 979 w 1912"/>
                <a:gd name="T15" fmla="*/ 0 h 4622"/>
                <a:gd name="T16" fmla="*/ 947 w 1912"/>
                <a:gd name="T17" fmla="*/ 33 h 4622"/>
                <a:gd name="T18" fmla="*/ 947 w 1912"/>
                <a:gd name="T19" fmla="*/ 892 h 4622"/>
                <a:gd name="T20" fmla="*/ 947 w 1912"/>
                <a:gd name="T21" fmla="*/ 967 h 4622"/>
                <a:gd name="T22" fmla="*/ 947 w 1912"/>
                <a:gd name="T23" fmla="*/ 1698 h 4622"/>
                <a:gd name="T24" fmla="*/ 53 w 1912"/>
                <a:gd name="T25" fmla="*/ 1114 h 4622"/>
                <a:gd name="T26" fmla="*/ 53 w 1912"/>
                <a:gd name="T27" fmla="*/ 1114 h 4622"/>
                <a:gd name="T28" fmla="*/ 9 w 1912"/>
                <a:gd name="T29" fmla="*/ 1123 h 4622"/>
                <a:gd name="T30" fmla="*/ 9 w 1912"/>
                <a:gd name="T31" fmla="*/ 1123 h 4622"/>
                <a:gd name="T32" fmla="*/ 19 w 1912"/>
                <a:gd name="T33" fmla="*/ 1166 h 4622"/>
                <a:gd name="T34" fmla="*/ 947 w 1912"/>
                <a:gd name="T35" fmla="*/ 1773 h 4622"/>
                <a:gd name="T36" fmla="*/ 947 w 1912"/>
                <a:gd name="T37" fmla="*/ 4590 h 4622"/>
                <a:gd name="T38" fmla="*/ 947 w 1912"/>
                <a:gd name="T39" fmla="*/ 4590 h 4622"/>
                <a:gd name="T40" fmla="*/ 979 w 1912"/>
                <a:gd name="T41" fmla="*/ 4621 h 4622"/>
                <a:gd name="T42" fmla="*/ 979 w 1912"/>
                <a:gd name="T43" fmla="*/ 4621 h 4622"/>
                <a:gd name="T44" fmla="*/ 1010 w 1912"/>
                <a:gd name="T45" fmla="*/ 4590 h 4622"/>
                <a:gd name="T46" fmla="*/ 1010 w 1912"/>
                <a:gd name="T47" fmla="*/ 1814 h 4622"/>
                <a:gd name="T48" fmla="*/ 1010 w 1912"/>
                <a:gd name="T49" fmla="*/ 1740 h 4622"/>
                <a:gd name="T50" fmla="*/ 1010 w 1912"/>
                <a:gd name="T51" fmla="*/ 924 h 4622"/>
                <a:gd name="T52" fmla="*/ 1892 w 1912"/>
                <a:gd name="T53" fmla="*/ 348 h 4622"/>
                <a:gd name="T54" fmla="*/ 1892 w 1912"/>
                <a:gd name="T55" fmla="*/ 348 h 4622"/>
                <a:gd name="T56" fmla="*/ 1902 w 1912"/>
                <a:gd name="T57" fmla="*/ 305 h 4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2" h="4622">
                  <a:moveTo>
                    <a:pt x="1902" y="305"/>
                  </a:moveTo>
                  <a:lnTo>
                    <a:pt x="1902" y="305"/>
                  </a:lnTo>
                  <a:cubicBezTo>
                    <a:pt x="1892" y="291"/>
                    <a:pt x="1873" y="287"/>
                    <a:pt x="1858" y="296"/>
                  </a:cubicBezTo>
                  <a:lnTo>
                    <a:pt x="1010" y="850"/>
                  </a:lnTo>
                  <a:lnTo>
                    <a:pt x="1010" y="33"/>
                  </a:lnTo>
                  <a:lnTo>
                    <a:pt x="1010" y="33"/>
                  </a:lnTo>
                  <a:cubicBezTo>
                    <a:pt x="1010" y="14"/>
                    <a:pt x="996" y="0"/>
                    <a:pt x="979" y="0"/>
                  </a:cubicBezTo>
                  <a:lnTo>
                    <a:pt x="979" y="0"/>
                  </a:lnTo>
                  <a:cubicBezTo>
                    <a:pt x="961" y="0"/>
                    <a:pt x="947" y="14"/>
                    <a:pt x="947" y="33"/>
                  </a:cubicBezTo>
                  <a:lnTo>
                    <a:pt x="947" y="892"/>
                  </a:lnTo>
                  <a:lnTo>
                    <a:pt x="947" y="967"/>
                  </a:lnTo>
                  <a:lnTo>
                    <a:pt x="947" y="1698"/>
                  </a:lnTo>
                  <a:lnTo>
                    <a:pt x="53" y="1114"/>
                  </a:lnTo>
                  <a:lnTo>
                    <a:pt x="53" y="1114"/>
                  </a:lnTo>
                  <a:cubicBezTo>
                    <a:pt x="39" y="1104"/>
                    <a:pt x="19" y="1109"/>
                    <a:pt x="9" y="1123"/>
                  </a:cubicBezTo>
                  <a:lnTo>
                    <a:pt x="9" y="1123"/>
                  </a:lnTo>
                  <a:cubicBezTo>
                    <a:pt x="0" y="1137"/>
                    <a:pt x="4" y="1157"/>
                    <a:pt x="19" y="1166"/>
                  </a:cubicBezTo>
                  <a:lnTo>
                    <a:pt x="947" y="1773"/>
                  </a:lnTo>
                  <a:lnTo>
                    <a:pt x="947" y="4590"/>
                  </a:lnTo>
                  <a:lnTo>
                    <a:pt x="947" y="4590"/>
                  </a:lnTo>
                  <a:cubicBezTo>
                    <a:pt x="947" y="4608"/>
                    <a:pt x="961" y="4621"/>
                    <a:pt x="979" y="4621"/>
                  </a:cubicBezTo>
                  <a:lnTo>
                    <a:pt x="979" y="4621"/>
                  </a:lnTo>
                  <a:cubicBezTo>
                    <a:pt x="996" y="4621"/>
                    <a:pt x="1010" y="4608"/>
                    <a:pt x="1010" y="4590"/>
                  </a:cubicBezTo>
                  <a:lnTo>
                    <a:pt x="1010" y="1814"/>
                  </a:lnTo>
                  <a:lnTo>
                    <a:pt x="1010" y="1740"/>
                  </a:lnTo>
                  <a:lnTo>
                    <a:pt x="1010" y="924"/>
                  </a:lnTo>
                  <a:lnTo>
                    <a:pt x="1892" y="348"/>
                  </a:lnTo>
                  <a:lnTo>
                    <a:pt x="1892" y="348"/>
                  </a:lnTo>
                  <a:cubicBezTo>
                    <a:pt x="1907" y="339"/>
                    <a:pt x="1911" y="319"/>
                    <a:pt x="1902" y="30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2" name="Freeform 5">
              <a:extLst>
                <a:ext uri="{FF2B5EF4-FFF2-40B4-BE49-F238E27FC236}">
                  <a16:creationId xmlns:a16="http://schemas.microsoft.com/office/drawing/2014/main" id="{E1965D9F-0A72-4374-AE64-D8AFE220F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1135" y="5863148"/>
              <a:ext cx="1938685" cy="1938685"/>
            </a:xfrm>
            <a:custGeom>
              <a:avLst/>
              <a:gdLst>
                <a:gd name="T0" fmla="*/ 2177 w 2178"/>
                <a:gd name="T1" fmla="*/ 1089 h 2177"/>
                <a:gd name="T2" fmla="*/ 2177 w 2178"/>
                <a:gd name="T3" fmla="*/ 1089 h 2177"/>
                <a:gd name="T4" fmla="*/ 1089 w 2178"/>
                <a:gd name="T5" fmla="*/ 2176 h 2177"/>
                <a:gd name="T6" fmla="*/ 1089 w 2178"/>
                <a:gd name="T7" fmla="*/ 2176 h 2177"/>
                <a:gd name="T8" fmla="*/ 0 w 2178"/>
                <a:gd name="T9" fmla="*/ 1089 h 2177"/>
                <a:gd name="T10" fmla="*/ 0 w 2178"/>
                <a:gd name="T11" fmla="*/ 1089 h 2177"/>
                <a:gd name="T12" fmla="*/ 1089 w 2178"/>
                <a:gd name="T13" fmla="*/ 0 h 2177"/>
                <a:gd name="T14" fmla="*/ 1089 w 2178"/>
                <a:gd name="T15" fmla="*/ 0 h 2177"/>
                <a:gd name="T16" fmla="*/ 2177 w 2178"/>
                <a:gd name="T17" fmla="*/ 1089 h 2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78" h="2177">
                  <a:moveTo>
                    <a:pt x="2177" y="1089"/>
                  </a:moveTo>
                  <a:lnTo>
                    <a:pt x="2177" y="1089"/>
                  </a:lnTo>
                  <a:cubicBezTo>
                    <a:pt x="2177" y="1689"/>
                    <a:pt x="1690" y="2176"/>
                    <a:pt x="1089" y="2176"/>
                  </a:cubicBezTo>
                  <a:lnTo>
                    <a:pt x="1089" y="2176"/>
                  </a:lnTo>
                  <a:cubicBezTo>
                    <a:pt x="488" y="2176"/>
                    <a:pt x="0" y="1689"/>
                    <a:pt x="0" y="1089"/>
                  </a:cubicBezTo>
                  <a:lnTo>
                    <a:pt x="0" y="1089"/>
                  </a:lnTo>
                  <a:cubicBezTo>
                    <a:pt x="0" y="487"/>
                    <a:pt x="488" y="0"/>
                    <a:pt x="1089" y="0"/>
                  </a:cubicBezTo>
                  <a:lnTo>
                    <a:pt x="1089" y="0"/>
                  </a:lnTo>
                  <a:cubicBezTo>
                    <a:pt x="1690" y="0"/>
                    <a:pt x="2177" y="487"/>
                    <a:pt x="2177" y="108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3" name="Freeform 6">
              <a:extLst>
                <a:ext uri="{FF2B5EF4-FFF2-40B4-BE49-F238E27FC236}">
                  <a16:creationId xmlns:a16="http://schemas.microsoft.com/office/drawing/2014/main" id="{0D21ECF2-38DD-4A58-A76E-195E2195B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11545" y="6200652"/>
              <a:ext cx="1283298" cy="3108175"/>
            </a:xfrm>
            <a:custGeom>
              <a:avLst/>
              <a:gdLst>
                <a:gd name="T0" fmla="*/ 1437 w 1444"/>
                <a:gd name="T1" fmla="*/ 230 h 3493"/>
                <a:gd name="T2" fmla="*/ 1437 w 1444"/>
                <a:gd name="T3" fmla="*/ 230 h 3493"/>
                <a:gd name="T4" fmla="*/ 1404 w 1444"/>
                <a:gd name="T5" fmla="*/ 223 h 3493"/>
                <a:gd name="T6" fmla="*/ 764 w 1444"/>
                <a:gd name="T7" fmla="*/ 641 h 3493"/>
                <a:gd name="T8" fmla="*/ 764 w 1444"/>
                <a:gd name="T9" fmla="*/ 23 h 3493"/>
                <a:gd name="T10" fmla="*/ 764 w 1444"/>
                <a:gd name="T11" fmla="*/ 23 h 3493"/>
                <a:gd name="T12" fmla="*/ 739 w 1444"/>
                <a:gd name="T13" fmla="*/ 0 h 3493"/>
                <a:gd name="T14" fmla="*/ 739 w 1444"/>
                <a:gd name="T15" fmla="*/ 0 h 3493"/>
                <a:gd name="T16" fmla="*/ 715 w 1444"/>
                <a:gd name="T17" fmla="*/ 23 h 3493"/>
                <a:gd name="T18" fmla="*/ 715 w 1444"/>
                <a:gd name="T19" fmla="*/ 673 h 3493"/>
                <a:gd name="T20" fmla="*/ 715 w 1444"/>
                <a:gd name="T21" fmla="*/ 730 h 3493"/>
                <a:gd name="T22" fmla="*/ 715 w 1444"/>
                <a:gd name="T23" fmla="*/ 1282 h 3493"/>
                <a:gd name="T24" fmla="*/ 40 w 1444"/>
                <a:gd name="T25" fmla="*/ 840 h 3493"/>
                <a:gd name="T26" fmla="*/ 40 w 1444"/>
                <a:gd name="T27" fmla="*/ 840 h 3493"/>
                <a:gd name="T28" fmla="*/ 7 w 1444"/>
                <a:gd name="T29" fmla="*/ 847 h 3493"/>
                <a:gd name="T30" fmla="*/ 7 w 1444"/>
                <a:gd name="T31" fmla="*/ 847 h 3493"/>
                <a:gd name="T32" fmla="*/ 14 w 1444"/>
                <a:gd name="T33" fmla="*/ 879 h 3493"/>
                <a:gd name="T34" fmla="*/ 715 w 1444"/>
                <a:gd name="T35" fmla="*/ 1338 h 3493"/>
                <a:gd name="T36" fmla="*/ 715 w 1444"/>
                <a:gd name="T37" fmla="*/ 3467 h 3493"/>
                <a:gd name="T38" fmla="*/ 715 w 1444"/>
                <a:gd name="T39" fmla="*/ 3467 h 3493"/>
                <a:gd name="T40" fmla="*/ 739 w 1444"/>
                <a:gd name="T41" fmla="*/ 3492 h 3493"/>
                <a:gd name="T42" fmla="*/ 739 w 1444"/>
                <a:gd name="T43" fmla="*/ 3492 h 3493"/>
                <a:gd name="T44" fmla="*/ 764 w 1444"/>
                <a:gd name="T45" fmla="*/ 3467 h 3493"/>
                <a:gd name="T46" fmla="*/ 764 w 1444"/>
                <a:gd name="T47" fmla="*/ 1369 h 3493"/>
                <a:gd name="T48" fmla="*/ 764 w 1444"/>
                <a:gd name="T49" fmla="*/ 1313 h 3493"/>
                <a:gd name="T50" fmla="*/ 764 w 1444"/>
                <a:gd name="T51" fmla="*/ 698 h 3493"/>
                <a:gd name="T52" fmla="*/ 1430 w 1444"/>
                <a:gd name="T53" fmla="*/ 263 h 3493"/>
                <a:gd name="T54" fmla="*/ 1430 w 1444"/>
                <a:gd name="T55" fmla="*/ 263 h 3493"/>
                <a:gd name="T56" fmla="*/ 1437 w 1444"/>
                <a:gd name="T57" fmla="*/ 230 h 3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44" h="3493">
                  <a:moveTo>
                    <a:pt x="1437" y="230"/>
                  </a:moveTo>
                  <a:lnTo>
                    <a:pt x="1437" y="230"/>
                  </a:lnTo>
                  <a:cubicBezTo>
                    <a:pt x="1429" y="220"/>
                    <a:pt x="1414" y="216"/>
                    <a:pt x="1404" y="223"/>
                  </a:cubicBezTo>
                  <a:lnTo>
                    <a:pt x="764" y="641"/>
                  </a:lnTo>
                  <a:lnTo>
                    <a:pt x="764" y="23"/>
                  </a:lnTo>
                  <a:lnTo>
                    <a:pt x="764" y="23"/>
                  </a:lnTo>
                  <a:cubicBezTo>
                    <a:pt x="764" y="10"/>
                    <a:pt x="753" y="0"/>
                    <a:pt x="739" y="0"/>
                  </a:cubicBezTo>
                  <a:lnTo>
                    <a:pt x="739" y="0"/>
                  </a:lnTo>
                  <a:cubicBezTo>
                    <a:pt x="726" y="0"/>
                    <a:pt x="715" y="10"/>
                    <a:pt x="715" y="23"/>
                  </a:cubicBezTo>
                  <a:lnTo>
                    <a:pt x="715" y="673"/>
                  </a:lnTo>
                  <a:lnTo>
                    <a:pt x="715" y="730"/>
                  </a:lnTo>
                  <a:lnTo>
                    <a:pt x="715" y="1282"/>
                  </a:lnTo>
                  <a:lnTo>
                    <a:pt x="40" y="840"/>
                  </a:lnTo>
                  <a:lnTo>
                    <a:pt x="40" y="840"/>
                  </a:lnTo>
                  <a:cubicBezTo>
                    <a:pt x="29" y="833"/>
                    <a:pt x="14" y="836"/>
                    <a:pt x="7" y="847"/>
                  </a:cubicBezTo>
                  <a:lnTo>
                    <a:pt x="7" y="847"/>
                  </a:lnTo>
                  <a:cubicBezTo>
                    <a:pt x="0" y="858"/>
                    <a:pt x="3" y="873"/>
                    <a:pt x="14" y="879"/>
                  </a:cubicBezTo>
                  <a:lnTo>
                    <a:pt x="715" y="1338"/>
                  </a:lnTo>
                  <a:lnTo>
                    <a:pt x="715" y="3467"/>
                  </a:lnTo>
                  <a:lnTo>
                    <a:pt x="715" y="3467"/>
                  </a:lnTo>
                  <a:cubicBezTo>
                    <a:pt x="715" y="3480"/>
                    <a:pt x="726" y="3492"/>
                    <a:pt x="739" y="3492"/>
                  </a:cubicBezTo>
                  <a:lnTo>
                    <a:pt x="739" y="3492"/>
                  </a:lnTo>
                  <a:cubicBezTo>
                    <a:pt x="753" y="3492"/>
                    <a:pt x="764" y="3480"/>
                    <a:pt x="764" y="3467"/>
                  </a:cubicBezTo>
                  <a:lnTo>
                    <a:pt x="764" y="1369"/>
                  </a:lnTo>
                  <a:lnTo>
                    <a:pt x="764" y="1313"/>
                  </a:lnTo>
                  <a:lnTo>
                    <a:pt x="764" y="698"/>
                  </a:lnTo>
                  <a:lnTo>
                    <a:pt x="1430" y="263"/>
                  </a:lnTo>
                  <a:lnTo>
                    <a:pt x="1430" y="263"/>
                  </a:lnTo>
                  <a:cubicBezTo>
                    <a:pt x="1441" y="256"/>
                    <a:pt x="1443" y="241"/>
                    <a:pt x="1437" y="23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4" name="Freeform 7">
              <a:extLst>
                <a:ext uri="{FF2B5EF4-FFF2-40B4-BE49-F238E27FC236}">
                  <a16:creationId xmlns:a16="http://schemas.microsoft.com/office/drawing/2014/main" id="{95D1FF5B-C527-46AE-9B68-B7FFF17BF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9141" y="5792508"/>
              <a:ext cx="1938685" cy="1938685"/>
            </a:xfrm>
            <a:custGeom>
              <a:avLst/>
              <a:gdLst>
                <a:gd name="T0" fmla="*/ 2176 w 2177"/>
                <a:gd name="T1" fmla="*/ 1088 h 2177"/>
                <a:gd name="T2" fmla="*/ 2176 w 2177"/>
                <a:gd name="T3" fmla="*/ 1088 h 2177"/>
                <a:gd name="T4" fmla="*/ 1088 w 2177"/>
                <a:gd name="T5" fmla="*/ 2176 h 2177"/>
                <a:gd name="T6" fmla="*/ 1088 w 2177"/>
                <a:gd name="T7" fmla="*/ 2176 h 2177"/>
                <a:gd name="T8" fmla="*/ 0 w 2177"/>
                <a:gd name="T9" fmla="*/ 1088 h 2177"/>
                <a:gd name="T10" fmla="*/ 0 w 2177"/>
                <a:gd name="T11" fmla="*/ 1088 h 2177"/>
                <a:gd name="T12" fmla="*/ 1088 w 2177"/>
                <a:gd name="T13" fmla="*/ 0 h 2177"/>
                <a:gd name="T14" fmla="*/ 1088 w 2177"/>
                <a:gd name="T15" fmla="*/ 0 h 2177"/>
                <a:gd name="T16" fmla="*/ 2176 w 2177"/>
                <a:gd name="T17" fmla="*/ 1088 h 2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77" h="2177">
                  <a:moveTo>
                    <a:pt x="2176" y="1088"/>
                  </a:moveTo>
                  <a:lnTo>
                    <a:pt x="2176" y="1088"/>
                  </a:lnTo>
                  <a:cubicBezTo>
                    <a:pt x="2176" y="1688"/>
                    <a:pt x="1689" y="2176"/>
                    <a:pt x="1088" y="2176"/>
                  </a:cubicBezTo>
                  <a:lnTo>
                    <a:pt x="1088" y="2176"/>
                  </a:lnTo>
                  <a:cubicBezTo>
                    <a:pt x="487" y="2176"/>
                    <a:pt x="0" y="1688"/>
                    <a:pt x="0" y="1088"/>
                  </a:cubicBezTo>
                  <a:lnTo>
                    <a:pt x="0" y="1088"/>
                  </a:lnTo>
                  <a:cubicBezTo>
                    <a:pt x="0" y="487"/>
                    <a:pt x="487" y="0"/>
                    <a:pt x="1088" y="0"/>
                  </a:cubicBezTo>
                  <a:lnTo>
                    <a:pt x="1088" y="0"/>
                  </a:lnTo>
                  <a:cubicBezTo>
                    <a:pt x="1689" y="0"/>
                    <a:pt x="2176" y="487"/>
                    <a:pt x="2176" y="108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5" name="Freeform 8">
              <a:extLst>
                <a:ext uri="{FF2B5EF4-FFF2-40B4-BE49-F238E27FC236}">
                  <a16:creationId xmlns:a16="http://schemas.microsoft.com/office/drawing/2014/main" id="{CCFA13C9-04D4-4058-8489-658A01F65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474" y="6130011"/>
              <a:ext cx="1283301" cy="3108175"/>
            </a:xfrm>
            <a:custGeom>
              <a:avLst/>
              <a:gdLst>
                <a:gd name="T0" fmla="*/ 1436 w 1444"/>
                <a:gd name="T1" fmla="*/ 231 h 3493"/>
                <a:gd name="T2" fmla="*/ 1436 w 1444"/>
                <a:gd name="T3" fmla="*/ 231 h 3493"/>
                <a:gd name="T4" fmla="*/ 1403 w 1444"/>
                <a:gd name="T5" fmla="*/ 224 h 3493"/>
                <a:gd name="T6" fmla="*/ 763 w 1444"/>
                <a:gd name="T7" fmla="*/ 643 h 3493"/>
                <a:gd name="T8" fmla="*/ 763 w 1444"/>
                <a:gd name="T9" fmla="*/ 24 h 3493"/>
                <a:gd name="T10" fmla="*/ 763 w 1444"/>
                <a:gd name="T11" fmla="*/ 24 h 3493"/>
                <a:gd name="T12" fmla="*/ 739 w 1444"/>
                <a:gd name="T13" fmla="*/ 0 h 3493"/>
                <a:gd name="T14" fmla="*/ 739 w 1444"/>
                <a:gd name="T15" fmla="*/ 0 h 3493"/>
                <a:gd name="T16" fmla="*/ 715 w 1444"/>
                <a:gd name="T17" fmla="*/ 24 h 3493"/>
                <a:gd name="T18" fmla="*/ 715 w 1444"/>
                <a:gd name="T19" fmla="*/ 674 h 3493"/>
                <a:gd name="T20" fmla="*/ 715 w 1444"/>
                <a:gd name="T21" fmla="*/ 731 h 3493"/>
                <a:gd name="T22" fmla="*/ 715 w 1444"/>
                <a:gd name="T23" fmla="*/ 1282 h 3493"/>
                <a:gd name="T24" fmla="*/ 39 w 1444"/>
                <a:gd name="T25" fmla="*/ 841 h 3493"/>
                <a:gd name="T26" fmla="*/ 39 w 1444"/>
                <a:gd name="T27" fmla="*/ 841 h 3493"/>
                <a:gd name="T28" fmla="*/ 7 w 1444"/>
                <a:gd name="T29" fmla="*/ 848 h 3493"/>
                <a:gd name="T30" fmla="*/ 7 w 1444"/>
                <a:gd name="T31" fmla="*/ 848 h 3493"/>
                <a:gd name="T32" fmla="*/ 14 w 1444"/>
                <a:gd name="T33" fmla="*/ 880 h 3493"/>
                <a:gd name="T34" fmla="*/ 715 w 1444"/>
                <a:gd name="T35" fmla="*/ 1339 h 3493"/>
                <a:gd name="T36" fmla="*/ 715 w 1444"/>
                <a:gd name="T37" fmla="*/ 3469 h 3493"/>
                <a:gd name="T38" fmla="*/ 715 w 1444"/>
                <a:gd name="T39" fmla="*/ 3469 h 3493"/>
                <a:gd name="T40" fmla="*/ 739 w 1444"/>
                <a:gd name="T41" fmla="*/ 3492 h 3493"/>
                <a:gd name="T42" fmla="*/ 739 w 1444"/>
                <a:gd name="T43" fmla="*/ 3492 h 3493"/>
                <a:gd name="T44" fmla="*/ 763 w 1444"/>
                <a:gd name="T45" fmla="*/ 3469 h 3493"/>
                <a:gd name="T46" fmla="*/ 763 w 1444"/>
                <a:gd name="T47" fmla="*/ 1370 h 3493"/>
                <a:gd name="T48" fmla="*/ 763 w 1444"/>
                <a:gd name="T49" fmla="*/ 1313 h 3493"/>
                <a:gd name="T50" fmla="*/ 763 w 1444"/>
                <a:gd name="T51" fmla="*/ 699 h 3493"/>
                <a:gd name="T52" fmla="*/ 1429 w 1444"/>
                <a:gd name="T53" fmla="*/ 263 h 3493"/>
                <a:gd name="T54" fmla="*/ 1429 w 1444"/>
                <a:gd name="T55" fmla="*/ 263 h 3493"/>
                <a:gd name="T56" fmla="*/ 1436 w 1444"/>
                <a:gd name="T57" fmla="*/ 231 h 3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44" h="3493">
                  <a:moveTo>
                    <a:pt x="1436" y="231"/>
                  </a:moveTo>
                  <a:lnTo>
                    <a:pt x="1436" y="231"/>
                  </a:lnTo>
                  <a:cubicBezTo>
                    <a:pt x="1429" y="219"/>
                    <a:pt x="1414" y="217"/>
                    <a:pt x="1403" y="224"/>
                  </a:cubicBezTo>
                  <a:lnTo>
                    <a:pt x="763" y="643"/>
                  </a:lnTo>
                  <a:lnTo>
                    <a:pt x="763" y="24"/>
                  </a:lnTo>
                  <a:lnTo>
                    <a:pt x="763" y="24"/>
                  </a:lnTo>
                  <a:cubicBezTo>
                    <a:pt x="763" y="12"/>
                    <a:pt x="752" y="0"/>
                    <a:pt x="739" y="0"/>
                  </a:cubicBezTo>
                  <a:lnTo>
                    <a:pt x="739" y="0"/>
                  </a:lnTo>
                  <a:cubicBezTo>
                    <a:pt x="725" y="0"/>
                    <a:pt x="715" y="12"/>
                    <a:pt x="715" y="24"/>
                  </a:cubicBezTo>
                  <a:lnTo>
                    <a:pt x="715" y="674"/>
                  </a:lnTo>
                  <a:lnTo>
                    <a:pt x="715" y="731"/>
                  </a:lnTo>
                  <a:lnTo>
                    <a:pt x="715" y="1282"/>
                  </a:lnTo>
                  <a:lnTo>
                    <a:pt x="39" y="841"/>
                  </a:lnTo>
                  <a:lnTo>
                    <a:pt x="39" y="841"/>
                  </a:lnTo>
                  <a:cubicBezTo>
                    <a:pt x="29" y="833"/>
                    <a:pt x="14" y="837"/>
                    <a:pt x="7" y="848"/>
                  </a:cubicBezTo>
                  <a:lnTo>
                    <a:pt x="7" y="848"/>
                  </a:lnTo>
                  <a:cubicBezTo>
                    <a:pt x="0" y="859"/>
                    <a:pt x="2" y="873"/>
                    <a:pt x="14" y="880"/>
                  </a:cubicBezTo>
                  <a:lnTo>
                    <a:pt x="715" y="1339"/>
                  </a:lnTo>
                  <a:lnTo>
                    <a:pt x="715" y="3469"/>
                  </a:lnTo>
                  <a:lnTo>
                    <a:pt x="715" y="3469"/>
                  </a:lnTo>
                  <a:cubicBezTo>
                    <a:pt x="715" y="3482"/>
                    <a:pt x="725" y="3492"/>
                    <a:pt x="739" y="3492"/>
                  </a:cubicBezTo>
                  <a:lnTo>
                    <a:pt x="739" y="3492"/>
                  </a:lnTo>
                  <a:cubicBezTo>
                    <a:pt x="752" y="3492"/>
                    <a:pt x="763" y="3482"/>
                    <a:pt x="763" y="3469"/>
                  </a:cubicBezTo>
                  <a:lnTo>
                    <a:pt x="763" y="1370"/>
                  </a:lnTo>
                  <a:lnTo>
                    <a:pt x="763" y="1313"/>
                  </a:lnTo>
                  <a:lnTo>
                    <a:pt x="763" y="699"/>
                  </a:lnTo>
                  <a:lnTo>
                    <a:pt x="1429" y="263"/>
                  </a:lnTo>
                  <a:lnTo>
                    <a:pt x="1429" y="263"/>
                  </a:lnTo>
                  <a:cubicBezTo>
                    <a:pt x="1440" y="256"/>
                    <a:pt x="1443" y="242"/>
                    <a:pt x="1436" y="23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6" name="Freeform 9">
              <a:extLst>
                <a:ext uri="{FF2B5EF4-FFF2-40B4-BE49-F238E27FC236}">
                  <a16:creationId xmlns:a16="http://schemas.microsoft.com/office/drawing/2014/main" id="{34669041-721A-47B2-B15A-EC33EAE82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3846" y="6581326"/>
              <a:ext cx="1283301" cy="1279375"/>
            </a:xfrm>
            <a:custGeom>
              <a:avLst/>
              <a:gdLst>
                <a:gd name="T0" fmla="*/ 1439 w 1440"/>
                <a:gd name="T1" fmla="*/ 719 h 1438"/>
                <a:gd name="T2" fmla="*/ 1439 w 1440"/>
                <a:gd name="T3" fmla="*/ 719 h 1438"/>
                <a:gd name="T4" fmla="*/ 720 w 1440"/>
                <a:gd name="T5" fmla="*/ 1437 h 1438"/>
                <a:gd name="T6" fmla="*/ 720 w 1440"/>
                <a:gd name="T7" fmla="*/ 1437 h 1438"/>
                <a:gd name="T8" fmla="*/ 0 w 1440"/>
                <a:gd name="T9" fmla="*/ 719 h 1438"/>
                <a:gd name="T10" fmla="*/ 0 w 1440"/>
                <a:gd name="T11" fmla="*/ 719 h 1438"/>
                <a:gd name="T12" fmla="*/ 720 w 1440"/>
                <a:gd name="T13" fmla="*/ 0 h 1438"/>
                <a:gd name="T14" fmla="*/ 720 w 1440"/>
                <a:gd name="T15" fmla="*/ 0 h 1438"/>
                <a:gd name="T16" fmla="*/ 1439 w 1440"/>
                <a:gd name="T17" fmla="*/ 719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0" h="1438">
                  <a:moveTo>
                    <a:pt x="1439" y="719"/>
                  </a:moveTo>
                  <a:lnTo>
                    <a:pt x="1439" y="719"/>
                  </a:lnTo>
                  <a:cubicBezTo>
                    <a:pt x="1439" y="1115"/>
                    <a:pt x="1117" y="1437"/>
                    <a:pt x="720" y="1437"/>
                  </a:cubicBezTo>
                  <a:lnTo>
                    <a:pt x="720" y="1437"/>
                  </a:lnTo>
                  <a:cubicBezTo>
                    <a:pt x="322" y="1437"/>
                    <a:pt x="0" y="1115"/>
                    <a:pt x="0" y="719"/>
                  </a:cubicBezTo>
                  <a:lnTo>
                    <a:pt x="0" y="719"/>
                  </a:lnTo>
                  <a:cubicBezTo>
                    <a:pt x="0" y="321"/>
                    <a:pt x="322" y="0"/>
                    <a:pt x="720" y="0"/>
                  </a:cubicBezTo>
                  <a:lnTo>
                    <a:pt x="720" y="0"/>
                  </a:lnTo>
                  <a:cubicBezTo>
                    <a:pt x="1117" y="0"/>
                    <a:pt x="1439" y="321"/>
                    <a:pt x="1439" y="71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7" name="Freeform 10">
              <a:extLst>
                <a:ext uri="{FF2B5EF4-FFF2-40B4-BE49-F238E27FC236}">
                  <a16:creationId xmlns:a16="http://schemas.microsoft.com/office/drawing/2014/main" id="{06B3D7F5-0827-42B9-991D-869F1E051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6146" y="6805019"/>
              <a:ext cx="851607" cy="2052495"/>
            </a:xfrm>
            <a:custGeom>
              <a:avLst/>
              <a:gdLst>
                <a:gd name="T0" fmla="*/ 949 w 955"/>
                <a:gd name="T1" fmla="*/ 151 h 2307"/>
                <a:gd name="T2" fmla="*/ 949 w 955"/>
                <a:gd name="T3" fmla="*/ 151 h 2307"/>
                <a:gd name="T4" fmla="*/ 927 w 955"/>
                <a:gd name="T5" fmla="*/ 146 h 2307"/>
                <a:gd name="T6" fmla="*/ 505 w 955"/>
                <a:gd name="T7" fmla="*/ 423 h 2307"/>
                <a:gd name="T8" fmla="*/ 505 w 955"/>
                <a:gd name="T9" fmla="*/ 16 h 2307"/>
                <a:gd name="T10" fmla="*/ 505 w 955"/>
                <a:gd name="T11" fmla="*/ 16 h 2307"/>
                <a:gd name="T12" fmla="*/ 488 w 955"/>
                <a:gd name="T13" fmla="*/ 0 h 2307"/>
                <a:gd name="T14" fmla="*/ 488 w 955"/>
                <a:gd name="T15" fmla="*/ 0 h 2307"/>
                <a:gd name="T16" fmla="*/ 473 w 955"/>
                <a:gd name="T17" fmla="*/ 16 h 2307"/>
                <a:gd name="T18" fmla="*/ 473 w 955"/>
                <a:gd name="T19" fmla="*/ 444 h 2307"/>
                <a:gd name="T20" fmla="*/ 473 w 955"/>
                <a:gd name="T21" fmla="*/ 481 h 2307"/>
                <a:gd name="T22" fmla="*/ 473 w 955"/>
                <a:gd name="T23" fmla="*/ 846 h 2307"/>
                <a:gd name="T24" fmla="*/ 27 w 955"/>
                <a:gd name="T25" fmla="*/ 555 h 2307"/>
                <a:gd name="T26" fmla="*/ 27 w 955"/>
                <a:gd name="T27" fmla="*/ 555 h 2307"/>
                <a:gd name="T28" fmla="*/ 6 w 955"/>
                <a:gd name="T29" fmla="*/ 559 h 2307"/>
                <a:gd name="T30" fmla="*/ 6 w 955"/>
                <a:gd name="T31" fmla="*/ 559 h 2307"/>
                <a:gd name="T32" fmla="*/ 10 w 955"/>
                <a:gd name="T33" fmla="*/ 581 h 2307"/>
                <a:gd name="T34" fmla="*/ 473 w 955"/>
                <a:gd name="T35" fmla="*/ 884 h 2307"/>
                <a:gd name="T36" fmla="*/ 473 w 955"/>
                <a:gd name="T37" fmla="*/ 2290 h 2307"/>
                <a:gd name="T38" fmla="*/ 473 w 955"/>
                <a:gd name="T39" fmla="*/ 2290 h 2307"/>
                <a:gd name="T40" fmla="*/ 488 w 955"/>
                <a:gd name="T41" fmla="*/ 2306 h 2307"/>
                <a:gd name="T42" fmla="*/ 488 w 955"/>
                <a:gd name="T43" fmla="*/ 2306 h 2307"/>
                <a:gd name="T44" fmla="*/ 505 w 955"/>
                <a:gd name="T45" fmla="*/ 2290 h 2307"/>
                <a:gd name="T46" fmla="*/ 505 w 955"/>
                <a:gd name="T47" fmla="*/ 904 h 2307"/>
                <a:gd name="T48" fmla="*/ 505 w 955"/>
                <a:gd name="T49" fmla="*/ 868 h 2307"/>
                <a:gd name="T50" fmla="*/ 505 w 955"/>
                <a:gd name="T51" fmla="*/ 461 h 2307"/>
                <a:gd name="T52" fmla="*/ 945 w 955"/>
                <a:gd name="T53" fmla="*/ 173 h 2307"/>
                <a:gd name="T54" fmla="*/ 945 w 955"/>
                <a:gd name="T55" fmla="*/ 173 h 2307"/>
                <a:gd name="T56" fmla="*/ 949 w 955"/>
                <a:gd name="T57" fmla="*/ 15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55" h="2307">
                  <a:moveTo>
                    <a:pt x="949" y="151"/>
                  </a:moveTo>
                  <a:lnTo>
                    <a:pt x="949" y="151"/>
                  </a:lnTo>
                  <a:cubicBezTo>
                    <a:pt x="945" y="144"/>
                    <a:pt x="935" y="142"/>
                    <a:pt x="927" y="146"/>
                  </a:cubicBezTo>
                  <a:lnTo>
                    <a:pt x="505" y="423"/>
                  </a:lnTo>
                  <a:lnTo>
                    <a:pt x="505" y="16"/>
                  </a:lnTo>
                  <a:lnTo>
                    <a:pt x="505" y="16"/>
                  </a:lnTo>
                  <a:cubicBezTo>
                    <a:pt x="505" y="7"/>
                    <a:pt x="498" y="0"/>
                    <a:pt x="488" y="0"/>
                  </a:cubicBezTo>
                  <a:lnTo>
                    <a:pt x="488" y="0"/>
                  </a:lnTo>
                  <a:cubicBezTo>
                    <a:pt x="480" y="0"/>
                    <a:pt x="473" y="7"/>
                    <a:pt x="473" y="16"/>
                  </a:cubicBezTo>
                  <a:lnTo>
                    <a:pt x="473" y="444"/>
                  </a:lnTo>
                  <a:lnTo>
                    <a:pt x="473" y="481"/>
                  </a:lnTo>
                  <a:lnTo>
                    <a:pt x="473" y="846"/>
                  </a:lnTo>
                  <a:lnTo>
                    <a:pt x="27" y="555"/>
                  </a:lnTo>
                  <a:lnTo>
                    <a:pt x="27" y="555"/>
                  </a:lnTo>
                  <a:cubicBezTo>
                    <a:pt x="20" y="550"/>
                    <a:pt x="10" y="553"/>
                    <a:pt x="6" y="559"/>
                  </a:cubicBezTo>
                  <a:lnTo>
                    <a:pt x="6" y="559"/>
                  </a:lnTo>
                  <a:cubicBezTo>
                    <a:pt x="0" y="566"/>
                    <a:pt x="3" y="576"/>
                    <a:pt x="10" y="581"/>
                  </a:cubicBezTo>
                  <a:lnTo>
                    <a:pt x="473" y="884"/>
                  </a:lnTo>
                  <a:lnTo>
                    <a:pt x="473" y="2290"/>
                  </a:lnTo>
                  <a:lnTo>
                    <a:pt x="473" y="2290"/>
                  </a:lnTo>
                  <a:cubicBezTo>
                    <a:pt x="473" y="2299"/>
                    <a:pt x="480" y="2306"/>
                    <a:pt x="488" y="2306"/>
                  </a:cubicBezTo>
                  <a:lnTo>
                    <a:pt x="488" y="2306"/>
                  </a:lnTo>
                  <a:cubicBezTo>
                    <a:pt x="498" y="2306"/>
                    <a:pt x="505" y="2299"/>
                    <a:pt x="505" y="2290"/>
                  </a:cubicBezTo>
                  <a:lnTo>
                    <a:pt x="505" y="904"/>
                  </a:lnTo>
                  <a:lnTo>
                    <a:pt x="505" y="868"/>
                  </a:lnTo>
                  <a:lnTo>
                    <a:pt x="505" y="461"/>
                  </a:lnTo>
                  <a:lnTo>
                    <a:pt x="945" y="173"/>
                  </a:lnTo>
                  <a:lnTo>
                    <a:pt x="945" y="173"/>
                  </a:lnTo>
                  <a:cubicBezTo>
                    <a:pt x="953" y="168"/>
                    <a:pt x="954" y="159"/>
                    <a:pt x="949" y="15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8" name="Freeform 11">
              <a:extLst>
                <a:ext uri="{FF2B5EF4-FFF2-40B4-BE49-F238E27FC236}">
                  <a16:creationId xmlns:a16="http://schemas.microsoft.com/office/drawing/2014/main" id="{F22410E4-CA0C-4D4A-B623-6E7305C4C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1894" y="8052998"/>
              <a:ext cx="290410" cy="1196963"/>
            </a:xfrm>
            <a:custGeom>
              <a:avLst/>
              <a:gdLst>
                <a:gd name="T0" fmla="*/ 162 w 326"/>
                <a:gd name="T1" fmla="*/ 0 h 1343"/>
                <a:gd name="T2" fmla="*/ 162 w 326"/>
                <a:gd name="T3" fmla="*/ 0 h 1343"/>
                <a:gd name="T4" fmla="*/ 162 w 326"/>
                <a:gd name="T5" fmla="*/ 0 h 1343"/>
                <a:gd name="T6" fmla="*/ 0 w 326"/>
                <a:gd name="T7" fmla="*/ 162 h 1343"/>
                <a:gd name="T8" fmla="*/ 0 w 326"/>
                <a:gd name="T9" fmla="*/ 1318 h 1343"/>
                <a:gd name="T10" fmla="*/ 0 w 326"/>
                <a:gd name="T11" fmla="*/ 1318 h 1343"/>
                <a:gd name="T12" fmla="*/ 24 w 326"/>
                <a:gd name="T13" fmla="*/ 1342 h 1343"/>
                <a:gd name="T14" fmla="*/ 301 w 326"/>
                <a:gd name="T15" fmla="*/ 1342 h 1343"/>
                <a:gd name="T16" fmla="*/ 301 w 326"/>
                <a:gd name="T17" fmla="*/ 1342 h 1343"/>
                <a:gd name="T18" fmla="*/ 325 w 326"/>
                <a:gd name="T19" fmla="*/ 1318 h 1343"/>
                <a:gd name="T20" fmla="*/ 325 w 326"/>
                <a:gd name="T21" fmla="*/ 162 h 1343"/>
                <a:gd name="T22" fmla="*/ 325 w 326"/>
                <a:gd name="T23" fmla="*/ 162 h 1343"/>
                <a:gd name="T24" fmla="*/ 162 w 326"/>
                <a:gd name="T25" fmla="*/ 0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6" h="1343">
                  <a:moveTo>
                    <a:pt x="162" y="0"/>
                  </a:moveTo>
                  <a:lnTo>
                    <a:pt x="162" y="0"/>
                  </a:lnTo>
                  <a:lnTo>
                    <a:pt x="162" y="0"/>
                  </a:lnTo>
                  <a:cubicBezTo>
                    <a:pt x="72" y="0"/>
                    <a:pt x="0" y="73"/>
                    <a:pt x="0" y="162"/>
                  </a:cubicBezTo>
                  <a:lnTo>
                    <a:pt x="0" y="1318"/>
                  </a:lnTo>
                  <a:lnTo>
                    <a:pt x="0" y="1318"/>
                  </a:lnTo>
                  <a:cubicBezTo>
                    <a:pt x="0" y="1331"/>
                    <a:pt x="10" y="1342"/>
                    <a:pt x="24" y="1342"/>
                  </a:cubicBezTo>
                  <a:lnTo>
                    <a:pt x="301" y="1342"/>
                  </a:lnTo>
                  <a:lnTo>
                    <a:pt x="301" y="1342"/>
                  </a:lnTo>
                  <a:cubicBezTo>
                    <a:pt x="314" y="1342"/>
                    <a:pt x="325" y="1331"/>
                    <a:pt x="325" y="1318"/>
                  </a:cubicBezTo>
                  <a:lnTo>
                    <a:pt x="325" y="162"/>
                  </a:lnTo>
                  <a:lnTo>
                    <a:pt x="325" y="162"/>
                  </a:lnTo>
                  <a:cubicBezTo>
                    <a:pt x="325" y="73"/>
                    <a:pt x="252" y="0"/>
                    <a:pt x="16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9" name="Freeform 12">
              <a:extLst>
                <a:ext uri="{FF2B5EF4-FFF2-40B4-BE49-F238E27FC236}">
                  <a16:creationId xmlns:a16="http://schemas.microsoft.com/office/drawing/2014/main" id="{30852D86-21CB-4B62-A544-0097761DE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8378" y="8052998"/>
              <a:ext cx="290410" cy="1196963"/>
            </a:xfrm>
            <a:custGeom>
              <a:avLst/>
              <a:gdLst>
                <a:gd name="T0" fmla="*/ 163 w 327"/>
                <a:gd name="T1" fmla="*/ 0 h 1343"/>
                <a:gd name="T2" fmla="*/ 163 w 327"/>
                <a:gd name="T3" fmla="*/ 0 h 1343"/>
                <a:gd name="T4" fmla="*/ 163 w 327"/>
                <a:gd name="T5" fmla="*/ 0 h 1343"/>
                <a:gd name="T6" fmla="*/ 0 w 327"/>
                <a:gd name="T7" fmla="*/ 162 h 1343"/>
                <a:gd name="T8" fmla="*/ 0 w 327"/>
                <a:gd name="T9" fmla="*/ 1318 h 1343"/>
                <a:gd name="T10" fmla="*/ 0 w 327"/>
                <a:gd name="T11" fmla="*/ 1318 h 1343"/>
                <a:gd name="T12" fmla="*/ 24 w 327"/>
                <a:gd name="T13" fmla="*/ 1342 h 1343"/>
                <a:gd name="T14" fmla="*/ 301 w 327"/>
                <a:gd name="T15" fmla="*/ 1342 h 1343"/>
                <a:gd name="T16" fmla="*/ 301 w 327"/>
                <a:gd name="T17" fmla="*/ 1342 h 1343"/>
                <a:gd name="T18" fmla="*/ 326 w 327"/>
                <a:gd name="T19" fmla="*/ 1318 h 1343"/>
                <a:gd name="T20" fmla="*/ 326 w 327"/>
                <a:gd name="T21" fmla="*/ 162 h 1343"/>
                <a:gd name="T22" fmla="*/ 326 w 327"/>
                <a:gd name="T23" fmla="*/ 162 h 1343"/>
                <a:gd name="T24" fmla="*/ 163 w 327"/>
                <a:gd name="T25" fmla="*/ 0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7" h="1343">
                  <a:moveTo>
                    <a:pt x="163" y="0"/>
                  </a:moveTo>
                  <a:lnTo>
                    <a:pt x="163" y="0"/>
                  </a:lnTo>
                  <a:lnTo>
                    <a:pt x="163" y="0"/>
                  </a:lnTo>
                  <a:cubicBezTo>
                    <a:pt x="73" y="0"/>
                    <a:pt x="0" y="73"/>
                    <a:pt x="0" y="162"/>
                  </a:cubicBezTo>
                  <a:lnTo>
                    <a:pt x="0" y="1318"/>
                  </a:lnTo>
                  <a:lnTo>
                    <a:pt x="0" y="1318"/>
                  </a:lnTo>
                  <a:cubicBezTo>
                    <a:pt x="0" y="1331"/>
                    <a:pt x="11" y="1342"/>
                    <a:pt x="24" y="1342"/>
                  </a:cubicBezTo>
                  <a:lnTo>
                    <a:pt x="301" y="1342"/>
                  </a:lnTo>
                  <a:lnTo>
                    <a:pt x="301" y="1342"/>
                  </a:lnTo>
                  <a:cubicBezTo>
                    <a:pt x="314" y="1342"/>
                    <a:pt x="326" y="1331"/>
                    <a:pt x="326" y="1318"/>
                  </a:cubicBezTo>
                  <a:lnTo>
                    <a:pt x="326" y="162"/>
                  </a:lnTo>
                  <a:lnTo>
                    <a:pt x="326" y="162"/>
                  </a:lnTo>
                  <a:cubicBezTo>
                    <a:pt x="326" y="73"/>
                    <a:pt x="253" y="0"/>
                    <a:pt x="1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0" name="Freeform 13">
              <a:extLst>
                <a:ext uri="{FF2B5EF4-FFF2-40B4-BE49-F238E27FC236}">
                  <a16:creationId xmlns:a16="http://schemas.microsoft.com/office/drawing/2014/main" id="{000ECA39-1A74-4548-9B74-7F46B0B5C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8789" y="8052998"/>
              <a:ext cx="290410" cy="1196963"/>
            </a:xfrm>
            <a:custGeom>
              <a:avLst/>
              <a:gdLst>
                <a:gd name="T0" fmla="*/ 162 w 325"/>
                <a:gd name="T1" fmla="*/ 0 h 1343"/>
                <a:gd name="T2" fmla="*/ 162 w 325"/>
                <a:gd name="T3" fmla="*/ 0 h 1343"/>
                <a:gd name="T4" fmla="*/ 162 w 325"/>
                <a:gd name="T5" fmla="*/ 0 h 1343"/>
                <a:gd name="T6" fmla="*/ 0 w 325"/>
                <a:gd name="T7" fmla="*/ 162 h 1343"/>
                <a:gd name="T8" fmla="*/ 0 w 325"/>
                <a:gd name="T9" fmla="*/ 1318 h 1343"/>
                <a:gd name="T10" fmla="*/ 0 w 325"/>
                <a:gd name="T11" fmla="*/ 1318 h 1343"/>
                <a:gd name="T12" fmla="*/ 23 w 325"/>
                <a:gd name="T13" fmla="*/ 1342 h 1343"/>
                <a:gd name="T14" fmla="*/ 300 w 325"/>
                <a:gd name="T15" fmla="*/ 1342 h 1343"/>
                <a:gd name="T16" fmla="*/ 300 w 325"/>
                <a:gd name="T17" fmla="*/ 1342 h 1343"/>
                <a:gd name="T18" fmla="*/ 324 w 325"/>
                <a:gd name="T19" fmla="*/ 1318 h 1343"/>
                <a:gd name="T20" fmla="*/ 324 w 325"/>
                <a:gd name="T21" fmla="*/ 162 h 1343"/>
                <a:gd name="T22" fmla="*/ 324 w 325"/>
                <a:gd name="T23" fmla="*/ 162 h 1343"/>
                <a:gd name="T24" fmla="*/ 162 w 325"/>
                <a:gd name="T25" fmla="*/ 0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5" h="1343">
                  <a:moveTo>
                    <a:pt x="162" y="0"/>
                  </a:moveTo>
                  <a:lnTo>
                    <a:pt x="162" y="0"/>
                  </a:lnTo>
                  <a:lnTo>
                    <a:pt x="162" y="0"/>
                  </a:lnTo>
                  <a:cubicBezTo>
                    <a:pt x="72" y="0"/>
                    <a:pt x="0" y="73"/>
                    <a:pt x="0" y="162"/>
                  </a:cubicBezTo>
                  <a:lnTo>
                    <a:pt x="0" y="1318"/>
                  </a:lnTo>
                  <a:lnTo>
                    <a:pt x="0" y="1318"/>
                  </a:lnTo>
                  <a:cubicBezTo>
                    <a:pt x="0" y="1331"/>
                    <a:pt x="10" y="1342"/>
                    <a:pt x="23" y="1342"/>
                  </a:cubicBezTo>
                  <a:lnTo>
                    <a:pt x="300" y="1342"/>
                  </a:lnTo>
                  <a:lnTo>
                    <a:pt x="300" y="1342"/>
                  </a:lnTo>
                  <a:cubicBezTo>
                    <a:pt x="314" y="1342"/>
                    <a:pt x="324" y="1331"/>
                    <a:pt x="324" y="1318"/>
                  </a:cubicBezTo>
                  <a:lnTo>
                    <a:pt x="324" y="162"/>
                  </a:lnTo>
                  <a:lnTo>
                    <a:pt x="324" y="162"/>
                  </a:lnTo>
                  <a:cubicBezTo>
                    <a:pt x="324" y="73"/>
                    <a:pt x="252" y="0"/>
                    <a:pt x="16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1" name="Freeform 14">
              <a:extLst>
                <a:ext uri="{FF2B5EF4-FFF2-40B4-BE49-F238E27FC236}">
                  <a16:creationId xmlns:a16="http://schemas.microsoft.com/office/drawing/2014/main" id="{7D7297FA-309C-49B3-8E5B-D834BC922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5276" y="8052998"/>
              <a:ext cx="290410" cy="1196963"/>
            </a:xfrm>
            <a:custGeom>
              <a:avLst/>
              <a:gdLst>
                <a:gd name="T0" fmla="*/ 162 w 325"/>
                <a:gd name="T1" fmla="*/ 0 h 1343"/>
                <a:gd name="T2" fmla="*/ 162 w 325"/>
                <a:gd name="T3" fmla="*/ 0 h 1343"/>
                <a:gd name="T4" fmla="*/ 162 w 325"/>
                <a:gd name="T5" fmla="*/ 0 h 1343"/>
                <a:gd name="T6" fmla="*/ 0 w 325"/>
                <a:gd name="T7" fmla="*/ 162 h 1343"/>
                <a:gd name="T8" fmla="*/ 0 w 325"/>
                <a:gd name="T9" fmla="*/ 1318 h 1343"/>
                <a:gd name="T10" fmla="*/ 0 w 325"/>
                <a:gd name="T11" fmla="*/ 1318 h 1343"/>
                <a:gd name="T12" fmla="*/ 23 w 325"/>
                <a:gd name="T13" fmla="*/ 1342 h 1343"/>
                <a:gd name="T14" fmla="*/ 301 w 325"/>
                <a:gd name="T15" fmla="*/ 1342 h 1343"/>
                <a:gd name="T16" fmla="*/ 301 w 325"/>
                <a:gd name="T17" fmla="*/ 1342 h 1343"/>
                <a:gd name="T18" fmla="*/ 324 w 325"/>
                <a:gd name="T19" fmla="*/ 1318 h 1343"/>
                <a:gd name="T20" fmla="*/ 324 w 325"/>
                <a:gd name="T21" fmla="*/ 162 h 1343"/>
                <a:gd name="T22" fmla="*/ 324 w 325"/>
                <a:gd name="T23" fmla="*/ 162 h 1343"/>
                <a:gd name="T24" fmla="*/ 162 w 325"/>
                <a:gd name="T25" fmla="*/ 0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5" h="1343">
                  <a:moveTo>
                    <a:pt x="162" y="0"/>
                  </a:moveTo>
                  <a:lnTo>
                    <a:pt x="162" y="0"/>
                  </a:lnTo>
                  <a:lnTo>
                    <a:pt x="162" y="0"/>
                  </a:lnTo>
                  <a:cubicBezTo>
                    <a:pt x="72" y="0"/>
                    <a:pt x="0" y="73"/>
                    <a:pt x="0" y="162"/>
                  </a:cubicBezTo>
                  <a:lnTo>
                    <a:pt x="0" y="1318"/>
                  </a:lnTo>
                  <a:lnTo>
                    <a:pt x="0" y="1318"/>
                  </a:lnTo>
                  <a:cubicBezTo>
                    <a:pt x="0" y="1331"/>
                    <a:pt x="10" y="1342"/>
                    <a:pt x="23" y="1342"/>
                  </a:cubicBezTo>
                  <a:lnTo>
                    <a:pt x="301" y="1342"/>
                  </a:lnTo>
                  <a:lnTo>
                    <a:pt x="301" y="1342"/>
                  </a:lnTo>
                  <a:cubicBezTo>
                    <a:pt x="313" y="1342"/>
                    <a:pt x="324" y="1331"/>
                    <a:pt x="324" y="1318"/>
                  </a:cubicBezTo>
                  <a:lnTo>
                    <a:pt x="324" y="162"/>
                  </a:lnTo>
                  <a:lnTo>
                    <a:pt x="324" y="162"/>
                  </a:lnTo>
                  <a:cubicBezTo>
                    <a:pt x="324" y="73"/>
                    <a:pt x="251" y="0"/>
                    <a:pt x="16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2" name="Freeform 15">
              <a:extLst>
                <a:ext uri="{FF2B5EF4-FFF2-40B4-BE49-F238E27FC236}">
                  <a16:creationId xmlns:a16="http://schemas.microsoft.com/office/drawing/2014/main" id="{A75F3E10-E2D6-40DB-A404-FAC1E8879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5686" y="8052998"/>
              <a:ext cx="290410" cy="1196963"/>
            </a:xfrm>
            <a:custGeom>
              <a:avLst/>
              <a:gdLst>
                <a:gd name="T0" fmla="*/ 163 w 326"/>
                <a:gd name="T1" fmla="*/ 0 h 1343"/>
                <a:gd name="T2" fmla="*/ 163 w 326"/>
                <a:gd name="T3" fmla="*/ 0 h 1343"/>
                <a:gd name="T4" fmla="*/ 163 w 326"/>
                <a:gd name="T5" fmla="*/ 0 h 1343"/>
                <a:gd name="T6" fmla="*/ 0 w 326"/>
                <a:gd name="T7" fmla="*/ 162 h 1343"/>
                <a:gd name="T8" fmla="*/ 0 w 326"/>
                <a:gd name="T9" fmla="*/ 1318 h 1343"/>
                <a:gd name="T10" fmla="*/ 0 w 326"/>
                <a:gd name="T11" fmla="*/ 1318 h 1343"/>
                <a:gd name="T12" fmla="*/ 24 w 326"/>
                <a:gd name="T13" fmla="*/ 1342 h 1343"/>
                <a:gd name="T14" fmla="*/ 302 w 326"/>
                <a:gd name="T15" fmla="*/ 1342 h 1343"/>
                <a:gd name="T16" fmla="*/ 302 w 326"/>
                <a:gd name="T17" fmla="*/ 1342 h 1343"/>
                <a:gd name="T18" fmla="*/ 325 w 326"/>
                <a:gd name="T19" fmla="*/ 1318 h 1343"/>
                <a:gd name="T20" fmla="*/ 325 w 326"/>
                <a:gd name="T21" fmla="*/ 162 h 1343"/>
                <a:gd name="T22" fmla="*/ 325 w 326"/>
                <a:gd name="T23" fmla="*/ 162 h 1343"/>
                <a:gd name="T24" fmla="*/ 163 w 326"/>
                <a:gd name="T25" fmla="*/ 0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6" h="1343">
                  <a:moveTo>
                    <a:pt x="163" y="0"/>
                  </a:moveTo>
                  <a:lnTo>
                    <a:pt x="163" y="0"/>
                  </a:lnTo>
                  <a:lnTo>
                    <a:pt x="163" y="0"/>
                  </a:lnTo>
                  <a:cubicBezTo>
                    <a:pt x="73" y="0"/>
                    <a:pt x="0" y="73"/>
                    <a:pt x="0" y="162"/>
                  </a:cubicBezTo>
                  <a:lnTo>
                    <a:pt x="0" y="1318"/>
                  </a:lnTo>
                  <a:lnTo>
                    <a:pt x="0" y="1318"/>
                  </a:lnTo>
                  <a:cubicBezTo>
                    <a:pt x="0" y="1331"/>
                    <a:pt x="10" y="1342"/>
                    <a:pt x="24" y="1342"/>
                  </a:cubicBezTo>
                  <a:lnTo>
                    <a:pt x="302" y="1342"/>
                  </a:lnTo>
                  <a:lnTo>
                    <a:pt x="302" y="1342"/>
                  </a:lnTo>
                  <a:cubicBezTo>
                    <a:pt x="314" y="1342"/>
                    <a:pt x="325" y="1331"/>
                    <a:pt x="325" y="1318"/>
                  </a:cubicBezTo>
                  <a:lnTo>
                    <a:pt x="325" y="162"/>
                  </a:lnTo>
                  <a:lnTo>
                    <a:pt x="325" y="162"/>
                  </a:lnTo>
                  <a:cubicBezTo>
                    <a:pt x="325" y="73"/>
                    <a:pt x="253" y="0"/>
                    <a:pt x="1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3" name="Freeform 16">
              <a:extLst>
                <a:ext uri="{FF2B5EF4-FFF2-40B4-BE49-F238E27FC236}">
                  <a16:creationId xmlns:a16="http://schemas.microsoft.com/office/drawing/2014/main" id="{E42A930D-909D-46B8-96D2-E60408324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2171" y="8052998"/>
              <a:ext cx="290410" cy="1196963"/>
            </a:xfrm>
            <a:custGeom>
              <a:avLst/>
              <a:gdLst>
                <a:gd name="T0" fmla="*/ 162 w 326"/>
                <a:gd name="T1" fmla="*/ 0 h 1343"/>
                <a:gd name="T2" fmla="*/ 162 w 326"/>
                <a:gd name="T3" fmla="*/ 0 h 1343"/>
                <a:gd name="T4" fmla="*/ 162 w 326"/>
                <a:gd name="T5" fmla="*/ 0 h 1343"/>
                <a:gd name="T6" fmla="*/ 0 w 326"/>
                <a:gd name="T7" fmla="*/ 162 h 1343"/>
                <a:gd name="T8" fmla="*/ 0 w 326"/>
                <a:gd name="T9" fmla="*/ 1318 h 1343"/>
                <a:gd name="T10" fmla="*/ 0 w 326"/>
                <a:gd name="T11" fmla="*/ 1318 h 1343"/>
                <a:gd name="T12" fmla="*/ 24 w 326"/>
                <a:gd name="T13" fmla="*/ 1342 h 1343"/>
                <a:gd name="T14" fmla="*/ 301 w 326"/>
                <a:gd name="T15" fmla="*/ 1342 h 1343"/>
                <a:gd name="T16" fmla="*/ 301 w 326"/>
                <a:gd name="T17" fmla="*/ 1342 h 1343"/>
                <a:gd name="T18" fmla="*/ 325 w 326"/>
                <a:gd name="T19" fmla="*/ 1318 h 1343"/>
                <a:gd name="T20" fmla="*/ 325 w 326"/>
                <a:gd name="T21" fmla="*/ 162 h 1343"/>
                <a:gd name="T22" fmla="*/ 325 w 326"/>
                <a:gd name="T23" fmla="*/ 162 h 1343"/>
                <a:gd name="T24" fmla="*/ 162 w 326"/>
                <a:gd name="T25" fmla="*/ 0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6" h="1343">
                  <a:moveTo>
                    <a:pt x="162" y="0"/>
                  </a:moveTo>
                  <a:lnTo>
                    <a:pt x="162" y="0"/>
                  </a:lnTo>
                  <a:lnTo>
                    <a:pt x="162" y="0"/>
                  </a:lnTo>
                  <a:cubicBezTo>
                    <a:pt x="73" y="0"/>
                    <a:pt x="0" y="73"/>
                    <a:pt x="0" y="162"/>
                  </a:cubicBezTo>
                  <a:lnTo>
                    <a:pt x="0" y="1318"/>
                  </a:lnTo>
                  <a:lnTo>
                    <a:pt x="0" y="1318"/>
                  </a:lnTo>
                  <a:cubicBezTo>
                    <a:pt x="0" y="1331"/>
                    <a:pt x="11" y="1342"/>
                    <a:pt x="24" y="1342"/>
                  </a:cubicBezTo>
                  <a:lnTo>
                    <a:pt x="301" y="1342"/>
                  </a:lnTo>
                  <a:lnTo>
                    <a:pt x="301" y="1342"/>
                  </a:lnTo>
                  <a:cubicBezTo>
                    <a:pt x="314" y="1342"/>
                    <a:pt x="325" y="1331"/>
                    <a:pt x="325" y="1318"/>
                  </a:cubicBezTo>
                  <a:lnTo>
                    <a:pt x="325" y="162"/>
                  </a:lnTo>
                  <a:lnTo>
                    <a:pt x="325" y="162"/>
                  </a:lnTo>
                  <a:cubicBezTo>
                    <a:pt x="325" y="73"/>
                    <a:pt x="252" y="0"/>
                    <a:pt x="16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4" name="Freeform 17">
              <a:extLst>
                <a:ext uri="{FF2B5EF4-FFF2-40B4-BE49-F238E27FC236}">
                  <a16:creationId xmlns:a16="http://schemas.microsoft.com/office/drawing/2014/main" id="{2C2D5503-285A-407F-B38C-224F30A0E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8658" y="8052998"/>
              <a:ext cx="290410" cy="1196963"/>
            </a:xfrm>
            <a:custGeom>
              <a:avLst/>
              <a:gdLst>
                <a:gd name="T0" fmla="*/ 163 w 327"/>
                <a:gd name="T1" fmla="*/ 0 h 1343"/>
                <a:gd name="T2" fmla="*/ 163 w 327"/>
                <a:gd name="T3" fmla="*/ 0 h 1343"/>
                <a:gd name="T4" fmla="*/ 163 w 327"/>
                <a:gd name="T5" fmla="*/ 0 h 1343"/>
                <a:gd name="T6" fmla="*/ 0 w 327"/>
                <a:gd name="T7" fmla="*/ 162 h 1343"/>
                <a:gd name="T8" fmla="*/ 0 w 327"/>
                <a:gd name="T9" fmla="*/ 1318 h 1343"/>
                <a:gd name="T10" fmla="*/ 0 w 327"/>
                <a:gd name="T11" fmla="*/ 1318 h 1343"/>
                <a:gd name="T12" fmla="*/ 24 w 327"/>
                <a:gd name="T13" fmla="*/ 1342 h 1343"/>
                <a:gd name="T14" fmla="*/ 302 w 327"/>
                <a:gd name="T15" fmla="*/ 1342 h 1343"/>
                <a:gd name="T16" fmla="*/ 302 w 327"/>
                <a:gd name="T17" fmla="*/ 1342 h 1343"/>
                <a:gd name="T18" fmla="*/ 326 w 327"/>
                <a:gd name="T19" fmla="*/ 1318 h 1343"/>
                <a:gd name="T20" fmla="*/ 326 w 327"/>
                <a:gd name="T21" fmla="*/ 162 h 1343"/>
                <a:gd name="T22" fmla="*/ 326 w 327"/>
                <a:gd name="T23" fmla="*/ 162 h 1343"/>
                <a:gd name="T24" fmla="*/ 163 w 327"/>
                <a:gd name="T25" fmla="*/ 0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7" h="1343">
                  <a:moveTo>
                    <a:pt x="163" y="0"/>
                  </a:moveTo>
                  <a:lnTo>
                    <a:pt x="163" y="0"/>
                  </a:lnTo>
                  <a:lnTo>
                    <a:pt x="163" y="0"/>
                  </a:lnTo>
                  <a:cubicBezTo>
                    <a:pt x="73" y="0"/>
                    <a:pt x="0" y="73"/>
                    <a:pt x="0" y="162"/>
                  </a:cubicBezTo>
                  <a:lnTo>
                    <a:pt x="0" y="1318"/>
                  </a:lnTo>
                  <a:lnTo>
                    <a:pt x="0" y="1318"/>
                  </a:lnTo>
                  <a:cubicBezTo>
                    <a:pt x="0" y="1331"/>
                    <a:pt x="11" y="1342"/>
                    <a:pt x="24" y="1342"/>
                  </a:cubicBezTo>
                  <a:lnTo>
                    <a:pt x="302" y="1342"/>
                  </a:lnTo>
                  <a:lnTo>
                    <a:pt x="302" y="1342"/>
                  </a:lnTo>
                  <a:cubicBezTo>
                    <a:pt x="315" y="1342"/>
                    <a:pt x="326" y="1331"/>
                    <a:pt x="326" y="1318"/>
                  </a:cubicBezTo>
                  <a:lnTo>
                    <a:pt x="326" y="162"/>
                  </a:lnTo>
                  <a:lnTo>
                    <a:pt x="326" y="162"/>
                  </a:lnTo>
                  <a:cubicBezTo>
                    <a:pt x="326" y="73"/>
                    <a:pt x="253" y="0"/>
                    <a:pt x="1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5" name="Freeform 18">
              <a:extLst>
                <a:ext uri="{FF2B5EF4-FFF2-40B4-BE49-F238E27FC236}">
                  <a16:creationId xmlns:a16="http://schemas.microsoft.com/office/drawing/2014/main" id="{DE23C940-AFEB-4326-A28D-5E38EC06A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9068" y="8052998"/>
              <a:ext cx="290410" cy="1196963"/>
            </a:xfrm>
            <a:custGeom>
              <a:avLst/>
              <a:gdLst>
                <a:gd name="T0" fmla="*/ 162 w 325"/>
                <a:gd name="T1" fmla="*/ 0 h 1343"/>
                <a:gd name="T2" fmla="*/ 162 w 325"/>
                <a:gd name="T3" fmla="*/ 0 h 1343"/>
                <a:gd name="T4" fmla="*/ 162 w 325"/>
                <a:gd name="T5" fmla="*/ 0 h 1343"/>
                <a:gd name="T6" fmla="*/ 0 w 325"/>
                <a:gd name="T7" fmla="*/ 162 h 1343"/>
                <a:gd name="T8" fmla="*/ 0 w 325"/>
                <a:gd name="T9" fmla="*/ 1318 h 1343"/>
                <a:gd name="T10" fmla="*/ 0 w 325"/>
                <a:gd name="T11" fmla="*/ 1318 h 1343"/>
                <a:gd name="T12" fmla="*/ 23 w 325"/>
                <a:gd name="T13" fmla="*/ 1342 h 1343"/>
                <a:gd name="T14" fmla="*/ 301 w 325"/>
                <a:gd name="T15" fmla="*/ 1342 h 1343"/>
                <a:gd name="T16" fmla="*/ 301 w 325"/>
                <a:gd name="T17" fmla="*/ 1342 h 1343"/>
                <a:gd name="T18" fmla="*/ 324 w 325"/>
                <a:gd name="T19" fmla="*/ 1318 h 1343"/>
                <a:gd name="T20" fmla="*/ 324 w 325"/>
                <a:gd name="T21" fmla="*/ 162 h 1343"/>
                <a:gd name="T22" fmla="*/ 324 w 325"/>
                <a:gd name="T23" fmla="*/ 162 h 1343"/>
                <a:gd name="T24" fmla="*/ 162 w 325"/>
                <a:gd name="T25" fmla="*/ 0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5" h="1343">
                  <a:moveTo>
                    <a:pt x="162" y="0"/>
                  </a:moveTo>
                  <a:lnTo>
                    <a:pt x="162" y="0"/>
                  </a:lnTo>
                  <a:lnTo>
                    <a:pt x="162" y="0"/>
                  </a:lnTo>
                  <a:cubicBezTo>
                    <a:pt x="73" y="0"/>
                    <a:pt x="0" y="73"/>
                    <a:pt x="0" y="162"/>
                  </a:cubicBezTo>
                  <a:lnTo>
                    <a:pt x="0" y="1318"/>
                  </a:lnTo>
                  <a:lnTo>
                    <a:pt x="0" y="1318"/>
                  </a:lnTo>
                  <a:cubicBezTo>
                    <a:pt x="0" y="1331"/>
                    <a:pt x="10" y="1342"/>
                    <a:pt x="23" y="1342"/>
                  </a:cubicBezTo>
                  <a:lnTo>
                    <a:pt x="301" y="1342"/>
                  </a:lnTo>
                  <a:lnTo>
                    <a:pt x="301" y="1342"/>
                  </a:lnTo>
                  <a:cubicBezTo>
                    <a:pt x="314" y="1342"/>
                    <a:pt x="324" y="1331"/>
                    <a:pt x="324" y="1318"/>
                  </a:cubicBezTo>
                  <a:lnTo>
                    <a:pt x="324" y="162"/>
                  </a:lnTo>
                  <a:lnTo>
                    <a:pt x="324" y="162"/>
                  </a:lnTo>
                  <a:cubicBezTo>
                    <a:pt x="324" y="73"/>
                    <a:pt x="251" y="0"/>
                    <a:pt x="16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6" name="Freeform 19">
              <a:extLst>
                <a:ext uri="{FF2B5EF4-FFF2-40B4-BE49-F238E27FC236}">
                  <a16:creationId xmlns:a16="http://schemas.microsoft.com/office/drawing/2014/main" id="{386A0B56-F3CD-4D28-9334-2D3413CAC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5552" y="8052998"/>
              <a:ext cx="290410" cy="1196963"/>
            </a:xfrm>
            <a:custGeom>
              <a:avLst/>
              <a:gdLst>
                <a:gd name="T0" fmla="*/ 163 w 327"/>
                <a:gd name="T1" fmla="*/ 0 h 1343"/>
                <a:gd name="T2" fmla="*/ 163 w 327"/>
                <a:gd name="T3" fmla="*/ 0 h 1343"/>
                <a:gd name="T4" fmla="*/ 163 w 327"/>
                <a:gd name="T5" fmla="*/ 0 h 1343"/>
                <a:gd name="T6" fmla="*/ 0 w 327"/>
                <a:gd name="T7" fmla="*/ 162 h 1343"/>
                <a:gd name="T8" fmla="*/ 0 w 327"/>
                <a:gd name="T9" fmla="*/ 1318 h 1343"/>
                <a:gd name="T10" fmla="*/ 0 w 327"/>
                <a:gd name="T11" fmla="*/ 1318 h 1343"/>
                <a:gd name="T12" fmla="*/ 24 w 327"/>
                <a:gd name="T13" fmla="*/ 1342 h 1343"/>
                <a:gd name="T14" fmla="*/ 302 w 327"/>
                <a:gd name="T15" fmla="*/ 1342 h 1343"/>
                <a:gd name="T16" fmla="*/ 302 w 327"/>
                <a:gd name="T17" fmla="*/ 1342 h 1343"/>
                <a:gd name="T18" fmla="*/ 326 w 327"/>
                <a:gd name="T19" fmla="*/ 1318 h 1343"/>
                <a:gd name="T20" fmla="*/ 326 w 327"/>
                <a:gd name="T21" fmla="*/ 162 h 1343"/>
                <a:gd name="T22" fmla="*/ 326 w 327"/>
                <a:gd name="T23" fmla="*/ 162 h 1343"/>
                <a:gd name="T24" fmla="*/ 163 w 327"/>
                <a:gd name="T25" fmla="*/ 0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7" h="1343">
                  <a:moveTo>
                    <a:pt x="163" y="0"/>
                  </a:moveTo>
                  <a:lnTo>
                    <a:pt x="163" y="0"/>
                  </a:lnTo>
                  <a:lnTo>
                    <a:pt x="163" y="0"/>
                  </a:lnTo>
                  <a:cubicBezTo>
                    <a:pt x="73" y="0"/>
                    <a:pt x="0" y="73"/>
                    <a:pt x="0" y="162"/>
                  </a:cubicBezTo>
                  <a:lnTo>
                    <a:pt x="0" y="1318"/>
                  </a:lnTo>
                  <a:lnTo>
                    <a:pt x="0" y="1318"/>
                  </a:lnTo>
                  <a:cubicBezTo>
                    <a:pt x="0" y="1331"/>
                    <a:pt x="11" y="1342"/>
                    <a:pt x="24" y="1342"/>
                  </a:cubicBezTo>
                  <a:lnTo>
                    <a:pt x="302" y="1342"/>
                  </a:lnTo>
                  <a:lnTo>
                    <a:pt x="302" y="1342"/>
                  </a:lnTo>
                  <a:cubicBezTo>
                    <a:pt x="315" y="1342"/>
                    <a:pt x="326" y="1331"/>
                    <a:pt x="326" y="1318"/>
                  </a:cubicBezTo>
                  <a:lnTo>
                    <a:pt x="326" y="162"/>
                  </a:lnTo>
                  <a:lnTo>
                    <a:pt x="326" y="162"/>
                  </a:lnTo>
                  <a:cubicBezTo>
                    <a:pt x="326" y="73"/>
                    <a:pt x="253" y="0"/>
                    <a:pt x="1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7" name="Freeform 20">
              <a:extLst>
                <a:ext uri="{FF2B5EF4-FFF2-40B4-BE49-F238E27FC236}">
                  <a16:creationId xmlns:a16="http://schemas.microsoft.com/office/drawing/2014/main" id="{67473FE1-0FD1-4F0A-9DA1-994086EBC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95963" y="8052998"/>
              <a:ext cx="290410" cy="1196963"/>
            </a:xfrm>
            <a:custGeom>
              <a:avLst/>
              <a:gdLst>
                <a:gd name="T0" fmla="*/ 163 w 327"/>
                <a:gd name="T1" fmla="*/ 0 h 1343"/>
                <a:gd name="T2" fmla="*/ 163 w 327"/>
                <a:gd name="T3" fmla="*/ 0 h 1343"/>
                <a:gd name="T4" fmla="*/ 163 w 327"/>
                <a:gd name="T5" fmla="*/ 0 h 1343"/>
                <a:gd name="T6" fmla="*/ 0 w 327"/>
                <a:gd name="T7" fmla="*/ 162 h 1343"/>
                <a:gd name="T8" fmla="*/ 0 w 327"/>
                <a:gd name="T9" fmla="*/ 1318 h 1343"/>
                <a:gd name="T10" fmla="*/ 0 w 327"/>
                <a:gd name="T11" fmla="*/ 1318 h 1343"/>
                <a:gd name="T12" fmla="*/ 24 w 327"/>
                <a:gd name="T13" fmla="*/ 1342 h 1343"/>
                <a:gd name="T14" fmla="*/ 301 w 327"/>
                <a:gd name="T15" fmla="*/ 1342 h 1343"/>
                <a:gd name="T16" fmla="*/ 301 w 327"/>
                <a:gd name="T17" fmla="*/ 1342 h 1343"/>
                <a:gd name="T18" fmla="*/ 326 w 327"/>
                <a:gd name="T19" fmla="*/ 1318 h 1343"/>
                <a:gd name="T20" fmla="*/ 326 w 327"/>
                <a:gd name="T21" fmla="*/ 162 h 1343"/>
                <a:gd name="T22" fmla="*/ 326 w 327"/>
                <a:gd name="T23" fmla="*/ 162 h 1343"/>
                <a:gd name="T24" fmla="*/ 163 w 327"/>
                <a:gd name="T25" fmla="*/ 0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7" h="1343">
                  <a:moveTo>
                    <a:pt x="163" y="0"/>
                  </a:moveTo>
                  <a:lnTo>
                    <a:pt x="163" y="0"/>
                  </a:lnTo>
                  <a:lnTo>
                    <a:pt x="163" y="0"/>
                  </a:lnTo>
                  <a:cubicBezTo>
                    <a:pt x="73" y="0"/>
                    <a:pt x="0" y="73"/>
                    <a:pt x="0" y="162"/>
                  </a:cubicBezTo>
                  <a:lnTo>
                    <a:pt x="0" y="1318"/>
                  </a:lnTo>
                  <a:lnTo>
                    <a:pt x="0" y="1318"/>
                  </a:lnTo>
                  <a:cubicBezTo>
                    <a:pt x="0" y="1331"/>
                    <a:pt x="11" y="1342"/>
                    <a:pt x="24" y="1342"/>
                  </a:cubicBezTo>
                  <a:lnTo>
                    <a:pt x="301" y="1342"/>
                  </a:lnTo>
                  <a:lnTo>
                    <a:pt x="301" y="1342"/>
                  </a:lnTo>
                  <a:cubicBezTo>
                    <a:pt x="314" y="1342"/>
                    <a:pt x="326" y="1331"/>
                    <a:pt x="326" y="1318"/>
                  </a:cubicBezTo>
                  <a:lnTo>
                    <a:pt x="326" y="162"/>
                  </a:lnTo>
                  <a:lnTo>
                    <a:pt x="326" y="162"/>
                  </a:lnTo>
                  <a:cubicBezTo>
                    <a:pt x="326" y="73"/>
                    <a:pt x="253" y="0"/>
                    <a:pt x="1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8" name="Freeform 21">
              <a:extLst>
                <a:ext uri="{FF2B5EF4-FFF2-40B4-BE49-F238E27FC236}">
                  <a16:creationId xmlns:a16="http://schemas.microsoft.com/office/drawing/2014/main" id="{55AB2DDF-F61A-4AF0-B3F2-AF99236C8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2450" y="8052998"/>
              <a:ext cx="290410" cy="1196963"/>
            </a:xfrm>
            <a:custGeom>
              <a:avLst/>
              <a:gdLst>
                <a:gd name="T0" fmla="*/ 162 w 326"/>
                <a:gd name="T1" fmla="*/ 0 h 1343"/>
                <a:gd name="T2" fmla="*/ 162 w 326"/>
                <a:gd name="T3" fmla="*/ 0 h 1343"/>
                <a:gd name="T4" fmla="*/ 162 w 326"/>
                <a:gd name="T5" fmla="*/ 0 h 1343"/>
                <a:gd name="T6" fmla="*/ 0 w 326"/>
                <a:gd name="T7" fmla="*/ 162 h 1343"/>
                <a:gd name="T8" fmla="*/ 0 w 326"/>
                <a:gd name="T9" fmla="*/ 1318 h 1343"/>
                <a:gd name="T10" fmla="*/ 0 w 326"/>
                <a:gd name="T11" fmla="*/ 1318 h 1343"/>
                <a:gd name="T12" fmla="*/ 24 w 326"/>
                <a:gd name="T13" fmla="*/ 1342 h 1343"/>
                <a:gd name="T14" fmla="*/ 301 w 326"/>
                <a:gd name="T15" fmla="*/ 1342 h 1343"/>
                <a:gd name="T16" fmla="*/ 301 w 326"/>
                <a:gd name="T17" fmla="*/ 1342 h 1343"/>
                <a:gd name="T18" fmla="*/ 325 w 326"/>
                <a:gd name="T19" fmla="*/ 1318 h 1343"/>
                <a:gd name="T20" fmla="*/ 325 w 326"/>
                <a:gd name="T21" fmla="*/ 162 h 1343"/>
                <a:gd name="T22" fmla="*/ 325 w 326"/>
                <a:gd name="T23" fmla="*/ 162 h 1343"/>
                <a:gd name="T24" fmla="*/ 162 w 326"/>
                <a:gd name="T25" fmla="*/ 0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6" h="1343">
                  <a:moveTo>
                    <a:pt x="162" y="0"/>
                  </a:moveTo>
                  <a:lnTo>
                    <a:pt x="162" y="0"/>
                  </a:lnTo>
                  <a:lnTo>
                    <a:pt x="162" y="0"/>
                  </a:lnTo>
                  <a:cubicBezTo>
                    <a:pt x="72" y="0"/>
                    <a:pt x="0" y="73"/>
                    <a:pt x="0" y="162"/>
                  </a:cubicBezTo>
                  <a:lnTo>
                    <a:pt x="0" y="1318"/>
                  </a:lnTo>
                  <a:lnTo>
                    <a:pt x="0" y="1318"/>
                  </a:lnTo>
                  <a:cubicBezTo>
                    <a:pt x="0" y="1331"/>
                    <a:pt x="11" y="1342"/>
                    <a:pt x="24" y="1342"/>
                  </a:cubicBezTo>
                  <a:lnTo>
                    <a:pt x="301" y="1342"/>
                  </a:lnTo>
                  <a:lnTo>
                    <a:pt x="301" y="1342"/>
                  </a:lnTo>
                  <a:cubicBezTo>
                    <a:pt x="315" y="1342"/>
                    <a:pt x="325" y="1331"/>
                    <a:pt x="325" y="1318"/>
                  </a:cubicBezTo>
                  <a:lnTo>
                    <a:pt x="325" y="162"/>
                  </a:lnTo>
                  <a:lnTo>
                    <a:pt x="325" y="162"/>
                  </a:lnTo>
                  <a:cubicBezTo>
                    <a:pt x="325" y="73"/>
                    <a:pt x="252" y="0"/>
                    <a:pt x="16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9" name="Freeform 22">
              <a:extLst>
                <a:ext uri="{FF2B5EF4-FFF2-40B4-BE49-F238E27FC236}">
                  <a16:creationId xmlns:a16="http://schemas.microsoft.com/office/drawing/2014/main" id="{E870ED90-8662-4B0D-A32C-9965BAF76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8378" y="8052998"/>
              <a:ext cx="290410" cy="1196963"/>
            </a:xfrm>
            <a:custGeom>
              <a:avLst/>
              <a:gdLst>
                <a:gd name="T0" fmla="*/ 163 w 327"/>
                <a:gd name="T1" fmla="*/ 0 h 1343"/>
                <a:gd name="T2" fmla="*/ 163 w 327"/>
                <a:gd name="T3" fmla="*/ 0 h 1343"/>
                <a:gd name="T4" fmla="*/ 163 w 327"/>
                <a:gd name="T5" fmla="*/ 0 h 1343"/>
                <a:gd name="T6" fmla="*/ 0 w 327"/>
                <a:gd name="T7" fmla="*/ 162 h 1343"/>
                <a:gd name="T8" fmla="*/ 0 w 327"/>
                <a:gd name="T9" fmla="*/ 1318 h 1343"/>
                <a:gd name="T10" fmla="*/ 0 w 327"/>
                <a:gd name="T11" fmla="*/ 1318 h 1343"/>
                <a:gd name="T12" fmla="*/ 24 w 327"/>
                <a:gd name="T13" fmla="*/ 1342 h 1343"/>
                <a:gd name="T14" fmla="*/ 301 w 327"/>
                <a:gd name="T15" fmla="*/ 1342 h 1343"/>
                <a:gd name="T16" fmla="*/ 301 w 327"/>
                <a:gd name="T17" fmla="*/ 1342 h 1343"/>
                <a:gd name="T18" fmla="*/ 326 w 327"/>
                <a:gd name="T19" fmla="*/ 1318 h 1343"/>
                <a:gd name="T20" fmla="*/ 326 w 327"/>
                <a:gd name="T21" fmla="*/ 162 h 1343"/>
                <a:gd name="T22" fmla="*/ 326 w 327"/>
                <a:gd name="T23" fmla="*/ 162 h 1343"/>
                <a:gd name="T24" fmla="*/ 163 w 327"/>
                <a:gd name="T25" fmla="*/ 0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7" h="1343">
                  <a:moveTo>
                    <a:pt x="163" y="0"/>
                  </a:moveTo>
                  <a:lnTo>
                    <a:pt x="163" y="0"/>
                  </a:lnTo>
                  <a:lnTo>
                    <a:pt x="163" y="0"/>
                  </a:lnTo>
                  <a:cubicBezTo>
                    <a:pt x="73" y="0"/>
                    <a:pt x="0" y="73"/>
                    <a:pt x="0" y="162"/>
                  </a:cubicBezTo>
                  <a:lnTo>
                    <a:pt x="0" y="1318"/>
                  </a:lnTo>
                  <a:lnTo>
                    <a:pt x="0" y="1318"/>
                  </a:lnTo>
                  <a:cubicBezTo>
                    <a:pt x="0" y="1331"/>
                    <a:pt x="11" y="1342"/>
                    <a:pt x="24" y="1342"/>
                  </a:cubicBezTo>
                  <a:lnTo>
                    <a:pt x="301" y="1342"/>
                  </a:lnTo>
                  <a:lnTo>
                    <a:pt x="301" y="1342"/>
                  </a:lnTo>
                  <a:cubicBezTo>
                    <a:pt x="314" y="1342"/>
                    <a:pt x="326" y="1331"/>
                    <a:pt x="326" y="1318"/>
                  </a:cubicBezTo>
                  <a:lnTo>
                    <a:pt x="326" y="162"/>
                  </a:lnTo>
                  <a:lnTo>
                    <a:pt x="326" y="162"/>
                  </a:lnTo>
                  <a:cubicBezTo>
                    <a:pt x="326" y="73"/>
                    <a:pt x="253" y="0"/>
                    <a:pt x="163" y="0"/>
                  </a:cubicBez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0" name="Freeform 23">
              <a:extLst>
                <a:ext uri="{FF2B5EF4-FFF2-40B4-BE49-F238E27FC236}">
                  <a16:creationId xmlns:a16="http://schemas.microsoft.com/office/drawing/2014/main" id="{7B80D14D-30CF-4CD9-AC22-E57F713AD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5276" y="8052998"/>
              <a:ext cx="290410" cy="1196963"/>
            </a:xfrm>
            <a:custGeom>
              <a:avLst/>
              <a:gdLst>
                <a:gd name="T0" fmla="*/ 162 w 325"/>
                <a:gd name="T1" fmla="*/ 0 h 1343"/>
                <a:gd name="T2" fmla="*/ 162 w 325"/>
                <a:gd name="T3" fmla="*/ 0 h 1343"/>
                <a:gd name="T4" fmla="*/ 162 w 325"/>
                <a:gd name="T5" fmla="*/ 0 h 1343"/>
                <a:gd name="T6" fmla="*/ 0 w 325"/>
                <a:gd name="T7" fmla="*/ 162 h 1343"/>
                <a:gd name="T8" fmla="*/ 0 w 325"/>
                <a:gd name="T9" fmla="*/ 1318 h 1343"/>
                <a:gd name="T10" fmla="*/ 0 w 325"/>
                <a:gd name="T11" fmla="*/ 1318 h 1343"/>
                <a:gd name="T12" fmla="*/ 23 w 325"/>
                <a:gd name="T13" fmla="*/ 1342 h 1343"/>
                <a:gd name="T14" fmla="*/ 301 w 325"/>
                <a:gd name="T15" fmla="*/ 1342 h 1343"/>
                <a:gd name="T16" fmla="*/ 301 w 325"/>
                <a:gd name="T17" fmla="*/ 1342 h 1343"/>
                <a:gd name="T18" fmla="*/ 324 w 325"/>
                <a:gd name="T19" fmla="*/ 1318 h 1343"/>
                <a:gd name="T20" fmla="*/ 324 w 325"/>
                <a:gd name="T21" fmla="*/ 162 h 1343"/>
                <a:gd name="T22" fmla="*/ 324 w 325"/>
                <a:gd name="T23" fmla="*/ 162 h 1343"/>
                <a:gd name="T24" fmla="*/ 162 w 325"/>
                <a:gd name="T25" fmla="*/ 0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5" h="1343">
                  <a:moveTo>
                    <a:pt x="162" y="0"/>
                  </a:moveTo>
                  <a:lnTo>
                    <a:pt x="162" y="0"/>
                  </a:lnTo>
                  <a:lnTo>
                    <a:pt x="162" y="0"/>
                  </a:lnTo>
                  <a:cubicBezTo>
                    <a:pt x="72" y="0"/>
                    <a:pt x="0" y="73"/>
                    <a:pt x="0" y="162"/>
                  </a:cubicBezTo>
                  <a:lnTo>
                    <a:pt x="0" y="1318"/>
                  </a:lnTo>
                  <a:lnTo>
                    <a:pt x="0" y="1318"/>
                  </a:lnTo>
                  <a:cubicBezTo>
                    <a:pt x="0" y="1331"/>
                    <a:pt x="10" y="1342"/>
                    <a:pt x="23" y="1342"/>
                  </a:cubicBezTo>
                  <a:lnTo>
                    <a:pt x="301" y="1342"/>
                  </a:lnTo>
                  <a:lnTo>
                    <a:pt x="301" y="1342"/>
                  </a:lnTo>
                  <a:cubicBezTo>
                    <a:pt x="313" y="1342"/>
                    <a:pt x="324" y="1331"/>
                    <a:pt x="324" y="1318"/>
                  </a:cubicBezTo>
                  <a:lnTo>
                    <a:pt x="324" y="162"/>
                  </a:lnTo>
                  <a:lnTo>
                    <a:pt x="324" y="162"/>
                  </a:lnTo>
                  <a:cubicBezTo>
                    <a:pt x="324" y="73"/>
                    <a:pt x="251" y="0"/>
                    <a:pt x="162" y="0"/>
                  </a:cubicBez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1" name="Freeform 24">
              <a:extLst>
                <a:ext uri="{FF2B5EF4-FFF2-40B4-BE49-F238E27FC236}">
                  <a16:creationId xmlns:a16="http://schemas.microsoft.com/office/drawing/2014/main" id="{C7E24936-912A-4BB8-B6F8-239293762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2171" y="8052998"/>
              <a:ext cx="290410" cy="1196963"/>
            </a:xfrm>
            <a:custGeom>
              <a:avLst/>
              <a:gdLst>
                <a:gd name="T0" fmla="*/ 162 w 326"/>
                <a:gd name="T1" fmla="*/ 0 h 1343"/>
                <a:gd name="T2" fmla="*/ 162 w 326"/>
                <a:gd name="T3" fmla="*/ 0 h 1343"/>
                <a:gd name="T4" fmla="*/ 162 w 326"/>
                <a:gd name="T5" fmla="*/ 0 h 1343"/>
                <a:gd name="T6" fmla="*/ 0 w 326"/>
                <a:gd name="T7" fmla="*/ 162 h 1343"/>
                <a:gd name="T8" fmla="*/ 0 w 326"/>
                <a:gd name="T9" fmla="*/ 1318 h 1343"/>
                <a:gd name="T10" fmla="*/ 0 w 326"/>
                <a:gd name="T11" fmla="*/ 1318 h 1343"/>
                <a:gd name="T12" fmla="*/ 24 w 326"/>
                <a:gd name="T13" fmla="*/ 1342 h 1343"/>
                <a:gd name="T14" fmla="*/ 301 w 326"/>
                <a:gd name="T15" fmla="*/ 1342 h 1343"/>
                <a:gd name="T16" fmla="*/ 301 w 326"/>
                <a:gd name="T17" fmla="*/ 1342 h 1343"/>
                <a:gd name="T18" fmla="*/ 325 w 326"/>
                <a:gd name="T19" fmla="*/ 1318 h 1343"/>
                <a:gd name="T20" fmla="*/ 325 w 326"/>
                <a:gd name="T21" fmla="*/ 162 h 1343"/>
                <a:gd name="T22" fmla="*/ 325 w 326"/>
                <a:gd name="T23" fmla="*/ 162 h 1343"/>
                <a:gd name="T24" fmla="*/ 162 w 326"/>
                <a:gd name="T25" fmla="*/ 0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6" h="1343">
                  <a:moveTo>
                    <a:pt x="162" y="0"/>
                  </a:moveTo>
                  <a:lnTo>
                    <a:pt x="162" y="0"/>
                  </a:lnTo>
                  <a:lnTo>
                    <a:pt x="162" y="0"/>
                  </a:lnTo>
                  <a:cubicBezTo>
                    <a:pt x="73" y="0"/>
                    <a:pt x="0" y="73"/>
                    <a:pt x="0" y="162"/>
                  </a:cubicBezTo>
                  <a:lnTo>
                    <a:pt x="0" y="1318"/>
                  </a:lnTo>
                  <a:lnTo>
                    <a:pt x="0" y="1318"/>
                  </a:lnTo>
                  <a:cubicBezTo>
                    <a:pt x="0" y="1331"/>
                    <a:pt x="11" y="1342"/>
                    <a:pt x="24" y="1342"/>
                  </a:cubicBezTo>
                  <a:lnTo>
                    <a:pt x="301" y="1342"/>
                  </a:lnTo>
                  <a:lnTo>
                    <a:pt x="301" y="1342"/>
                  </a:lnTo>
                  <a:cubicBezTo>
                    <a:pt x="314" y="1342"/>
                    <a:pt x="325" y="1331"/>
                    <a:pt x="325" y="1318"/>
                  </a:cubicBezTo>
                  <a:lnTo>
                    <a:pt x="325" y="162"/>
                  </a:lnTo>
                  <a:lnTo>
                    <a:pt x="325" y="162"/>
                  </a:lnTo>
                  <a:cubicBezTo>
                    <a:pt x="325" y="73"/>
                    <a:pt x="252" y="0"/>
                    <a:pt x="162" y="0"/>
                  </a:cubicBez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2" name="Freeform 25">
              <a:extLst>
                <a:ext uri="{FF2B5EF4-FFF2-40B4-BE49-F238E27FC236}">
                  <a16:creationId xmlns:a16="http://schemas.microsoft.com/office/drawing/2014/main" id="{B291558E-A42A-4FDB-A9E7-059645510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9068" y="8052998"/>
              <a:ext cx="290410" cy="1196963"/>
            </a:xfrm>
            <a:custGeom>
              <a:avLst/>
              <a:gdLst>
                <a:gd name="T0" fmla="*/ 162 w 325"/>
                <a:gd name="T1" fmla="*/ 0 h 1343"/>
                <a:gd name="T2" fmla="*/ 162 w 325"/>
                <a:gd name="T3" fmla="*/ 0 h 1343"/>
                <a:gd name="T4" fmla="*/ 162 w 325"/>
                <a:gd name="T5" fmla="*/ 0 h 1343"/>
                <a:gd name="T6" fmla="*/ 0 w 325"/>
                <a:gd name="T7" fmla="*/ 162 h 1343"/>
                <a:gd name="T8" fmla="*/ 0 w 325"/>
                <a:gd name="T9" fmla="*/ 1318 h 1343"/>
                <a:gd name="T10" fmla="*/ 0 w 325"/>
                <a:gd name="T11" fmla="*/ 1318 h 1343"/>
                <a:gd name="T12" fmla="*/ 23 w 325"/>
                <a:gd name="T13" fmla="*/ 1342 h 1343"/>
                <a:gd name="T14" fmla="*/ 301 w 325"/>
                <a:gd name="T15" fmla="*/ 1342 h 1343"/>
                <a:gd name="T16" fmla="*/ 301 w 325"/>
                <a:gd name="T17" fmla="*/ 1342 h 1343"/>
                <a:gd name="T18" fmla="*/ 324 w 325"/>
                <a:gd name="T19" fmla="*/ 1318 h 1343"/>
                <a:gd name="T20" fmla="*/ 324 w 325"/>
                <a:gd name="T21" fmla="*/ 162 h 1343"/>
                <a:gd name="T22" fmla="*/ 324 w 325"/>
                <a:gd name="T23" fmla="*/ 162 h 1343"/>
                <a:gd name="T24" fmla="*/ 162 w 325"/>
                <a:gd name="T25" fmla="*/ 0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5" h="1343">
                  <a:moveTo>
                    <a:pt x="162" y="0"/>
                  </a:moveTo>
                  <a:lnTo>
                    <a:pt x="162" y="0"/>
                  </a:lnTo>
                  <a:lnTo>
                    <a:pt x="162" y="0"/>
                  </a:lnTo>
                  <a:cubicBezTo>
                    <a:pt x="73" y="0"/>
                    <a:pt x="0" y="73"/>
                    <a:pt x="0" y="162"/>
                  </a:cubicBezTo>
                  <a:lnTo>
                    <a:pt x="0" y="1318"/>
                  </a:lnTo>
                  <a:lnTo>
                    <a:pt x="0" y="1318"/>
                  </a:lnTo>
                  <a:cubicBezTo>
                    <a:pt x="0" y="1331"/>
                    <a:pt x="10" y="1342"/>
                    <a:pt x="23" y="1342"/>
                  </a:cubicBezTo>
                  <a:lnTo>
                    <a:pt x="301" y="1342"/>
                  </a:lnTo>
                  <a:lnTo>
                    <a:pt x="301" y="1342"/>
                  </a:lnTo>
                  <a:cubicBezTo>
                    <a:pt x="314" y="1342"/>
                    <a:pt x="324" y="1331"/>
                    <a:pt x="324" y="1318"/>
                  </a:cubicBezTo>
                  <a:lnTo>
                    <a:pt x="324" y="162"/>
                  </a:lnTo>
                  <a:lnTo>
                    <a:pt x="324" y="162"/>
                  </a:lnTo>
                  <a:cubicBezTo>
                    <a:pt x="324" y="73"/>
                    <a:pt x="251" y="0"/>
                    <a:pt x="162" y="0"/>
                  </a:cubicBez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3" name="Freeform 26">
              <a:extLst>
                <a:ext uri="{FF2B5EF4-FFF2-40B4-BE49-F238E27FC236}">
                  <a16:creationId xmlns:a16="http://schemas.microsoft.com/office/drawing/2014/main" id="{02248095-21C2-4781-9D53-FB3FD4429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95963" y="8052998"/>
              <a:ext cx="290410" cy="1196963"/>
            </a:xfrm>
            <a:custGeom>
              <a:avLst/>
              <a:gdLst>
                <a:gd name="T0" fmla="*/ 163 w 327"/>
                <a:gd name="T1" fmla="*/ 0 h 1343"/>
                <a:gd name="T2" fmla="*/ 163 w 327"/>
                <a:gd name="T3" fmla="*/ 0 h 1343"/>
                <a:gd name="T4" fmla="*/ 163 w 327"/>
                <a:gd name="T5" fmla="*/ 0 h 1343"/>
                <a:gd name="T6" fmla="*/ 0 w 327"/>
                <a:gd name="T7" fmla="*/ 162 h 1343"/>
                <a:gd name="T8" fmla="*/ 0 w 327"/>
                <a:gd name="T9" fmla="*/ 1318 h 1343"/>
                <a:gd name="T10" fmla="*/ 0 w 327"/>
                <a:gd name="T11" fmla="*/ 1318 h 1343"/>
                <a:gd name="T12" fmla="*/ 24 w 327"/>
                <a:gd name="T13" fmla="*/ 1342 h 1343"/>
                <a:gd name="T14" fmla="*/ 301 w 327"/>
                <a:gd name="T15" fmla="*/ 1342 h 1343"/>
                <a:gd name="T16" fmla="*/ 301 w 327"/>
                <a:gd name="T17" fmla="*/ 1342 h 1343"/>
                <a:gd name="T18" fmla="*/ 326 w 327"/>
                <a:gd name="T19" fmla="*/ 1318 h 1343"/>
                <a:gd name="T20" fmla="*/ 326 w 327"/>
                <a:gd name="T21" fmla="*/ 162 h 1343"/>
                <a:gd name="T22" fmla="*/ 326 w 327"/>
                <a:gd name="T23" fmla="*/ 162 h 1343"/>
                <a:gd name="T24" fmla="*/ 163 w 327"/>
                <a:gd name="T25" fmla="*/ 0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7" h="1343">
                  <a:moveTo>
                    <a:pt x="163" y="0"/>
                  </a:moveTo>
                  <a:lnTo>
                    <a:pt x="163" y="0"/>
                  </a:lnTo>
                  <a:lnTo>
                    <a:pt x="163" y="0"/>
                  </a:lnTo>
                  <a:cubicBezTo>
                    <a:pt x="73" y="0"/>
                    <a:pt x="0" y="73"/>
                    <a:pt x="0" y="162"/>
                  </a:cubicBezTo>
                  <a:lnTo>
                    <a:pt x="0" y="1318"/>
                  </a:lnTo>
                  <a:lnTo>
                    <a:pt x="0" y="1318"/>
                  </a:lnTo>
                  <a:cubicBezTo>
                    <a:pt x="0" y="1331"/>
                    <a:pt x="11" y="1342"/>
                    <a:pt x="24" y="1342"/>
                  </a:cubicBezTo>
                  <a:lnTo>
                    <a:pt x="301" y="1342"/>
                  </a:lnTo>
                  <a:lnTo>
                    <a:pt x="301" y="1342"/>
                  </a:lnTo>
                  <a:cubicBezTo>
                    <a:pt x="314" y="1342"/>
                    <a:pt x="326" y="1331"/>
                    <a:pt x="326" y="1318"/>
                  </a:cubicBezTo>
                  <a:lnTo>
                    <a:pt x="326" y="162"/>
                  </a:lnTo>
                  <a:lnTo>
                    <a:pt x="326" y="162"/>
                  </a:lnTo>
                  <a:cubicBezTo>
                    <a:pt x="326" y="73"/>
                    <a:pt x="253" y="0"/>
                    <a:pt x="163" y="0"/>
                  </a:cubicBez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4" name="Freeform 27">
              <a:extLst>
                <a:ext uri="{FF2B5EF4-FFF2-40B4-BE49-F238E27FC236}">
                  <a16:creationId xmlns:a16="http://schemas.microsoft.com/office/drawing/2014/main" id="{A068D8F5-F42D-4C11-964D-E27FD0B7D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5299" y="8052998"/>
              <a:ext cx="290410" cy="1193037"/>
            </a:xfrm>
            <a:custGeom>
              <a:avLst/>
              <a:gdLst>
                <a:gd name="T0" fmla="*/ 162 w 326"/>
                <a:gd name="T1" fmla="*/ 0 h 1342"/>
                <a:gd name="T2" fmla="*/ 162 w 326"/>
                <a:gd name="T3" fmla="*/ 0 h 1342"/>
                <a:gd name="T4" fmla="*/ 162 w 326"/>
                <a:gd name="T5" fmla="*/ 0 h 1342"/>
                <a:gd name="T6" fmla="*/ 0 w 326"/>
                <a:gd name="T7" fmla="*/ 162 h 1342"/>
                <a:gd name="T8" fmla="*/ 0 w 326"/>
                <a:gd name="T9" fmla="*/ 1318 h 1342"/>
                <a:gd name="T10" fmla="*/ 0 w 326"/>
                <a:gd name="T11" fmla="*/ 1318 h 1342"/>
                <a:gd name="T12" fmla="*/ 23 w 326"/>
                <a:gd name="T13" fmla="*/ 1341 h 1342"/>
                <a:gd name="T14" fmla="*/ 301 w 326"/>
                <a:gd name="T15" fmla="*/ 1341 h 1342"/>
                <a:gd name="T16" fmla="*/ 301 w 326"/>
                <a:gd name="T17" fmla="*/ 1341 h 1342"/>
                <a:gd name="T18" fmla="*/ 325 w 326"/>
                <a:gd name="T19" fmla="*/ 1318 h 1342"/>
                <a:gd name="T20" fmla="*/ 325 w 326"/>
                <a:gd name="T21" fmla="*/ 162 h 1342"/>
                <a:gd name="T22" fmla="*/ 325 w 326"/>
                <a:gd name="T23" fmla="*/ 162 h 1342"/>
                <a:gd name="T24" fmla="*/ 162 w 326"/>
                <a:gd name="T25" fmla="*/ 0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6" h="1342">
                  <a:moveTo>
                    <a:pt x="162" y="0"/>
                  </a:moveTo>
                  <a:lnTo>
                    <a:pt x="162" y="0"/>
                  </a:lnTo>
                  <a:lnTo>
                    <a:pt x="162" y="0"/>
                  </a:lnTo>
                  <a:cubicBezTo>
                    <a:pt x="72" y="0"/>
                    <a:pt x="0" y="72"/>
                    <a:pt x="0" y="162"/>
                  </a:cubicBezTo>
                  <a:lnTo>
                    <a:pt x="0" y="1318"/>
                  </a:lnTo>
                  <a:lnTo>
                    <a:pt x="0" y="1318"/>
                  </a:lnTo>
                  <a:cubicBezTo>
                    <a:pt x="0" y="1331"/>
                    <a:pt x="10" y="1341"/>
                    <a:pt x="23" y="1341"/>
                  </a:cubicBezTo>
                  <a:lnTo>
                    <a:pt x="301" y="1341"/>
                  </a:lnTo>
                  <a:lnTo>
                    <a:pt x="301" y="1341"/>
                  </a:lnTo>
                  <a:cubicBezTo>
                    <a:pt x="315" y="1341"/>
                    <a:pt x="325" y="1331"/>
                    <a:pt x="325" y="1318"/>
                  </a:cubicBezTo>
                  <a:lnTo>
                    <a:pt x="325" y="162"/>
                  </a:lnTo>
                  <a:lnTo>
                    <a:pt x="325" y="162"/>
                  </a:lnTo>
                  <a:cubicBezTo>
                    <a:pt x="325" y="72"/>
                    <a:pt x="252" y="0"/>
                    <a:pt x="16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5" name="Freeform 28">
              <a:extLst>
                <a:ext uri="{FF2B5EF4-FFF2-40B4-BE49-F238E27FC236}">
                  <a16:creationId xmlns:a16="http://schemas.microsoft.com/office/drawing/2014/main" id="{EDABC375-D73F-42FC-A383-B6EDE2818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1784" y="8052998"/>
              <a:ext cx="290410" cy="1193037"/>
            </a:xfrm>
            <a:custGeom>
              <a:avLst/>
              <a:gdLst>
                <a:gd name="T0" fmla="*/ 163 w 325"/>
                <a:gd name="T1" fmla="*/ 0 h 1342"/>
                <a:gd name="T2" fmla="*/ 163 w 325"/>
                <a:gd name="T3" fmla="*/ 0 h 1342"/>
                <a:gd name="T4" fmla="*/ 163 w 325"/>
                <a:gd name="T5" fmla="*/ 0 h 1342"/>
                <a:gd name="T6" fmla="*/ 0 w 325"/>
                <a:gd name="T7" fmla="*/ 162 h 1342"/>
                <a:gd name="T8" fmla="*/ 0 w 325"/>
                <a:gd name="T9" fmla="*/ 1318 h 1342"/>
                <a:gd name="T10" fmla="*/ 0 w 325"/>
                <a:gd name="T11" fmla="*/ 1318 h 1342"/>
                <a:gd name="T12" fmla="*/ 23 w 325"/>
                <a:gd name="T13" fmla="*/ 1341 h 1342"/>
                <a:gd name="T14" fmla="*/ 301 w 325"/>
                <a:gd name="T15" fmla="*/ 1341 h 1342"/>
                <a:gd name="T16" fmla="*/ 301 w 325"/>
                <a:gd name="T17" fmla="*/ 1341 h 1342"/>
                <a:gd name="T18" fmla="*/ 324 w 325"/>
                <a:gd name="T19" fmla="*/ 1318 h 1342"/>
                <a:gd name="T20" fmla="*/ 324 w 325"/>
                <a:gd name="T21" fmla="*/ 162 h 1342"/>
                <a:gd name="T22" fmla="*/ 324 w 325"/>
                <a:gd name="T23" fmla="*/ 162 h 1342"/>
                <a:gd name="T24" fmla="*/ 163 w 325"/>
                <a:gd name="T25" fmla="*/ 0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5" h="1342">
                  <a:moveTo>
                    <a:pt x="163" y="0"/>
                  </a:moveTo>
                  <a:lnTo>
                    <a:pt x="163" y="0"/>
                  </a:lnTo>
                  <a:lnTo>
                    <a:pt x="163" y="0"/>
                  </a:lnTo>
                  <a:cubicBezTo>
                    <a:pt x="73" y="0"/>
                    <a:pt x="0" y="72"/>
                    <a:pt x="0" y="162"/>
                  </a:cubicBezTo>
                  <a:lnTo>
                    <a:pt x="0" y="1318"/>
                  </a:lnTo>
                  <a:lnTo>
                    <a:pt x="0" y="1318"/>
                  </a:lnTo>
                  <a:cubicBezTo>
                    <a:pt x="0" y="1331"/>
                    <a:pt x="10" y="1341"/>
                    <a:pt x="23" y="1341"/>
                  </a:cubicBezTo>
                  <a:lnTo>
                    <a:pt x="301" y="1341"/>
                  </a:lnTo>
                  <a:lnTo>
                    <a:pt x="301" y="1341"/>
                  </a:lnTo>
                  <a:cubicBezTo>
                    <a:pt x="314" y="1341"/>
                    <a:pt x="324" y="1331"/>
                    <a:pt x="324" y="1318"/>
                  </a:cubicBezTo>
                  <a:lnTo>
                    <a:pt x="324" y="162"/>
                  </a:lnTo>
                  <a:lnTo>
                    <a:pt x="324" y="162"/>
                  </a:lnTo>
                  <a:cubicBezTo>
                    <a:pt x="324" y="72"/>
                    <a:pt x="252" y="0"/>
                    <a:pt x="1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6" name="Freeform 29">
              <a:extLst>
                <a:ext uri="{FF2B5EF4-FFF2-40B4-BE49-F238E27FC236}">
                  <a16:creationId xmlns:a16="http://schemas.microsoft.com/office/drawing/2014/main" id="{B9C7E6CB-675E-4578-9C91-2A6E119D8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194" y="8052998"/>
              <a:ext cx="290410" cy="1193037"/>
            </a:xfrm>
            <a:custGeom>
              <a:avLst/>
              <a:gdLst>
                <a:gd name="T0" fmla="*/ 162 w 326"/>
                <a:gd name="T1" fmla="*/ 0 h 1342"/>
                <a:gd name="T2" fmla="*/ 162 w 326"/>
                <a:gd name="T3" fmla="*/ 0 h 1342"/>
                <a:gd name="T4" fmla="*/ 162 w 326"/>
                <a:gd name="T5" fmla="*/ 0 h 1342"/>
                <a:gd name="T6" fmla="*/ 0 w 326"/>
                <a:gd name="T7" fmla="*/ 162 h 1342"/>
                <a:gd name="T8" fmla="*/ 0 w 326"/>
                <a:gd name="T9" fmla="*/ 1318 h 1342"/>
                <a:gd name="T10" fmla="*/ 0 w 326"/>
                <a:gd name="T11" fmla="*/ 1318 h 1342"/>
                <a:gd name="T12" fmla="*/ 23 w 326"/>
                <a:gd name="T13" fmla="*/ 1341 h 1342"/>
                <a:gd name="T14" fmla="*/ 301 w 326"/>
                <a:gd name="T15" fmla="*/ 1341 h 1342"/>
                <a:gd name="T16" fmla="*/ 301 w 326"/>
                <a:gd name="T17" fmla="*/ 1341 h 1342"/>
                <a:gd name="T18" fmla="*/ 325 w 326"/>
                <a:gd name="T19" fmla="*/ 1318 h 1342"/>
                <a:gd name="T20" fmla="*/ 325 w 326"/>
                <a:gd name="T21" fmla="*/ 162 h 1342"/>
                <a:gd name="T22" fmla="*/ 325 w 326"/>
                <a:gd name="T23" fmla="*/ 162 h 1342"/>
                <a:gd name="T24" fmla="*/ 162 w 326"/>
                <a:gd name="T25" fmla="*/ 0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6" h="1342">
                  <a:moveTo>
                    <a:pt x="162" y="0"/>
                  </a:moveTo>
                  <a:lnTo>
                    <a:pt x="162" y="0"/>
                  </a:lnTo>
                  <a:lnTo>
                    <a:pt x="162" y="0"/>
                  </a:lnTo>
                  <a:cubicBezTo>
                    <a:pt x="72" y="0"/>
                    <a:pt x="0" y="72"/>
                    <a:pt x="0" y="162"/>
                  </a:cubicBezTo>
                  <a:lnTo>
                    <a:pt x="0" y="1318"/>
                  </a:lnTo>
                  <a:lnTo>
                    <a:pt x="0" y="1318"/>
                  </a:lnTo>
                  <a:cubicBezTo>
                    <a:pt x="0" y="1331"/>
                    <a:pt x="10" y="1341"/>
                    <a:pt x="23" y="1341"/>
                  </a:cubicBezTo>
                  <a:lnTo>
                    <a:pt x="301" y="1341"/>
                  </a:lnTo>
                  <a:lnTo>
                    <a:pt x="301" y="1341"/>
                  </a:lnTo>
                  <a:cubicBezTo>
                    <a:pt x="314" y="1341"/>
                    <a:pt x="325" y="1331"/>
                    <a:pt x="325" y="1318"/>
                  </a:cubicBezTo>
                  <a:lnTo>
                    <a:pt x="325" y="162"/>
                  </a:lnTo>
                  <a:lnTo>
                    <a:pt x="325" y="162"/>
                  </a:lnTo>
                  <a:cubicBezTo>
                    <a:pt x="325" y="72"/>
                    <a:pt x="252" y="0"/>
                    <a:pt x="16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7" name="Freeform 30">
              <a:extLst>
                <a:ext uri="{FF2B5EF4-FFF2-40B4-BE49-F238E27FC236}">
                  <a16:creationId xmlns:a16="http://schemas.microsoft.com/office/drawing/2014/main" id="{71DB6F75-154A-4E60-8180-44CFFCCDA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8681" y="8052998"/>
              <a:ext cx="290410" cy="1193037"/>
            </a:xfrm>
            <a:custGeom>
              <a:avLst/>
              <a:gdLst>
                <a:gd name="T0" fmla="*/ 163 w 326"/>
                <a:gd name="T1" fmla="*/ 0 h 1342"/>
                <a:gd name="T2" fmla="*/ 163 w 326"/>
                <a:gd name="T3" fmla="*/ 0 h 1342"/>
                <a:gd name="T4" fmla="*/ 163 w 326"/>
                <a:gd name="T5" fmla="*/ 0 h 1342"/>
                <a:gd name="T6" fmla="*/ 0 w 326"/>
                <a:gd name="T7" fmla="*/ 162 h 1342"/>
                <a:gd name="T8" fmla="*/ 0 w 326"/>
                <a:gd name="T9" fmla="*/ 1318 h 1342"/>
                <a:gd name="T10" fmla="*/ 0 w 326"/>
                <a:gd name="T11" fmla="*/ 1318 h 1342"/>
                <a:gd name="T12" fmla="*/ 24 w 326"/>
                <a:gd name="T13" fmla="*/ 1341 h 1342"/>
                <a:gd name="T14" fmla="*/ 302 w 326"/>
                <a:gd name="T15" fmla="*/ 1341 h 1342"/>
                <a:gd name="T16" fmla="*/ 302 w 326"/>
                <a:gd name="T17" fmla="*/ 1341 h 1342"/>
                <a:gd name="T18" fmla="*/ 325 w 326"/>
                <a:gd name="T19" fmla="*/ 1318 h 1342"/>
                <a:gd name="T20" fmla="*/ 325 w 326"/>
                <a:gd name="T21" fmla="*/ 162 h 1342"/>
                <a:gd name="T22" fmla="*/ 325 w 326"/>
                <a:gd name="T23" fmla="*/ 162 h 1342"/>
                <a:gd name="T24" fmla="*/ 163 w 326"/>
                <a:gd name="T25" fmla="*/ 0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6" h="1342">
                  <a:moveTo>
                    <a:pt x="163" y="0"/>
                  </a:moveTo>
                  <a:lnTo>
                    <a:pt x="163" y="0"/>
                  </a:lnTo>
                  <a:lnTo>
                    <a:pt x="163" y="0"/>
                  </a:lnTo>
                  <a:cubicBezTo>
                    <a:pt x="73" y="0"/>
                    <a:pt x="0" y="72"/>
                    <a:pt x="0" y="162"/>
                  </a:cubicBezTo>
                  <a:lnTo>
                    <a:pt x="0" y="1318"/>
                  </a:lnTo>
                  <a:lnTo>
                    <a:pt x="0" y="1318"/>
                  </a:lnTo>
                  <a:cubicBezTo>
                    <a:pt x="0" y="1331"/>
                    <a:pt x="12" y="1341"/>
                    <a:pt x="24" y="1341"/>
                  </a:cubicBezTo>
                  <a:lnTo>
                    <a:pt x="302" y="1341"/>
                  </a:lnTo>
                  <a:lnTo>
                    <a:pt x="302" y="1341"/>
                  </a:lnTo>
                  <a:cubicBezTo>
                    <a:pt x="315" y="1341"/>
                    <a:pt x="325" y="1331"/>
                    <a:pt x="325" y="1318"/>
                  </a:cubicBezTo>
                  <a:lnTo>
                    <a:pt x="325" y="162"/>
                  </a:lnTo>
                  <a:lnTo>
                    <a:pt x="325" y="162"/>
                  </a:lnTo>
                  <a:cubicBezTo>
                    <a:pt x="325" y="72"/>
                    <a:pt x="253" y="0"/>
                    <a:pt x="1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8" name="Freeform 31">
              <a:extLst>
                <a:ext uri="{FF2B5EF4-FFF2-40B4-BE49-F238E27FC236}">
                  <a16:creationId xmlns:a16="http://schemas.microsoft.com/office/drawing/2014/main" id="{4E5A87E6-5C44-44FF-BBCC-3486946A3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5165" y="8052998"/>
              <a:ext cx="290410" cy="1193037"/>
            </a:xfrm>
            <a:custGeom>
              <a:avLst/>
              <a:gdLst>
                <a:gd name="T0" fmla="*/ 162 w 326"/>
                <a:gd name="T1" fmla="*/ 0 h 1342"/>
                <a:gd name="T2" fmla="*/ 162 w 326"/>
                <a:gd name="T3" fmla="*/ 0 h 1342"/>
                <a:gd name="T4" fmla="*/ 162 w 326"/>
                <a:gd name="T5" fmla="*/ 0 h 1342"/>
                <a:gd name="T6" fmla="*/ 0 w 326"/>
                <a:gd name="T7" fmla="*/ 162 h 1342"/>
                <a:gd name="T8" fmla="*/ 0 w 326"/>
                <a:gd name="T9" fmla="*/ 1318 h 1342"/>
                <a:gd name="T10" fmla="*/ 0 w 326"/>
                <a:gd name="T11" fmla="*/ 1318 h 1342"/>
                <a:gd name="T12" fmla="*/ 24 w 326"/>
                <a:gd name="T13" fmla="*/ 1341 h 1342"/>
                <a:gd name="T14" fmla="*/ 301 w 326"/>
                <a:gd name="T15" fmla="*/ 1341 h 1342"/>
                <a:gd name="T16" fmla="*/ 301 w 326"/>
                <a:gd name="T17" fmla="*/ 1341 h 1342"/>
                <a:gd name="T18" fmla="*/ 325 w 326"/>
                <a:gd name="T19" fmla="*/ 1318 h 1342"/>
                <a:gd name="T20" fmla="*/ 325 w 326"/>
                <a:gd name="T21" fmla="*/ 162 h 1342"/>
                <a:gd name="T22" fmla="*/ 325 w 326"/>
                <a:gd name="T23" fmla="*/ 162 h 1342"/>
                <a:gd name="T24" fmla="*/ 162 w 326"/>
                <a:gd name="T25" fmla="*/ 0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6" h="1342">
                  <a:moveTo>
                    <a:pt x="162" y="0"/>
                  </a:moveTo>
                  <a:lnTo>
                    <a:pt x="162" y="0"/>
                  </a:lnTo>
                  <a:lnTo>
                    <a:pt x="162" y="0"/>
                  </a:lnTo>
                  <a:cubicBezTo>
                    <a:pt x="73" y="0"/>
                    <a:pt x="0" y="72"/>
                    <a:pt x="0" y="162"/>
                  </a:cubicBezTo>
                  <a:lnTo>
                    <a:pt x="0" y="1318"/>
                  </a:lnTo>
                  <a:lnTo>
                    <a:pt x="0" y="1318"/>
                  </a:lnTo>
                  <a:cubicBezTo>
                    <a:pt x="0" y="1331"/>
                    <a:pt x="11" y="1341"/>
                    <a:pt x="24" y="1341"/>
                  </a:cubicBezTo>
                  <a:lnTo>
                    <a:pt x="301" y="1341"/>
                  </a:lnTo>
                  <a:lnTo>
                    <a:pt x="301" y="1341"/>
                  </a:lnTo>
                  <a:cubicBezTo>
                    <a:pt x="315" y="1341"/>
                    <a:pt x="325" y="1331"/>
                    <a:pt x="325" y="1318"/>
                  </a:cubicBezTo>
                  <a:lnTo>
                    <a:pt x="325" y="162"/>
                  </a:lnTo>
                  <a:lnTo>
                    <a:pt x="325" y="162"/>
                  </a:lnTo>
                  <a:cubicBezTo>
                    <a:pt x="325" y="72"/>
                    <a:pt x="253" y="0"/>
                    <a:pt x="16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9" name="Freeform 32">
              <a:extLst>
                <a:ext uri="{FF2B5EF4-FFF2-40B4-BE49-F238E27FC236}">
                  <a16:creationId xmlns:a16="http://schemas.microsoft.com/office/drawing/2014/main" id="{BEE7619A-5677-4D44-9CFB-120BC4F85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5576" y="8052998"/>
              <a:ext cx="290410" cy="1193037"/>
            </a:xfrm>
            <a:custGeom>
              <a:avLst/>
              <a:gdLst>
                <a:gd name="T0" fmla="*/ 162 w 326"/>
                <a:gd name="T1" fmla="*/ 0 h 1342"/>
                <a:gd name="T2" fmla="*/ 162 w 326"/>
                <a:gd name="T3" fmla="*/ 0 h 1342"/>
                <a:gd name="T4" fmla="*/ 162 w 326"/>
                <a:gd name="T5" fmla="*/ 0 h 1342"/>
                <a:gd name="T6" fmla="*/ 0 w 326"/>
                <a:gd name="T7" fmla="*/ 162 h 1342"/>
                <a:gd name="T8" fmla="*/ 0 w 326"/>
                <a:gd name="T9" fmla="*/ 1318 h 1342"/>
                <a:gd name="T10" fmla="*/ 0 w 326"/>
                <a:gd name="T11" fmla="*/ 1318 h 1342"/>
                <a:gd name="T12" fmla="*/ 23 w 326"/>
                <a:gd name="T13" fmla="*/ 1341 h 1342"/>
                <a:gd name="T14" fmla="*/ 302 w 326"/>
                <a:gd name="T15" fmla="*/ 1341 h 1342"/>
                <a:gd name="T16" fmla="*/ 302 w 326"/>
                <a:gd name="T17" fmla="*/ 1341 h 1342"/>
                <a:gd name="T18" fmla="*/ 325 w 326"/>
                <a:gd name="T19" fmla="*/ 1318 h 1342"/>
                <a:gd name="T20" fmla="*/ 325 w 326"/>
                <a:gd name="T21" fmla="*/ 162 h 1342"/>
                <a:gd name="T22" fmla="*/ 325 w 326"/>
                <a:gd name="T23" fmla="*/ 162 h 1342"/>
                <a:gd name="T24" fmla="*/ 162 w 326"/>
                <a:gd name="T25" fmla="*/ 0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6" h="1342">
                  <a:moveTo>
                    <a:pt x="162" y="0"/>
                  </a:moveTo>
                  <a:lnTo>
                    <a:pt x="162" y="0"/>
                  </a:lnTo>
                  <a:lnTo>
                    <a:pt x="162" y="0"/>
                  </a:lnTo>
                  <a:cubicBezTo>
                    <a:pt x="73" y="0"/>
                    <a:pt x="0" y="72"/>
                    <a:pt x="0" y="162"/>
                  </a:cubicBezTo>
                  <a:lnTo>
                    <a:pt x="0" y="1318"/>
                  </a:lnTo>
                  <a:lnTo>
                    <a:pt x="0" y="1318"/>
                  </a:lnTo>
                  <a:cubicBezTo>
                    <a:pt x="0" y="1331"/>
                    <a:pt x="11" y="1341"/>
                    <a:pt x="23" y="1341"/>
                  </a:cubicBezTo>
                  <a:lnTo>
                    <a:pt x="302" y="1341"/>
                  </a:lnTo>
                  <a:lnTo>
                    <a:pt x="302" y="1341"/>
                  </a:lnTo>
                  <a:cubicBezTo>
                    <a:pt x="315" y="1341"/>
                    <a:pt x="325" y="1331"/>
                    <a:pt x="325" y="1318"/>
                  </a:cubicBezTo>
                  <a:lnTo>
                    <a:pt x="325" y="162"/>
                  </a:lnTo>
                  <a:lnTo>
                    <a:pt x="325" y="162"/>
                  </a:lnTo>
                  <a:cubicBezTo>
                    <a:pt x="325" y="72"/>
                    <a:pt x="252" y="0"/>
                    <a:pt x="16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0" name="Freeform 33">
              <a:extLst>
                <a:ext uri="{FF2B5EF4-FFF2-40B4-BE49-F238E27FC236}">
                  <a16:creationId xmlns:a16="http://schemas.microsoft.com/office/drawing/2014/main" id="{EFBB0139-A933-4BE8-9D0C-DB980588B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2063" y="8052998"/>
              <a:ext cx="290410" cy="1193037"/>
            </a:xfrm>
            <a:custGeom>
              <a:avLst/>
              <a:gdLst>
                <a:gd name="T0" fmla="*/ 163 w 326"/>
                <a:gd name="T1" fmla="*/ 0 h 1342"/>
                <a:gd name="T2" fmla="*/ 163 w 326"/>
                <a:gd name="T3" fmla="*/ 0 h 1342"/>
                <a:gd name="T4" fmla="*/ 163 w 326"/>
                <a:gd name="T5" fmla="*/ 0 h 1342"/>
                <a:gd name="T6" fmla="*/ 0 w 326"/>
                <a:gd name="T7" fmla="*/ 162 h 1342"/>
                <a:gd name="T8" fmla="*/ 0 w 326"/>
                <a:gd name="T9" fmla="*/ 1318 h 1342"/>
                <a:gd name="T10" fmla="*/ 0 w 326"/>
                <a:gd name="T11" fmla="*/ 1318 h 1342"/>
                <a:gd name="T12" fmla="*/ 24 w 326"/>
                <a:gd name="T13" fmla="*/ 1341 h 1342"/>
                <a:gd name="T14" fmla="*/ 301 w 326"/>
                <a:gd name="T15" fmla="*/ 1341 h 1342"/>
                <a:gd name="T16" fmla="*/ 301 w 326"/>
                <a:gd name="T17" fmla="*/ 1341 h 1342"/>
                <a:gd name="T18" fmla="*/ 325 w 326"/>
                <a:gd name="T19" fmla="*/ 1318 h 1342"/>
                <a:gd name="T20" fmla="*/ 325 w 326"/>
                <a:gd name="T21" fmla="*/ 162 h 1342"/>
                <a:gd name="T22" fmla="*/ 325 w 326"/>
                <a:gd name="T23" fmla="*/ 162 h 1342"/>
                <a:gd name="T24" fmla="*/ 163 w 326"/>
                <a:gd name="T25" fmla="*/ 0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6" h="1342">
                  <a:moveTo>
                    <a:pt x="163" y="0"/>
                  </a:moveTo>
                  <a:lnTo>
                    <a:pt x="163" y="0"/>
                  </a:lnTo>
                  <a:lnTo>
                    <a:pt x="163" y="0"/>
                  </a:lnTo>
                  <a:cubicBezTo>
                    <a:pt x="73" y="0"/>
                    <a:pt x="0" y="72"/>
                    <a:pt x="0" y="162"/>
                  </a:cubicBezTo>
                  <a:lnTo>
                    <a:pt x="0" y="1318"/>
                  </a:lnTo>
                  <a:lnTo>
                    <a:pt x="0" y="1318"/>
                  </a:lnTo>
                  <a:cubicBezTo>
                    <a:pt x="0" y="1331"/>
                    <a:pt x="10" y="1341"/>
                    <a:pt x="24" y="1341"/>
                  </a:cubicBezTo>
                  <a:lnTo>
                    <a:pt x="301" y="1341"/>
                  </a:lnTo>
                  <a:lnTo>
                    <a:pt x="301" y="1341"/>
                  </a:lnTo>
                  <a:cubicBezTo>
                    <a:pt x="314" y="1341"/>
                    <a:pt x="325" y="1331"/>
                    <a:pt x="325" y="1318"/>
                  </a:cubicBezTo>
                  <a:lnTo>
                    <a:pt x="325" y="162"/>
                  </a:lnTo>
                  <a:lnTo>
                    <a:pt x="325" y="162"/>
                  </a:lnTo>
                  <a:cubicBezTo>
                    <a:pt x="325" y="72"/>
                    <a:pt x="253" y="0"/>
                    <a:pt x="1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1" name="Freeform 34">
              <a:extLst>
                <a:ext uri="{FF2B5EF4-FFF2-40B4-BE49-F238E27FC236}">
                  <a16:creationId xmlns:a16="http://schemas.microsoft.com/office/drawing/2014/main" id="{67FFFD07-C560-4D87-BFB8-658BB80D6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473" y="8052998"/>
              <a:ext cx="290410" cy="1193037"/>
            </a:xfrm>
            <a:custGeom>
              <a:avLst/>
              <a:gdLst>
                <a:gd name="T0" fmla="*/ 163 w 327"/>
                <a:gd name="T1" fmla="*/ 0 h 1342"/>
                <a:gd name="T2" fmla="*/ 163 w 327"/>
                <a:gd name="T3" fmla="*/ 0 h 1342"/>
                <a:gd name="T4" fmla="*/ 163 w 327"/>
                <a:gd name="T5" fmla="*/ 0 h 1342"/>
                <a:gd name="T6" fmla="*/ 0 w 327"/>
                <a:gd name="T7" fmla="*/ 162 h 1342"/>
                <a:gd name="T8" fmla="*/ 0 w 327"/>
                <a:gd name="T9" fmla="*/ 1318 h 1342"/>
                <a:gd name="T10" fmla="*/ 0 w 327"/>
                <a:gd name="T11" fmla="*/ 1318 h 1342"/>
                <a:gd name="T12" fmla="*/ 25 w 327"/>
                <a:gd name="T13" fmla="*/ 1341 h 1342"/>
                <a:gd name="T14" fmla="*/ 302 w 327"/>
                <a:gd name="T15" fmla="*/ 1341 h 1342"/>
                <a:gd name="T16" fmla="*/ 302 w 327"/>
                <a:gd name="T17" fmla="*/ 1341 h 1342"/>
                <a:gd name="T18" fmla="*/ 326 w 327"/>
                <a:gd name="T19" fmla="*/ 1318 h 1342"/>
                <a:gd name="T20" fmla="*/ 326 w 327"/>
                <a:gd name="T21" fmla="*/ 162 h 1342"/>
                <a:gd name="T22" fmla="*/ 326 w 327"/>
                <a:gd name="T23" fmla="*/ 162 h 1342"/>
                <a:gd name="T24" fmla="*/ 163 w 327"/>
                <a:gd name="T25" fmla="*/ 0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7" h="1342">
                  <a:moveTo>
                    <a:pt x="163" y="0"/>
                  </a:moveTo>
                  <a:lnTo>
                    <a:pt x="163" y="0"/>
                  </a:lnTo>
                  <a:lnTo>
                    <a:pt x="163" y="0"/>
                  </a:lnTo>
                  <a:cubicBezTo>
                    <a:pt x="73" y="0"/>
                    <a:pt x="0" y="72"/>
                    <a:pt x="0" y="162"/>
                  </a:cubicBezTo>
                  <a:lnTo>
                    <a:pt x="0" y="1318"/>
                  </a:lnTo>
                  <a:lnTo>
                    <a:pt x="0" y="1318"/>
                  </a:lnTo>
                  <a:cubicBezTo>
                    <a:pt x="0" y="1331"/>
                    <a:pt x="12" y="1341"/>
                    <a:pt x="25" y="1341"/>
                  </a:cubicBezTo>
                  <a:lnTo>
                    <a:pt x="302" y="1341"/>
                  </a:lnTo>
                  <a:lnTo>
                    <a:pt x="302" y="1341"/>
                  </a:lnTo>
                  <a:cubicBezTo>
                    <a:pt x="315" y="1341"/>
                    <a:pt x="326" y="1331"/>
                    <a:pt x="326" y="1318"/>
                  </a:cubicBezTo>
                  <a:lnTo>
                    <a:pt x="326" y="162"/>
                  </a:lnTo>
                  <a:lnTo>
                    <a:pt x="326" y="162"/>
                  </a:lnTo>
                  <a:cubicBezTo>
                    <a:pt x="326" y="72"/>
                    <a:pt x="253" y="0"/>
                    <a:pt x="1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2" name="Freeform 35">
              <a:extLst>
                <a:ext uri="{FF2B5EF4-FFF2-40B4-BE49-F238E27FC236}">
                  <a16:creationId xmlns:a16="http://schemas.microsoft.com/office/drawing/2014/main" id="{2F58E953-D119-4512-BAA3-7046D28BA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8958" y="8052998"/>
              <a:ext cx="290410" cy="1193037"/>
            </a:xfrm>
            <a:custGeom>
              <a:avLst/>
              <a:gdLst>
                <a:gd name="T0" fmla="*/ 163 w 327"/>
                <a:gd name="T1" fmla="*/ 0 h 1342"/>
                <a:gd name="T2" fmla="*/ 163 w 327"/>
                <a:gd name="T3" fmla="*/ 0 h 1342"/>
                <a:gd name="T4" fmla="*/ 163 w 327"/>
                <a:gd name="T5" fmla="*/ 0 h 1342"/>
                <a:gd name="T6" fmla="*/ 0 w 327"/>
                <a:gd name="T7" fmla="*/ 162 h 1342"/>
                <a:gd name="T8" fmla="*/ 0 w 327"/>
                <a:gd name="T9" fmla="*/ 1318 h 1342"/>
                <a:gd name="T10" fmla="*/ 0 w 327"/>
                <a:gd name="T11" fmla="*/ 1318 h 1342"/>
                <a:gd name="T12" fmla="*/ 24 w 327"/>
                <a:gd name="T13" fmla="*/ 1341 h 1342"/>
                <a:gd name="T14" fmla="*/ 302 w 327"/>
                <a:gd name="T15" fmla="*/ 1341 h 1342"/>
                <a:gd name="T16" fmla="*/ 302 w 327"/>
                <a:gd name="T17" fmla="*/ 1341 h 1342"/>
                <a:gd name="T18" fmla="*/ 326 w 327"/>
                <a:gd name="T19" fmla="*/ 1318 h 1342"/>
                <a:gd name="T20" fmla="*/ 326 w 327"/>
                <a:gd name="T21" fmla="*/ 162 h 1342"/>
                <a:gd name="T22" fmla="*/ 326 w 327"/>
                <a:gd name="T23" fmla="*/ 162 h 1342"/>
                <a:gd name="T24" fmla="*/ 163 w 327"/>
                <a:gd name="T25" fmla="*/ 0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7" h="1342">
                  <a:moveTo>
                    <a:pt x="163" y="0"/>
                  </a:moveTo>
                  <a:lnTo>
                    <a:pt x="163" y="0"/>
                  </a:lnTo>
                  <a:lnTo>
                    <a:pt x="163" y="0"/>
                  </a:lnTo>
                  <a:cubicBezTo>
                    <a:pt x="73" y="0"/>
                    <a:pt x="0" y="72"/>
                    <a:pt x="0" y="162"/>
                  </a:cubicBezTo>
                  <a:lnTo>
                    <a:pt x="0" y="1318"/>
                  </a:lnTo>
                  <a:lnTo>
                    <a:pt x="0" y="1318"/>
                  </a:lnTo>
                  <a:cubicBezTo>
                    <a:pt x="0" y="1331"/>
                    <a:pt x="11" y="1341"/>
                    <a:pt x="24" y="1341"/>
                  </a:cubicBezTo>
                  <a:lnTo>
                    <a:pt x="302" y="1341"/>
                  </a:lnTo>
                  <a:lnTo>
                    <a:pt x="302" y="1341"/>
                  </a:lnTo>
                  <a:cubicBezTo>
                    <a:pt x="315" y="1341"/>
                    <a:pt x="326" y="1331"/>
                    <a:pt x="326" y="1318"/>
                  </a:cubicBezTo>
                  <a:lnTo>
                    <a:pt x="326" y="162"/>
                  </a:lnTo>
                  <a:lnTo>
                    <a:pt x="326" y="162"/>
                  </a:lnTo>
                  <a:cubicBezTo>
                    <a:pt x="326" y="72"/>
                    <a:pt x="253" y="0"/>
                    <a:pt x="1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3" name="Freeform 36">
              <a:extLst>
                <a:ext uri="{FF2B5EF4-FFF2-40B4-BE49-F238E27FC236}">
                  <a16:creationId xmlns:a16="http://schemas.microsoft.com/office/drawing/2014/main" id="{7FB6ACD4-67C9-4E51-8BB6-3BE8CDB59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9368" y="8052998"/>
              <a:ext cx="290410" cy="1193037"/>
            </a:xfrm>
            <a:custGeom>
              <a:avLst/>
              <a:gdLst>
                <a:gd name="T0" fmla="*/ 162 w 325"/>
                <a:gd name="T1" fmla="*/ 0 h 1342"/>
                <a:gd name="T2" fmla="*/ 162 w 325"/>
                <a:gd name="T3" fmla="*/ 0 h 1342"/>
                <a:gd name="T4" fmla="*/ 162 w 325"/>
                <a:gd name="T5" fmla="*/ 0 h 1342"/>
                <a:gd name="T6" fmla="*/ 0 w 325"/>
                <a:gd name="T7" fmla="*/ 162 h 1342"/>
                <a:gd name="T8" fmla="*/ 0 w 325"/>
                <a:gd name="T9" fmla="*/ 1318 h 1342"/>
                <a:gd name="T10" fmla="*/ 0 w 325"/>
                <a:gd name="T11" fmla="*/ 1318 h 1342"/>
                <a:gd name="T12" fmla="*/ 23 w 325"/>
                <a:gd name="T13" fmla="*/ 1341 h 1342"/>
                <a:gd name="T14" fmla="*/ 301 w 325"/>
                <a:gd name="T15" fmla="*/ 1341 h 1342"/>
                <a:gd name="T16" fmla="*/ 301 w 325"/>
                <a:gd name="T17" fmla="*/ 1341 h 1342"/>
                <a:gd name="T18" fmla="*/ 324 w 325"/>
                <a:gd name="T19" fmla="*/ 1318 h 1342"/>
                <a:gd name="T20" fmla="*/ 324 w 325"/>
                <a:gd name="T21" fmla="*/ 162 h 1342"/>
                <a:gd name="T22" fmla="*/ 324 w 325"/>
                <a:gd name="T23" fmla="*/ 162 h 1342"/>
                <a:gd name="T24" fmla="*/ 162 w 325"/>
                <a:gd name="T25" fmla="*/ 0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5" h="1342">
                  <a:moveTo>
                    <a:pt x="162" y="0"/>
                  </a:moveTo>
                  <a:lnTo>
                    <a:pt x="162" y="0"/>
                  </a:lnTo>
                  <a:lnTo>
                    <a:pt x="162" y="0"/>
                  </a:lnTo>
                  <a:cubicBezTo>
                    <a:pt x="73" y="0"/>
                    <a:pt x="0" y="72"/>
                    <a:pt x="0" y="162"/>
                  </a:cubicBezTo>
                  <a:lnTo>
                    <a:pt x="0" y="1318"/>
                  </a:lnTo>
                  <a:lnTo>
                    <a:pt x="0" y="1318"/>
                  </a:lnTo>
                  <a:cubicBezTo>
                    <a:pt x="0" y="1331"/>
                    <a:pt x="10" y="1341"/>
                    <a:pt x="23" y="1341"/>
                  </a:cubicBezTo>
                  <a:lnTo>
                    <a:pt x="301" y="1341"/>
                  </a:lnTo>
                  <a:lnTo>
                    <a:pt x="301" y="1341"/>
                  </a:lnTo>
                  <a:cubicBezTo>
                    <a:pt x="314" y="1341"/>
                    <a:pt x="324" y="1331"/>
                    <a:pt x="324" y="1318"/>
                  </a:cubicBezTo>
                  <a:lnTo>
                    <a:pt x="324" y="162"/>
                  </a:lnTo>
                  <a:lnTo>
                    <a:pt x="324" y="162"/>
                  </a:lnTo>
                  <a:cubicBezTo>
                    <a:pt x="324" y="72"/>
                    <a:pt x="252" y="0"/>
                    <a:pt x="16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4" name="Freeform 37">
              <a:extLst>
                <a:ext uri="{FF2B5EF4-FFF2-40B4-BE49-F238E27FC236}">
                  <a16:creationId xmlns:a16="http://schemas.microsoft.com/office/drawing/2014/main" id="{08163CBE-A1A3-472C-B292-AAE8B11A3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5855" y="8052998"/>
              <a:ext cx="290410" cy="1193037"/>
            </a:xfrm>
            <a:custGeom>
              <a:avLst/>
              <a:gdLst>
                <a:gd name="T0" fmla="*/ 162 w 325"/>
                <a:gd name="T1" fmla="*/ 0 h 1342"/>
                <a:gd name="T2" fmla="*/ 162 w 325"/>
                <a:gd name="T3" fmla="*/ 0 h 1342"/>
                <a:gd name="T4" fmla="*/ 162 w 325"/>
                <a:gd name="T5" fmla="*/ 0 h 1342"/>
                <a:gd name="T6" fmla="*/ 0 w 325"/>
                <a:gd name="T7" fmla="*/ 162 h 1342"/>
                <a:gd name="T8" fmla="*/ 0 w 325"/>
                <a:gd name="T9" fmla="*/ 1318 h 1342"/>
                <a:gd name="T10" fmla="*/ 0 w 325"/>
                <a:gd name="T11" fmla="*/ 1318 h 1342"/>
                <a:gd name="T12" fmla="*/ 23 w 325"/>
                <a:gd name="T13" fmla="*/ 1341 h 1342"/>
                <a:gd name="T14" fmla="*/ 301 w 325"/>
                <a:gd name="T15" fmla="*/ 1341 h 1342"/>
                <a:gd name="T16" fmla="*/ 301 w 325"/>
                <a:gd name="T17" fmla="*/ 1341 h 1342"/>
                <a:gd name="T18" fmla="*/ 324 w 325"/>
                <a:gd name="T19" fmla="*/ 1318 h 1342"/>
                <a:gd name="T20" fmla="*/ 324 w 325"/>
                <a:gd name="T21" fmla="*/ 162 h 1342"/>
                <a:gd name="T22" fmla="*/ 324 w 325"/>
                <a:gd name="T23" fmla="*/ 162 h 1342"/>
                <a:gd name="T24" fmla="*/ 162 w 325"/>
                <a:gd name="T25" fmla="*/ 0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5" h="1342">
                  <a:moveTo>
                    <a:pt x="162" y="0"/>
                  </a:moveTo>
                  <a:lnTo>
                    <a:pt x="162" y="0"/>
                  </a:lnTo>
                  <a:lnTo>
                    <a:pt x="162" y="0"/>
                  </a:lnTo>
                  <a:cubicBezTo>
                    <a:pt x="72" y="0"/>
                    <a:pt x="0" y="72"/>
                    <a:pt x="0" y="162"/>
                  </a:cubicBezTo>
                  <a:lnTo>
                    <a:pt x="0" y="1318"/>
                  </a:lnTo>
                  <a:lnTo>
                    <a:pt x="0" y="1318"/>
                  </a:lnTo>
                  <a:cubicBezTo>
                    <a:pt x="0" y="1331"/>
                    <a:pt x="10" y="1341"/>
                    <a:pt x="23" y="1341"/>
                  </a:cubicBezTo>
                  <a:lnTo>
                    <a:pt x="301" y="1341"/>
                  </a:lnTo>
                  <a:lnTo>
                    <a:pt x="301" y="1341"/>
                  </a:lnTo>
                  <a:cubicBezTo>
                    <a:pt x="314" y="1341"/>
                    <a:pt x="324" y="1331"/>
                    <a:pt x="324" y="1318"/>
                  </a:cubicBezTo>
                  <a:lnTo>
                    <a:pt x="324" y="162"/>
                  </a:lnTo>
                  <a:lnTo>
                    <a:pt x="324" y="162"/>
                  </a:lnTo>
                  <a:cubicBezTo>
                    <a:pt x="324" y="72"/>
                    <a:pt x="251" y="0"/>
                    <a:pt x="16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5" name="Freeform 38">
              <a:extLst>
                <a:ext uri="{FF2B5EF4-FFF2-40B4-BE49-F238E27FC236}">
                  <a16:creationId xmlns:a16="http://schemas.microsoft.com/office/drawing/2014/main" id="{9DCF9874-054B-40BC-9799-EEE35A3DF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1784" y="8052998"/>
              <a:ext cx="290410" cy="1193037"/>
            </a:xfrm>
            <a:custGeom>
              <a:avLst/>
              <a:gdLst>
                <a:gd name="T0" fmla="*/ 163 w 325"/>
                <a:gd name="T1" fmla="*/ 0 h 1342"/>
                <a:gd name="T2" fmla="*/ 163 w 325"/>
                <a:gd name="T3" fmla="*/ 0 h 1342"/>
                <a:gd name="T4" fmla="*/ 163 w 325"/>
                <a:gd name="T5" fmla="*/ 0 h 1342"/>
                <a:gd name="T6" fmla="*/ 0 w 325"/>
                <a:gd name="T7" fmla="*/ 162 h 1342"/>
                <a:gd name="T8" fmla="*/ 0 w 325"/>
                <a:gd name="T9" fmla="*/ 1318 h 1342"/>
                <a:gd name="T10" fmla="*/ 0 w 325"/>
                <a:gd name="T11" fmla="*/ 1318 h 1342"/>
                <a:gd name="T12" fmla="*/ 23 w 325"/>
                <a:gd name="T13" fmla="*/ 1341 h 1342"/>
                <a:gd name="T14" fmla="*/ 301 w 325"/>
                <a:gd name="T15" fmla="*/ 1341 h 1342"/>
                <a:gd name="T16" fmla="*/ 301 w 325"/>
                <a:gd name="T17" fmla="*/ 1341 h 1342"/>
                <a:gd name="T18" fmla="*/ 324 w 325"/>
                <a:gd name="T19" fmla="*/ 1318 h 1342"/>
                <a:gd name="T20" fmla="*/ 324 w 325"/>
                <a:gd name="T21" fmla="*/ 162 h 1342"/>
                <a:gd name="T22" fmla="*/ 324 w 325"/>
                <a:gd name="T23" fmla="*/ 162 h 1342"/>
                <a:gd name="T24" fmla="*/ 163 w 325"/>
                <a:gd name="T25" fmla="*/ 0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5" h="1342">
                  <a:moveTo>
                    <a:pt x="163" y="0"/>
                  </a:moveTo>
                  <a:lnTo>
                    <a:pt x="163" y="0"/>
                  </a:lnTo>
                  <a:lnTo>
                    <a:pt x="163" y="0"/>
                  </a:lnTo>
                  <a:cubicBezTo>
                    <a:pt x="73" y="0"/>
                    <a:pt x="0" y="72"/>
                    <a:pt x="0" y="162"/>
                  </a:cubicBezTo>
                  <a:lnTo>
                    <a:pt x="0" y="1318"/>
                  </a:lnTo>
                  <a:lnTo>
                    <a:pt x="0" y="1318"/>
                  </a:lnTo>
                  <a:cubicBezTo>
                    <a:pt x="0" y="1331"/>
                    <a:pt x="10" y="1341"/>
                    <a:pt x="23" y="1341"/>
                  </a:cubicBezTo>
                  <a:lnTo>
                    <a:pt x="301" y="1341"/>
                  </a:lnTo>
                  <a:lnTo>
                    <a:pt x="301" y="1341"/>
                  </a:lnTo>
                  <a:cubicBezTo>
                    <a:pt x="314" y="1341"/>
                    <a:pt x="324" y="1331"/>
                    <a:pt x="324" y="1318"/>
                  </a:cubicBezTo>
                  <a:lnTo>
                    <a:pt x="324" y="162"/>
                  </a:lnTo>
                  <a:lnTo>
                    <a:pt x="324" y="162"/>
                  </a:lnTo>
                  <a:cubicBezTo>
                    <a:pt x="324" y="72"/>
                    <a:pt x="252" y="0"/>
                    <a:pt x="163" y="0"/>
                  </a:cubicBez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6" name="Freeform 39">
              <a:extLst>
                <a:ext uri="{FF2B5EF4-FFF2-40B4-BE49-F238E27FC236}">
                  <a16:creationId xmlns:a16="http://schemas.microsoft.com/office/drawing/2014/main" id="{106DD4ED-E890-4D89-B031-466DA7138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8681" y="8052998"/>
              <a:ext cx="290410" cy="1193037"/>
            </a:xfrm>
            <a:custGeom>
              <a:avLst/>
              <a:gdLst>
                <a:gd name="T0" fmla="*/ 163 w 326"/>
                <a:gd name="T1" fmla="*/ 0 h 1342"/>
                <a:gd name="T2" fmla="*/ 163 w 326"/>
                <a:gd name="T3" fmla="*/ 0 h 1342"/>
                <a:gd name="T4" fmla="*/ 163 w 326"/>
                <a:gd name="T5" fmla="*/ 0 h 1342"/>
                <a:gd name="T6" fmla="*/ 0 w 326"/>
                <a:gd name="T7" fmla="*/ 162 h 1342"/>
                <a:gd name="T8" fmla="*/ 0 w 326"/>
                <a:gd name="T9" fmla="*/ 1318 h 1342"/>
                <a:gd name="T10" fmla="*/ 0 w 326"/>
                <a:gd name="T11" fmla="*/ 1318 h 1342"/>
                <a:gd name="T12" fmla="*/ 24 w 326"/>
                <a:gd name="T13" fmla="*/ 1341 h 1342"/>
                <a:gd name="T14" fmla="*/ 302 w 326"/>
                <a:gd name="T15" fmla="*/ 1341 h 1342"/>
                <a:gd name="T16" fmla="*/ 302 w 326"/>
                <a:gd name="T17" fmla="*/ 1341 h 1342"/>
                <a:gd name="T18" fmla="*/ 325 w 326"/>
                <a:gd name="T19" fmla="*/ 1318 h 1342"/>
                <a:gd name="T20" fmla="*/ 325 w 326"/>
                <a:gd name="T21" fmla="*/ 162 h 1342"/>
                <a:gd name="T22" fmla="*/ 325 w 326"/>
                <a:gd name="T23" fmla="*/ 162 h 1342"/>
                <a:gd name="T24" fmla="*/ 163 w 326"/>
                <a:gd name="T25" fmla="*/ 0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6" h="1342">
                  <a:moveTo>
                    <a:pt x="163" y="0"/>
                  </a:moveTo>
                  <a:lnTo>
                    <a:pt x="163" y="0"/>
                  </a:lnTo>
                  <a:lnTo>
                    <a:pt x="163" y="0"/>
                  </a:lnTo>
                  <a:cubicBezTo>
                    <a:pt x="73" y="0"/>
                    <a:pt x="0" y="72"/>
                    <a:pt x="0" y="162"/>
                  </a:cubicBezTo>
                  <a:lnTo>
                    <a:pt x="0" y="1318"/>
                  </a:lnTo>
                  <a:lnTo>
                    <a:pt x="0" y="1318"/>
                  </a:lnTo>
                  <a:cubicBezTo>
                    <a:pt x="0" y="1331"/>
                    <a:pt x="12" y="1341"/>
                    <a:pt x="24" y="1341"/>
                  </a:cubicBezTo>
                  <a:lnTo>
                    <a:pt x="302" y="1341"/>
                  </a:lnTo>
                  <a:lnTo>
                    <a:pt x="302" y="1341"/>
                  </a:lnTo>
                  <a:cubicBezTo>
                    <a:pt x="315" y="1341"/>
                    <a:pt x="325" y="1331"/>
                    <a:pt x="325" y="1318"/>
                  </a:cubicBezTo>
                  <a:lnTo>
                    <a:pt x="325" y="162"/>
                  </a:lnTo>
                  <a:lnTo>
                    <a:pt x="325" y="162"/>
                  </a:lnTo>
                  <a:cubicBezTo>
                    <a:pt x="325" y="72"/>
                    <a:pt x="253" y="0"/>
                    <a:pt x="163" y="0"/>
                  </a:cubicBez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7" name="Freeform 40">
              <a:extLst>
                <a:ext uri="{FF2B5EF4-FFF2-40B4-BE49-F238E27FC236}">
                  <a16:creationId xmlns:a16="http://schemas.microsoft.com/office/drawing/2014/main" id="{F8E61C07-86FD-4B99-856B-F85031185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5576" y="8052998"/>
              <a:ext cx="290410" cy="1193037"/>
            </a:xfrm>
            <a:custGeom>
              <a:avLst/>
              <a:gdLst>
                <a:gd name="T0" fmla="*/ 162 w 326"/>
                <a:gd name="T1" fmla="*/ 0 h 1342"/>
                <a:gd name="T2" fmla="*/ 162 w 326"/>
                <a:gd name="T3" fmla="*/ 0 h 1342"/>
                <a:gd name="T4" fmla="*/ 162 w 326"/>
                <a:gd name="T5" fmla="*/ 0 h 1342"/>
                <a:gd name="T6" fmla="*/ 0 w 326"/>
                <a:gd name="T7" fmla="*/ 162 h 1342"/>
                <a:gd name="T8" fmla="*/ 0 w 326"/>
                <a:gd name="T9" fmla="*/ 1318 h 1342"/>
                <a:gd name="T10" fmla="*/ 0 w 326"/>
                <a:gd name="T11" fmla="*/ 1318 h 1342"/>
                <a:gd name="T12" fmla="*/ 23 w 326"/>
                <a:gd name="T13" fmla="*/ 1341 h 1342"/>
                <a:gd name="T14" fmla="*/ 302 w 326"/>
                <a:gd name="T15" fmla="*/ 1341 h 1342"/>
                <a:gd name="T16" fmla="*/ 302 w 326"/>
                <a:gd name="T17" fmla="*/ 1341 h 1342"/>
                <a:gd name="T18" fmla="*/ 325 w 326"/>
                <a:gd name="T19" fmla="*/ 1318 h 1342"/>
                <a:gd name="T20" fmla="*/ 325 w 326"/>
                <a:gd name="T21" fmla="*/ 162 h 1342"/>
                <a:gd name="T22" fmla="*/ 325 w 326"/>
                <a:gd name="T23" fmla="*/ 162 h 1342"/>
                <a:gd name="T24" fmla="*/ 162 w 326"/>
                <a:gd name="T25" fmla="*/ 0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6" h="1342">
                  <a:moveTo>
                    <a:pt x="162" y="0"/>
                  </a:moveTo>
                  <a:lnTo>
                    <a:pt x="162" y="0"/>
                  </a:lnTo>
                  <a:lnTo>
                    <a:pt x="162" y="0"/>
                  </a:lnTo>
                  <a:cubicBezTo>
                    <a:pt x="73" y="0"/>
                    <a:pt x="0" y="72"/>
                    <a:pt x="0" y="162"/>
                  </a:cubicBezTo>
                  <a:lnTo>
                    <a:pt x="0" y="1318"/>
                  </a:lnTo>
                  <a:lnTo>
                    <a:pt x="0" y="1318"/>
                  </a:lnTo>
                  <a:cubicBezTo>
                    <a:pt x="0" y="1331"/>
                    <a:pt x="11" y="1341"/>
                    <a:pt x="23" y="1341"/>
                  </a:cubicBezTo>
                  <a:lnTo>
                    <a:pt x="302" y="1341"/>
                  </a:lnTo>
                  <a:lnTo>
                    <a:pt x="302" y="1341"/>
                  </a:lnTo>
                  <a:cubicBezTo>
                    <a:pt x="315" y="1341"/>
                    <a:pt x="325" y="1331"/>
                    <a:pt x="325" y="1318"/>
                  </a:cubicBezTo>
                  <a:lnTo>
                    <a:pt x="325" y="162"/>
                  </a:lnTo>
                  <a:lnTo>
                    <a:pt x="325" y="162"/>
                  </a:lnTo>
                  <a:cubicBezTo>
                    <a:pt x="325" y="72"/>
                    <a:pt x="252" y="0"/>
                    <a:pt x="162" y="0"/>
                  </a:cubicBez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8" name="Freeform 41">
              <a:extLst>
                <a:ext uri="{FF2B5EF4-FFF2-40B4-BE49-F238E27FC236}">
                  <a16:creationId xmlns:a16="http://schemas.microsoft.com/office/drawing/2014/main" id="{8CFD039E-460A-48A9-A4ED-F80B7F05D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473" y="8052998"/>
              <a:ext cx="290410" cy="1193037"/>
            </a:xfrm>
            <a:custGeom>
              <a:avLst/>
              <a:gdLst>
                <a:gd name="T0" fmla="*/ 163 w 327"/>
                <a:gd name="T1" fmla="*/ 0 h 1342"/>
                <a:gd name="T2" fmla="*/ 163 w 327"/>
                <a:gd name="T3" fmla="*/ 0 h 1342"/>
                <a:gd name="T4" fmla="*/ 163 w 327"/>
                <a:gd name="T5" fmla="*/ 0 h 1342"/>
                <a:gd name="T6" fmla="*/ 0 w 327"/>
                <a:gd name="T7" fmla="*/ 162 h 1342"/>
                <a:gd name="T8" fmla="*/ 0 w 327"/>
                <a:gd name="T9" fmla="*/ 1318 h 1342"/>
                <a:gd name="T10" fmla="*/ 0 w 327"/>
                <a:gd name="T11" fmla="*/ 1318 h 1342"/>
                <a:gd name="T12" fmla="*/ 25 w 327"/>
                <a:gd name="T13" fmla="*/ 1341 h 1342"/>
                <a:gd name="T14" fmla="*/ 302 w 327"/>
                <a:gd name="T15" fmla="*/ 1341 h 1342"/>
                <a:gd name="T16" fmla="*/ 302 w 327"/>
                <a:gd name="T17" fmla="*/ 1341 h 1342"/>
                <a:gd name="T18" fmla="*/ 326 w 327"/>
                <a:gd name="T19" fmla="*/ 1318 h 1342"/>
                <a:gd name="T20" fmla="*/ 326 w 327"/>
                <a:gd name="T21" fmla="*/ 162 h 1342"/>
                <a:gd name="T22" fmla="*/ 326 w 327"/>
                <a:gd name="T23" fmla="*/ 162 h 1342"/>
                <a:gd name="T24" fmla="*/ 163 w 327"/>
                <a:gd name="T25" fmla="*/ 0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7" h="1342">
                  <a:moveTo>
                    <a:pt x="163" y="0"/>
                  </a:moveTo>
                  <a:lnTo>
                    <a:pt x="163" y="0"/>
                  </a:lnTo>
                  <a:lnTo>
                    <a:pt x="163" y="0"/>
                  </a:lnTo>
                  <a:cubicBezTo>
                    <a:pt x="73" y="0"/>
                    <a:pt x="0" y="72"/>
                    <a:pt x="0" y="162"/>
                  </a:cubicBezTo>
                  <a:lnTo>
                    <a:pt x="0" y="1318"/>
                  </a:lnTo>
                  <a:lnTo>
                    <a:pt x="0" y="1318"/>
                  </a:lnTo>
                  <a:cubicBezTo>
                    <a:pt x="0" y="1331"/>
                    <a:pt x="12" y="1341"/>
                    <a:pt x="25" y="1341"/>
                  </a:cubicBezTo>
                  <a:lnTo>
                    <a:pt x="302" y="1341"/>
                  </a:lnTo>
                  <a:lnTo>
                    <a:pt x="302" y="1341"/>
                  </a:lnTo>
                  <a:cubicBezTo>
                    <a:pt x="315" y="1341"/>
                    <a:pt x="326" y="1331"/>
                    <a:pt x="326" y="1318"/>
                  </a:cubicBezTo>
                  <a:lnTo>
                    <a:pt x="326" y="162"/>
                  </a:lnTo>
                  <a:lnTo>
                    <a:pt x="326" y="162"/>
                  </a:lnTo>
                  <a:cubicBezTo>
                    <a:pt x="326" y="72"/>
                    <a:pt x="253" y="0"/>
                    <a:pt x="163" y="0"/>
                  </a:cubicBez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9" name="Freeform 42">
              <a:extLst>
                <a:ext uri="{FF2B5EF4-FFF2-40B4-BE49-F238E27FC236}">
                  <a16:creationId xmlns:a16="http://schemas.microsoft.com/office/drawing/2014/main" id="{A749360C-58F3-4176-8D0F-381FFC3FB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9368" y="8052998"/>
              <a:ext cx="290410" cy="1193037"/>
            </a:xfrm>
            <a:custGeom>
              <a:avLst/>
              <a:gdLst>
                <a:gd name="T0" fmla="*/ 162 w 325"/>
                <a:gd name="T1" fmla="*/ 0 h 1342"/>
                <a:gd name="T2" fmla="*/ 162 w 325"/>
                <a:gd name="T3" fmla="*/ 0 h 1342"/>
                <a:gd name="T4" fmla="*/ 162 w 325"/>
                <a:gd name="T5" fmla="*/ 0 h 1342"/>
                <a:gd name="T6" fmla="*/ 0 w 325"/>
                <a:gd name="T7" fmla="*/ 162 h 1342"/>
                <a:gd name="T8" fmla="*/ 0 w 325"/>
                <a:gd name="T9" fmla="*/ 1318 h 1342"/>
                <a:gd name="T10" fmla="*/ 0 w 325"/>
                <a:gd name="T11" fmla="*/ 1318 h 1342"/>
                <a:gd name="T12" fmla="*/ 23 w 325"/>
                <a:gd name="T13" fmla="*/ 1341 h 1342"/>
                <a:gd name="T14" fmla="*/ 301 w 325"/>
                <a:gd name="T15" fmla="*/ 1341 h 1342"/>
                <a:gd name="T16" fmla="*/ 301 w 325"/>
                <a:gd name="T17" fmla="*/ 1341 h 1342"/>
                <a:gd name="T18" fmla="*/ 324 w 325"/>
                <a:gd name="T19" fmla="*/ 1318 h 1342"/>
                <a:gd name="T20" fmla="*/ 324 w 325"/>
                <a:gd name="T21" fmla="*/ 162 h 1342"/>
                <a:gd name="T22" fmla="*/ 324 w 325"/>
                <a:gd name="T23" fmla="*/ 162 h 1342"/>
                <a:gd name="T24" fmla="*/ 162 w 325"/>
                <a:gd name="T25" fmla="*/ 0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5" h="1342">
                  <a:moveTo>
                    <a:pt x="162" y="0"/>
                  </a:moveTo>
                  <a:lnTo>
                    <a:pt x="162" y="0"/>
                  </a:lnTo>
                  <a:lnTo>
                    <a:pt x="162" y="0"/>
                  </a:lnTo>
                  <a:cubicBezTo>
                    <a:pt x="73" y="0"/>
                    <a:pt x="0" y="72"/>
                    <a:pt x="0" y="162"/>
                  </a:cubicBezTo>
                  <a:lnTo>
                    <a:pt x="0" y="1318"/>
                  </a:lnTo>
                  <a:lnTo>
                    <a:pt x="0" y="1318"/>
                  </a:lnTo>
                  <a:cubicBezTo>
                    <a:pt x="0" y="1331"/>
                    <a:pt x="10" y="1341"/>
                    <a:pt x="23" y="1341"/>
                  </a:cubicBezTo>
                  <a:lnTo>
                    <a:pt x="301" y="1341"/>
                  </a:lnTo>
                  <a:lnTo>
                    <a:pt x="301" y="1341"/>
                  </a:lnTo>
                  <a:cubicBezTo>
                    <a:pt x="314" y="1341"/>
                    <a:pt x="324" y="1331"/>
                    <a:pt x="324" y="1318"/>
                  </a:cubicBezTo>
                  <a:lnTo>
                    <a:pt x="324" y="162"/>
                  </a:lnTo>
                  <a:lnTo>
                    <a:pt x="324" y="162"/>
                  </a:lnTo>
                  <a:cubicBezTo>
                    <a:pt x="324" y="72"/>
                    <a:pt x="252" y="0"/>
                    <a:pt x="162" y="0"/>
                  </a:cubicBez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0" name="Freeform 43">
              <a:extLst>
                <a:ext uri="{FF2B5EF4-FFF2-40B4-BE49-F238E27FC236}">
                  <a16:creationId xmlns:a16="http://schemas.microsoft.com/office/drawing/2014/main" id="{2F4E39E6-3FBC-40EF-B40D-06D7F111E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4233" y="7009091"/>
              <a:ext cx="262938" cy="2413546"/>
            </a:xfrm>
            <a:custGeom>
              <a:avLst/>
              <a:gdLst>
                <a:gd name="T0" fmla="*/ 0 w 297"/>
                <a:gd name="T1" fmla="*/ 206 h 2714"/>
                <a:gd name="T2" fmla="*/ 0 w 297"/>
                <a:gd name="T3" fmla="*/ 2713 h 2714"/>
                <a:gd name="T4" fmla="*/ 296 w 297"/>
                <a:gd name="T5" fmla="*/ 2713 h 2714"/>
                <a:gd name="T6" fmla="*/ 296 w 297"/>
                <a:gd name="T7" fmla="*/ 0 h 2714"/>
                <a:gd name="T8" fmla="*/ 0 w 297"/>
                <a:gd name="T9" fmla="*/ 206 h 2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2714">
                  <a:moveTo>
                    <a:pt x="0" y="206"/>
                  </a:moveTo>
                  <a:lnTo>
                    <a:pt x="0" y="2713"/>
                  </a:lnTo>
                  <a:lnTo>
                    <a:pt x="296" y="2713"/>
                  </a:lnTo>
                  <a:lnTo>
                    <a:pt x="296" y="0"/>
                  </a:lnTo>
                  <a:lnTo>
                    <a:pt x="0" y="206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1" name="Freeform 44">
              <a:extLst>
                <a:ext uri="{FF2B5EF4-FFF2-40B4-BE49-F238E27FC236}">
                  <a16:creationId xmlns:a16="http://schemas.microsoft.com/office/drawing/2014/main" id="{5F05CE5A-1957-4D7A-85CD-57467C5FF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897" y="7315199"/>
              <a:ext cx="2154531" cy="298259"/>
            </a:xfrm>
            <a:custGeom>
              <a:avLst/>
              <a:gdLst>
                <a:gd name="T0" fmla="*/ 2234 w 2419"/>
                <a:gd name="T1" fmla="*/ 0 h 334"/>
                <a:gd name="T2" fmla="*/ 0 w 2419"/>
                <a:gd name="T3" fmla="*/ 0 h 334"/>
                <a:gd name="T4" fmla="*/ 0 w 2419"/>
                <a:gd name="T5" fmla="*/ 333 h 334"/>
                <a:gd name="T6" fmla="*/ 2418 w 2419"/>
                <a:gd name="T7" fmla="*/ 333 h 334"/>
                <a:gd name="T8" fmla="*/ 2234 w 2419"/>
                <a:gd name="T9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334">
                  <a:moveTo>
                    <a:pt x="2234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2418" y="333"/>
                  </a:lnTo>
                  <a:lnTo>
                    <a:pt x="2234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2" name="Freeform 45">
              <a:extLst>
                <a:ext uri="{FF2B5EF4-FFF2-40B4-BE49-F238E27FC236}">
                  <a16:creationId xmlns:a16="http://schemas.microsoft.com/office/drawing/2014/main" id="{C73DD580-E50C-4244-AAF9-5956D2F61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6679" y="7727269"/>
              <a:ext cx="1401032" cy="710327"/>
            </a:xfrm>
            <a:custGeom>
              <a:avLst/>
              <a:gdLst>
                <a:gd name="T0" fmla="*/ 1574 w 1575"/>
                <a:gd name="T1" fmla="*/ 798 h 799"/>
                <a:gd name="T2" fmla="*/ 0 w 1575"/>
                <a:gd name="T3" fmla="*/ 798 h 799"/>
                <a:gd name="T4" fmla="*/ 0 w 1575"/>
                <a:gd name="T5" fmla="*/ 0 h 799"/>
                <a:gd name="T6" fmla="*/ 1574 w 1575"/>
                <a:gd name="T7" fmla="*/ 0 h 799"/>
                <a:gd name="T8" fmla="*/ 1574 w 1575"/>
                <a:gd name="T9" fmla="*/ 79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5" h="799">
                  <a:moveTo>
                    <a:pt x="1574" y="798"/>
                  </a:moveTo>
                  <a:lnTo>
                    <a:pt x="0" y="798"/>
                  </a:lnTo>
                  <a:lnTo>
                    <a:pt x="0" y="0"/>
                  </a:lnTo>
                  <a:lnTo>
                    <a:pt x="1574" y="0"/>
                  </a:lnTo>
                  <a:lnTo>
                    <a:pt x="1574" y="79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3" name="Freeform 46">
              <a:extLst>
                <a:ext uri="{FF2B5EF4-FFF2-40B4-BE49-F238E27FC236}">
                  <a16:creationId xmlns:a16="http://schemas.microsoft.com/office/drawing/2014/main" id="{07AE6FF8-66EE-4CFF-993B-AB6188FA8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373" y="7448631"/>
              <a:ext cx="58868" cy="384597"/>
            </a:xfrm>
            <a:custGeom>
              <a:avLst/>
              <a:gdLst>
                <a:gd name="T0" fmla="*/ 33 w 67"/>
                <a:gd name="T1" fmla="*/ 430 h 431"/>
                <a:gd name="T2" fmla="*/ 33 w 67"/>
                <a:gd name="T3" fmla="*/ 430 h 431"/>
                <a:gd name="T4" fmla="*/ 33 w 67"/>
                <a:gd name="T5" fmla="*/ 430 h 431"/>
                <a:gd name="T6" fmla="*/ 0 w 67"/>
                <a:gd name="T7" fmla="*/ 397 h 431"/>
                <a:gd name="T8" fmla="*/ 0 w 67"/>
                <a:gd name="T9" fmla="*/ 34 h 431"/>
                <a:gd name="T10" fmla="*/ 0 w 67"/>
                <a:gd name="T11" fmla="*/ 34 h 431"/>
                <a:gd name="T12" fmla="*/ 33 w 67"/>
                <a:gd name="T13" fmla="*/ 0 h 431"/>
                <a:gd name="T14" fmla="*/ 33 w 67"/>
                <a:gd name="T15" fmla="*/ 0 h 431"/>
                <a:gd name="T16" fmla="*/ 66 w 67"/>
                <a:gd name="T17" fmla="*/ 34 h 431"/>
                <a:gd name="T18" fmla="*/ 66 w 67"/>
                <a:gd name="T19" fmla="*/ 397 h 431"/>
                <a:gd name="T20" fmla="*/ 66 w 67"/>
                <a:gd name="T21" fmla="*/ 397 h 431"/>
                <a:gd name="T22" fmla="*/ 33 w 67"/>
                <a:gd name="T23" fmla="*/ 43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431">
                  <a:moveTo>
                    <a:pt x="33" y="430"/>
                  </a:moveTo>
                  <a:lnTo>
                    <a:pt x="33" y="430"/>
                  </a:lnTo>
                  <a:lnTo>
                    <a:pt x="33" y="430"/>
                  </a:lnTo>
                  <a:cubicBezTo>
                    <a:pt x="15" y="430"/>
                    <a:pt x="0" y="416"/>
                    <a:pt x="0" y="397"/>
                  </a:cubicBezTo>
                  <a:lnTo>
                    <a:pt x="0" y="34"/>
                  </a:lnTo>
                  <a:lnTo>
                    <a:pt x="0" y="34"/>
                  </a:lnTo>
                  <a:cubicBezTo>
                    <a:pt x="0" y="15"/>
                    <a:pt x="15" y="0"/>
                    <a:pt x="33" y="0"/>
                  </a:cubicBezTo>
                  <a:lnTo>
                    <a:pt x="33" y="0"/>
                  </a:lnTo>
                  <a:cubicBezTo>
                    <a:pt x="51" y="0"/>
                    <a:pt x="66" y="15"/>
                    <a:pt x="66" y="34"/>
                  </a:cubicBezTo>
                  <a:lnTo>
                    <a:pt x="66" y="397"/>
                  </a:lnTo>
                  <a:lnTo>
                    <a:pt x="66" y="397"/>
                  </a:lnTo>
                  <a:cubicBezTo>
                    <a:pt x="66" y="416"/>
                    <a:pt x="51" y="430"/>
                    <a:pt x="33" y="43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4" name="Freeform 47">
              <a:extLst>
                <a:ext uri="{FF2B5EF4-FFF2-40B4-BE49-F238E27FC236}">
                  <a16:creationId xmlns:a16="http://schemas.microsoft.com/office/drawing/2014/main" id="{2147FC0E-BA52-4BB6-83F1-AD78D292E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6546" y="7448631"/>
              <a:ext cx="58868" cy="384597"/>
            </a:xfrm>
            <a:custGeom>
              <a:avLst/>
              <a:gdLst>
                <a:gd name="T0" fmla="*/ 34 w 67"/>
                <a:gd name="T1" fmla="*/ 430 h 431"/>
                <a:gd name="T2" fmla="*/ 34 w 67"/>
                <a:gd name="T3" fmla="*/ 430 h 431"/>
                <a:gd name="T4" fmla="*/ 34 w 67"/>
                <a:gd name="T5" fmla="*/ 430 h 431"/>
                <a:gd name="T6" fmla="*/ 0 w 67"/>
                <a:gd name="T7" fmla="*/ 397 h 431"/>
                <a:gd name="T8" fmla="*/ 0 w 67"/>
                <a:gd name="T9" fmla="*/ 34 h 431"/>
                <a:gd name="T10" fmla="*/ 0 w 67"/>
                <a:gd name="T11" fmla="*/ 34 h 431"/>
                <a:gd name="T12" fmla="*/ 34 w 67"/>
                <a:gd name="T13" fmla="*/ 0 h 431"/>
                <a:gd name="T14" fmla="*/ 34 w 67"/>
                <a:gd name="T15" fmla="*/ 0 h 431"/>
                <a:gd name="T16" fmla="*/ 66 w 67"/>
                <a:gd name="T17" fmla="*/ 34 h 431"/>
                <a:gd name="T18" fmla="*/ 66 w 67"/>
                <a:gd name="T19" fmla="*/ 397 h 431"/>
                <a:gd name="T20" fmla="*/ 66 w 67"/>
                <a:gd name="T21" fmla="*/ 397 h 431"/>
                <a:gd name="T22" fmla="*/ 34 w 67"/>
                <a:gd name="T23" fmla="*/ 43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431">
                  <a:moveTo>
                    <a:pt x="34" y="430"/>
                  </a:moveTo>
                  <a:lnTo>
                    <a:pt x="34" y="430"/>
                  </a:lnTo>
                  <a:lnTo>
                    <a:pt x="34" y="430"/>
                  </a:lnTo>
                  <a:cubicBezTo>
                    <a:pt x="15" y="430"/>
                    <a:pt x="0" y="416"/>
                    <a:pt x="0" y="397"/>
                  </a:cubicBezTo>
                  <a:lnTo>
                    <a:pt x="0" y="34"/>
                  </a:ln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lnTo>
                    <a:pt x="34" y="0"/>
                  </a:lnTo>
                  <a:cubicBezTo>
                    <a:pt x="52" y="0"/>
                    <a:pt x="66" y="15"/>
                    <a:pt x="66" y="34"/>
                  </a:cubicBezTo>
                  <a:lnTo>
                    <a:pt x="66" y="397"/>
                  </a:lnTo>
                  <a:lnTo>
                    <a:pt x="66" y="397"/>
                  </a:lnTo>
                  <a:cubicBezTo>
                    <a:pt x="66" y="416"/>
                    <a:pt x="52" y="430"/>
                    <a:pt x="34" y="43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5" name="Freeform 48">
              <a:extLst>
                <a:ext uri="{FF2B5EF4-FFF2-40B4-BE49-F238E27FC236}">
                  <a16:creationId xmlns:a16="http://schemas.microsoft.com/office/drawing/2014/main" id="{44D71DB7-E350-4597-86C4-0982F2156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2339" y="3755712"/>
              <a:ext cx="4179554" cy="5494249"/>
            </a:xfrm>
            <a:custGeom>
              <a:avLst/>
              <a:gdLst>
                <a:gd name="T0" fmla="*/ 0 w 4695"/>
                <a:gd name="T1" fmla="*/ 1715 h 5829"/>
                <a:gd name="T2" fmla="*/ 0 w 4695"/>
                <a:gd name="T3" fmla="*/ 5828 h 5829"/>
                <a:gd name="T4" fmla="*/ 4694 w 4695"/>
                <a:gd name="T5" fmla="*/ 5828 h 5829"/>
                <a:gd name="T6" fmla="*/ 4694 w 4695"/>
                <a:gd name="T7" fmla="*/ 1715 h 5829"/>
                <a:gd name="T8" fmla="*/ 2347 w 4695"/>
                <a:gd name="T9" fmla="*/ 0 h 5829"/>
                <a:gd name="T10" fmla="*/ 0 w 4695"/>
                <a:gd name="T11" fmla="*/ 1715 h 5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95" h="5829">
                  <a:moveTo>
                    <a:pt x="0" y="1715"/>
                  </a:moveTo>
                  <a:lnTo>
                    <a:pt x="0" y="5828"/>
                  </a:lnTo>
                  <a:lnTo>
                    <a:pt x="4694" y="5828"/>
                  </a:lnTo>
                  <a:lnTo>
                    <a:pt x="4694" y="1715"/>
                  </a:lnTo>
                  <a:lnTo>
                    <a:pt x="2347" y="0"/>
                  </a:lnTo>
                  <a:lnTo>
                    <a:pt x="0" y="17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6" name="Freeform 49">
              <a:extLst>
                <a:ext uri="{FF2B5EF4-FFF2-40B4-BE49-F238E27FC236}">
                  <a16:creationId xmlns:a16="http://schemas.microsoft.com/office/drawing/2014/main" id="{0A6AD645-B90E-4CE9-8CFF-4F35C6D2B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6116" y="3755712"/>
              <a:ext cx="4568075" cy="1974004"/>
            </a:xfrm>
            <a:custGeom>
              <a:avLst/>
              <a:gdLst>
                <a:gd name="T0" fmla="*/ 5133 w 5135"/>
                <a:gd name="T1" fmla="*/ 1874 h 2219"/>
                <a:gd name="T2" fmla="*/ 5133 w 5135"/>
                <a:gd name="T3" fmla="*/ 1874 h 2219"/>
                <a:gd name="T4" fmla="*/ 5132 w 5135"/>
                <a:gd name="T5" fmla="*/ 1874 h 2219"/>
                <a:gd name="T6" fmla="*/ 2567 w 5135"/>
                <a:gd name="T7" fmla="*/ 0 h 2219"/>
                <a:gd name="T8" fmla="*/ 2 w 5135"/>
                <a:gd name="T9" fmla="*/ 1874 h 2219"/>
                <a:gd name="T10" fmla="*/ 0 w 5135"/>
                <a:gd name="T11" fmla="*/ 1874 h 2219"/>
                <a:gd name="T12" fmla="*/ 0 w 5135"/>
                <a:gd name="T13" fmla="*/ 2218 h 2219"/>
                <a:gd name="T14" fmla="*/ 2 w 5135"/>
                <a:gd name="T15" fmla="*/ 2218 h 2219"/>
                <a:gd name="T16" fmla="*/ 220 w 5135"/>
                <a:gd name="T17" fmla="*/ 2059 h 2219"/>
                <a:gd name="T18" fmla="*/ 2567 w 5135"/>
                <a:gd name="T19" fmla="*/ 344 h 2219"/>
                <a:gd name="T20" fmla="*/ 4914 w 5135"/>
                <a:gd name="T21" fmla="*/ 2059 h 2219"/>
                <a:gd name="T22" fmla="*/ 5132 w 5135"/>
                <a:gd name="T23" fmla="*/ 2218 h 2219"/>
                <a:gd name="T24" fmla="*/ 5133 w 5135"/>
                <a:gd name="T25" fmla="*/ 2218 h 2219"/>
                <a:gd name="T26" fmla="*/ 5133 w 5135"/>
                <a:gd name="T27" fmla="*/ 1874 h 2219"/>
                <a:gd name="T28" fmla="*/ 5134 w 5135"/>
                <a:gd name="T29" fmla="*/ 1874 h 2219"/>
                <a:gd name="T30" fmla="*/ 5133 w 5135"/>
                <a:gd name="T31" fmla="*/ 1874 h 2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35" h="2219">
                  <a:moveTo>
                    <a:pt x="5133" y="1874"/>
                  </a:moveTo>
                  <a:lnTo>
                    <a:pt x="5133" y="1874"/>
                  </a:lnTo>
                  <a:lnTo>
                    <a:pt x="5132" y="1874"/>
                  </a:lnTo>
                  <a:lnTo>
                    <a:pt x="2567" y="0"/>
                  </a:lnTo>
                  <a:lnTo>
                    <a:pt x="2" y="1874"/>
                  </a:lnTo>
                  <a:lnTo>
                    <a:pt x="0" y="1874"/>
                  </a:lnTo>
                  <a:lnTo>
                    <a:pt x="0" y="2218"/>
                  </a:lnTo>
                  <a:lnTo>
                    <a:pt x="2" y="2218"/>
                  </a:lnTo>
                  <a:lnTo>
                    <a:pt x="220" y="2059"/>
                  </a:lnTo>
                  <a:lnTo>
                    <a:pt x="2567" y="344"/>
                  </a:lnTo>
                  <a:lnTo>
                    <a:pt x="4914" y="2059"/>
                  </a:lnTo>
                  <a:lnTo>
                    <a:pt x="5132" y="2218"/>
                  </a:lnTo>
                  <a:lnTo>
                    <a:pt x="5133" y="2218"/>
                  </a:lnTo>
                  <a:lnTo>
                    <a:pt x="5133" y="1874"/>
                  </a:lnTo>
                  <a:lnTo>
                    <a:pt x="5134" y="1874"/>
                  </a:lnTo>
                  <a:lnTo>
                    <a:pt x="5133" y="1874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7" name="Freeform 50">
              <a:extLst>
                <a:ext uri="{FF2B5EF4-FFF2-40B4-BE49-F238E27FC236}">
                  <a16:creationId xmlns:a16="http://schemas.microsoft.com/office/drawing/2014/main" id="{D7B2330E-9F40-4E25-B6DF-EBF195279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8021" y="7534969"/>
              <a:ext cx="2083889" cy="1891591"/>
            </a:xfrm>
            <a:custGeom>
              <a:avLst/>
              <a:gdLst>
                <a:gd name="T0" fmla="*/ 2229 w 2342"/>
                <a:gd name="T1" fmla="*/ 2124 h 2127"/>
                <a:gd name="T2" fmla="*/ 112 w 2342"/>
                <a:gd name="T3" fmla="*/ 2124 h 2127"/>
                <a:gd name="T4" fmla="*/ 112 w 2342"/>
                <a:gd name="T5" fmla="*/ 639 h 2127"/>
                <a:gd name="T6" fmla="*/ 112 w 2342"/>
                <a:gd name="T7" fmla="*/ 639 h 2127"/>
                <a:gd name="T8" fmla="*/ 568 w 2342"/>
                <a:gd name="T9" fmla="*/ 183 h 2127"/>
                <a:gd name="T10" fmla="*/ 1772 w 2342"/>
                <a:gd name="T11" fmla="*/ 183 h 2127"/>
                <a:gd name="T12" fmla="*/ 1772 w 2342"/>
                <a:gd name="T13" fmla="*/ 183 h 2127"/>
                <a:gd name="T14" fmla="*/ 2229 w 2342"/>
                <a:gd name="T15" fmla="*/ 639 h 2127"/>
                <a:gd name="T16" fmla="*/ 2229 w 2342"/>
                <a:gd name="T17" fmla="*/ 2124 h 2127"/>
                <a:gd name="T18" fmla="*/ 0 w 2342"/>
                <a:gd name="T19" fmla="*/ 2126 h 2127"/>
                <a:gd name="T20" fmla="*/ 2341 w 2342"/>
                <a:gd name="T21" fmla="*/ 2126 h 2127"/>
                <a:gd name="T22" fmla="*/ 2341 w 2342"/>
                <a:gd name="T23" fmla="*/ 0 h 2127"/>
                <a:gd name="T24" fmla="*/ 0 w 2342"/>
                <a:gd name="T25" fmla="*/ 0 h 2127"/>
                <a:gd name="T26" fmla="*/ 0 w 2342"/>
                <a:gd name="T27" fmla="*/ 2126 h 2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42" h="2127">
                  <a:moveTo>
                    <a:pt x="2229" y="2124"/>
                  </a:moveTo>
                  <a:lnTo>
                    <a:pt x="112" y="2124"/>
                  </a:lnTo>
                  <a:lnTo>
                    <a:pt x="112" y="639"/>
                  </a:lnTo>
                  <a:lnTo>
                    <a:pt x="112" y="639"/>
                  </a:lnTo>
                  <a:cubicBezTo>
                    <a:pt x="112" y="387"/>
                    <a:pt x="316" y="183"/>
                    <a:pt x="568" y="183"/>
                  </a:cubicBezTo>
                  <a:lnTo>
                    <a:pt x="1772" y="183"/>
                  </a:lnTo>
                  <a:lnTo>
                    <a:pt x="1772" y="183"/>
                  </a:lnTo>
                  <a:cubicBezTo>
                    <a:pt x="2025" y="183"/>
                    <a:pt x="2229" y="387"/>
                    <a:pt x="2229" y="639"/>
                  </a:cubicBezTo>
                  <a:lnTo>
                    <a:pt x="2229" y="2124"/>
                  </a:lnTo>
                  <a:close/>
                  <a:moveTo>
                    <a:pt x="0" y="2126"/>
                  </a:moveTo>
                  <a:lnTo>
                    <a:pt x="2341" y="2126"/>
                  </a:lnTo>
                  <a:lnTo>
                    <a:pt x="2341" y="0"/>
                  </a:lnTo>
                  <a:lnTo>
                    <a:pt x="0" y="0"/>
                  </a:lnTo>
                  <a:lnTo>
                    <a:pt x="0" y="21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8" name="Freeform 51">
              <a:extLst>
                <a:ext uri="{FF2B5EF4-FFF2-40B4-BE49-F238E27FC236}">
                  <a16:creationId xmlns:a16="http://schemas.microsoft.com/office/drawing/2014/main" id="{8E3BCEE4-02E1-4AEC-9B0C-A7765D5CD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6132" y="7699797"/>
              <a:ext cx="1883742" cy="1726764"/>
            </a:xfrm>
            <a:custGeom>
              <a:avLst/>
              <a:gdLst>
                <a:gd name="T0" fmla="*/ 1660 w 2118"/>
                <a:gd name="T1" fmla="*/ 0 h 1942"/>
                <a:gd name="T2" fmla="*/ 456 w 2118"/>
                <a:gd name="T3" fmla="*/ 0 h 1942"/>
                <a:gd name="T4" fmla="*/ 456 w 2118"/>
                <a:gd name="T5" fmla="*/ 0 h 1942"/>
                <a:gd name="T6" fmla="*/ 0 w 2118"/>
                <a:gd name="T7" fmla="*/ 456 h 1942"/>
                <a:gd name="T8" fmla="*/ 0 w 2118"/>
                <a:gd name="T9" fmla="*/ 1941 h 1942"/>
                <a:gd name="T10" fmla="*/ 2117 w 2118"/>
                <a:gd name="T11" fmla="*/ 1941 h 1942"/>
                <a:gd name="T12" fmla="*/ 2117 w 2118"/>
                <a:gd name="T13" fmla="*/ 456 h 1942"/>
                <a:gd name="T14" fmla="*/ 2117 w 2118"/>
                <a:gd name="T15" fmla="*/ 456 h 1942"/>
                <a:gd name="T16" fmla="*/ 1660 w 2118"/>
                <a:gd name="T17" fmla="*/ 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8" h="1942">
                  <a:moveTo>
                    <a:pt x="1660" y="0"/>
                  </a:moveTo>
                  <a:lnTo>
                    <a:pt x="456" y="0"/>
                  </a:lnTo>
                  <a:lnTo>
                    <a:pt x="456" y="0"/>
                  </a:lnTo>
                  <a:cubicBezTo>
                    <a:pt x="204" y="0"/>
                    <a:pt x="0" y="204"/>
                    <a:pt x="0" y="456"/>
                  </a:cubicBezTo>
                  <a:lnTo>
                    <a:pt x="0" y="1941"/>
                  </a:lnTo>
                  <a:lnTo>
                    <a:pt x="2117" y="1941"/>
                  </a:lnTo>
                  <a:lnTo>
                    <a:pt x="2117" y="456"/>
                  </a:lnTo>
                  <a:lnTo>
                    <a:pt x="2117" y="456"/>
                  </a:lnTo>
                  <a:cubicBezTo>
                    <a:pt x="2117" y="204"/>
                    <a:pt x="1913" y="0"/>
                    <a:pt x="166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9" name="Freeform 52">
              <a:extLst>
                <a:ext uri="{FF2B5EF4-FFF2-40B4-BE49-F238E27FC236}">
                  <a16:creationId xmlns:a16="http://schemas.microsoft.com/office/drawing/2014/main" id="{4C64F5A1-7D81-4A69-9B3F-F17E5FB7D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2175" y="7224938"/>
              <a:ext cx="2511656" cy="384597"/>
            </a:xfrm>
            <a:custGeom>
              <a:avLst/>
              <a:gdLst>
                <a:gd name="T0" fmla="*/ 2821 w 2822"/>
                <a:gd name="T1" fmla="*/ 431 h 432"/>
                <a:gd name="T2" fmla="*/ 0 w 2822"/>
                <a:gd name="T3" fmla="*/ 431 h 432"/>
                <a:gd name="T4" fmla="*/ 280 w 2822"/>
                <a:gd name="T5" fmla="*/ 0 h 432"/>
                <a:gd name="T6" fmla="*/ 2539 w 2822"/>
                <a:gd name="T7" fmla="*/ 0 h 432"/>
                <a:gd name="T8" fmla="*/ 2821 w 2822"/>
                <a:gd name="T9" fmla="*/ 431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2" h="432">
                  <a:moveTo>
                    <a:pt x="2821" y="431"/>
                  </a:moveTo>
                  <a:lnTo>
                    <a:pt x="0" y="431"/>
                  </a:lnTo>
                  <a:lnTo>
                    <a:pt x="280" y="0"/>
                  </a:lnTo>
                  <a:lnTo>
                    <a:pt x="2539" y="0"/>
                  </a:lnTo>
                  <a:lnTo>
                    <a:pt x="2821" y="43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0" name="Freeform 53">
              <a:extLst>
                <a:ext uri="{FF2B5EF4-FFF2-40B4-BE49-F238E27FC236}">
                  <a16:creationId xmlns:a16="http://schemas.microsoft.com/office/drawing/2014/main" id="{CF2E9A24-B7CB-47B8-8D17-E629E214B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1780" y="4607320"/>
              <a:ext cx="321806" cy="918324"/>
            </a:xfrm>
            <a:custGeom>
              <a:avLst/>
              <a:gdLst>
                <a:gd name="T0" fmla="*/ 362 w 363"/>
                <a:gd name="T1" fmla="*/ 1031 h 1032"/>
                <a:gd name="T2" fmla="*/ 0 w 363"/>
                <a:gd name="T3" fmla="*/ 1031 h 1032"/>
                <a:gd name="T4" fmla="*/ 0 w 363"/>
                <a:gd name="T5" fmla="*/ 0 h 1032"/>
                <a:gd name="T6" fmla="*/ 362 w 363"/>
                <a:gd name="T7" fmla="*/ 0 h 1032"/>
                <a:gd name="T8" fmla="*/ 362 w 363"/>
                <a:gd name="T9" fmla="*/ 1031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1032">
                  <a:moveTo>
                    <a:pt x="362" y="1031"/>
                  </a:moveTo>
                  <a:lnTo>
                    <a:pt x="0" y="1031"/>
                  </a:lnTo>
                  <a:lnTo>
                    <a:pt x="0" y="0"/>
                  </a:lnTo>
                  <a:lnTo>
                    <a:pt x="362" y="0"/>
                  </a:lnTo>
                  <a:lnTo>
                    <a:pt x="362" y="10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6B87E0E-8761-46FC-8B97-A534AEA1B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2339" y="5729715"/>
              <a:ext cx="4178664" cy="1211680"/>
            </a:xfrm>
            <a:custGeom>
              <a:avLst/>
              <a:gdLst>
                <a:gd name="connsiteX0" fmla="*/ 0 w 4178664"/>
                <a:gd name="connsiteY0" fmla="*/ 1204812 h 1211680"/>
                <a:gd name="connsiteX1" fmla="*/ 4178664 w 4178664"/>
                <a:gd name="connsiteY1" fmla="*/ 1204812 h 1211680"/>
                <a:gd name="connsiteX2" fmla="*/ 4178664 w 4178664"/>
                <a:gd name="connsiteY2" fmla="*/ 1211680 h 1211680"/>
                <a:gd name="connsiteX3" fmla="*/ 0 w 4178664"/>
                <a:gd name="connsiteY3" fmla="*/ 1211680 h 1211680"/>
                <a:gd name="connsiteX4" fmla="*/ 0 w 4178664"/>
                <a:gd name="connsiteY4" fmla="*/ 1004663 h 1211680"/>
                <a:gd name="connsiteX5" fmla="*/ 4178664 w 4178664"/>
                <a:gd name="connsiteY5" fmla="*/ 1004663 h 1211680"/>
                <a:gd name="connsiteX6" fmla="*/ 4178664 w 4178664"/>
                <a:gd name="connsiteY6" fmla="*/ 1011531 h 1211680"/>
                <a:gd name="connsiteX7" fmla="*/ 0 w 4178664"/>
                <a:gd name="connsiteY7" fmla="*/ 1011531 h 1211680"/>
                <a:gd name="connsiteX8" fmla="*/ 0 w 4178664"/>
                <a:gd name="connsiteY8" fmla="*/ 804516 h 1211680"/>
                <a:gd name="connsiteX9" fmla="*/ 4178664 w 4178664"/>
                <a:gd name="connsiteY9" fmla="*/ 804516 h 1211680"/>
                <a:gd name="connsiteX10" fmla="*/ 4178664 w 4178664"/>
                <a:gd name="connsiteY10" fmla="*/ 811384 h 1211680"/>
                <a:gd name="connsiteX11" fmla="*/ 0 w 4178664"/>
                <a:gd name="connsiteY11" fmla="*/ 811384 h 1211680"/>
                <a:gd name="connsiteX12" fmla="*/ 0 w 4178664"/>
                <a:gd name="connsiteY12" fmla="*/ 600444 h 1211680"/>
                <a:gd name="connsiteX13" fmla="*/ 4178664 w 4178664"/>
                <a:gd name="connsiteY13" fmla="*/ 600444 h 1211680"/>
                <a:gd name="connsiteX14" fmla="*/ 4178664 w 4178664"/>
                <a:gd name="connsiteY14" fmla="*/ 607172 h 1211680"/>
                <a:gd name="connsiteX15" fmla="*/ 0 w 4178664"/>
                <a:gd name="connsiteY15" fmla="*/ 607172 h 1211680"/>
                <a:gd name="connsiteX16" fmla="*/ 0 w 4178664"/>
                <a:gd name="connsiteY16" fmla="*/ 400295 h 1211680"/>
                <a:gd name="connsiteX17" fmla="*/ 4178664 w 4178664"/>
                <a:gd name="connsiteY17" fmla="*/ 400295 h 1211680"/>
                <a:gd name="connsiteX18" fmla="*/ 4178664 w 4178664"/>
                <a:gd name="connsiteY18" fmla="*/ 407272 h 1211680"/>
                <a:gd name="connsiteX19" fmla="*/ 0 w 4178664"/>
                <a:gd name="connsiteY19" fmla="*/ 407272 h 1211680"/>
                <a:gd name="connsiteX20" fmla="*/ 0 w 4178664"/>
                <a:gd name="connsiteY20" fmla="*/ 200149 h 1211680"/>
                <a:gd name="connsiteX21" fmla="*/ 4178664 w 4178664"/>
                <a:gd name="connsiteY21" fmla="*/ 200149 h 1211680"/>
                <a:gd name="connsiteX22" fmla="*/ 4178664 w 4178664"/>
                <a:gd name="connsiteY22" fmla="*/ 207126 h 1211680"/>
                <a:gd name="connsiteX23" fmla="*/ 0 w 4178664"/>
                <a:gd name="connsiteY23" fmla="*/ 207126 h 1211680"/>
                <a:gd name="connsiteX24" fmla="*/ 0 w 4178664"/>
                <a:gd name="connsiteY24" fmla="*/ 0 h 1211680"/>
                <a:gd name="connsiteX25" fmla="*/ 4178664 w 4178664"/>
                <a:gd name="connsiteY25" fmla="*/ 0 h 1211680"/>
                <a:gd name="connsiteX26" fmla="*/ 4178664 w 4178664"/>
                <a:gd name="connsiteY26" fmla="*/ 6868 h 1211680"/>
                <a:gd name="connsiteX27" fmla="*/ 0 w 4178664"/>
                <a:gd name="connsiteY27" fmla="*/ 6868 h 121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178664" h="1211680">
                  <a:moveTo>
                    <a:pt x="0" y="1204812"/>
                  </a:moveTo>
                  <a:lnTo>
                    <a:pt x="4178664" y="1204812"/>
                  </a:lnTo>
                  <a:lnTo>
                    <a:pt x="4178664" y="1211680"/>
                  </a:lnTo>
                  <a:lnTo>
                    <a:pt x="0" y="1211680"/>
                  </a:lnTo>
                  <a:close/>
                  <a:moveTo>
                    <a:pt x="0" y="1004663"/>
                  </a:moveTo>
                  <a:lnTo>
                    <a:pt x="4178664" y="1004663"/>
                  </a:lnTo>
                  <a:lnTo>
                    <a:pt x="4178664" y="1011531"/>
                  </a:lnTo>
                  <a:lnTo>
                    <a:pt x="0" y="1011531"/>
                  </a:lnTo>
                  <a:close/>
                  <a:moveTo>
                    <a:pt x="0" y="804516"/>
                  </a:moveTo>
                  <a:lnTo>
                    <a:pt x="4178664" y="804516"/>
                  </a:lnTo>
                  <a:lnTo>
                    <a:pt x="4178664" y="811384"/>
                  </a:lnTo>
                  <a:lnTo>
                    <a:pt x="0" y="811384"/>
                  </a:lnTo>
                  <a:close/>
                  <a:moveTo>
                    <a:pt x="0" y="600444"/>
                  </a:moveTo>
                  <a:lnTo>
                    <a:pt x="4178664" y="600444"/>
                  </a:lnTo>
                  <a:lnTo>
                    <a:pt x="4178664" y="607172"/>
                  </a:lnTo>
                  <a:lnTo>
                    <a:pt x="0" y="607172"/>
                  </a:lnTo>
                  <a:close/>
                  <a:moveTo>
                    <a:pt x="0" y="400295"/>
                  </a:moveTo>
                  <a:lnTo>
                    <a:pt x="4178664" y="400295"/>
                  </a:lnTo>
                  <a:lnTo>
                    <a:pt x="4178664" y="407272"/>
                  </a:lnTo>
                  <a:lnTo>
                    <a:pt x="0" y="407272"/>
                  </a:lnTo>
                  <a:close/>
                  <a:moveTo>
                    <a:pt x="0" y="200149"/>
                  </a:moveTo>
                  <a:lnTo>
                    <a:pt x="4178664" y="200149"/>
                  </a:lnTo>
                  <a:lnTo>
                    <a:pt x="4178664" y="207126"/>
                  </a:lnTo>
                  <a:lnTo>
                    <a:pt x="0" y="207126"/>
                  </a:lnTo>
                  <a:close/>
                  <a:moveTo>
                    <a:pt x="0" y="0"/>
                  </a:moveTo>
                  <a:lnTo>
                    <a:pt x="4178664" y="0"/>
                  </a:lnTo>
                  <a:lnTo>
                    <a:pt x="4178664" y="6868"/>
                  </a:lnTo>
                  <a:lnTo>
                    <a:pt x="0" y="68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2" name="Freeform 61">
              <a:extLst>
                <a:ext uri="{FF2B5EF4-FFF2-40B4-BE49-F238E27FC236}">
                  <a16:creationId xmlns:a16="http://schemas.microsoft.com/office/drawing/2014/main" id="{85BA14E5-F40E-405A-8737-1FC427BC1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5426" y="5851376"/>
              <a:ext cx="788818" cy="1004663"/>
            </a:xfrm>
            <a:custGeom>
              <a:avLst/>
              <a:gdLst>
                <a:gd name="T0" fmla="*/ 886 w 887"/>
                <a:gd name="T1" fmla="*/ 1127 h 1128"/>
                <a:gd name="T2" fmla="*/ 0 w 887"/>
                <a:gd name="T3" fmla="*/ 1127 h 1128"/>
                <a:gd name="T4" fmla="*/ 0 w 887"/>
                <a:gd name="T5" fmla="*/ 174 h 1128"/>
                <a:gd name="T6" fmla="*/ 0 w 887"/>
                <a:gd name="T7" fmla="*/ 174 h 1128"/>
                <a:gd name="T8" fmla="*/ 174 w 887"/>
                <a:gd name="T9" fmla="*/ 0 h 1128"/>
                <a:gd name="T10" fmla="*/ 712 w 887"/>
                <a:gd name="T11" fmla="*/ 0 h 1128"/>
                <a:gd name="T12" fmla="*/ 712 w 887"/>
                <a:gd name="T13" fmla="*/ 0 h 1128"/>
                <a:gd name="T14" fmla="*/ 886 w 887"/>
                <a:gd name="T15" fmla="*/ 174 h 1128"/>
                <a:gd name="T16" fmla="*/ 886 w 887"/>
                <a:gd name="T17" fmla="*/ 1127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7" h="1128">
                  <a:moveTo>
                    <a:pt x="886" y="1127"/>
                  </a:moveTo>
                  <a:lnTo>
                    <a:pt x="0" y="1127"/>
                  </a:lnTo>
                  <a:lnTo>
                    <a:pt x="0" y="174"/>
                  </a:lnTo>
                  <a:lnTo>
                    <a:pt x="0" y="174"/>
                  </a:lnTo>
                  <a:cubicBezTo>
                    <a:pt x="0" y="78"/>
                    <a:pt x="78" y="0"/>
                    <a:pt x="174" y="0"/>
                  </a:cubicBezTo>
                  <a:lnTo>
                    <a:pt x="712" y="0"/>
                  </a:lnTo>
                  <a:lnTo>
                    <a:pt x="712" y="0"/>
                  </a:lnTo>
                  <a:cubicBezTo>
                    <a:pt x="808" y="0"/>
                    <a:pt x="886" y="78"/>
                    <a:pt x="886" y="174"/>
                  </a:cubicBezTo>
                  <a:lnTo>
                    <a:pt x="886" y="112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3" name="Freeform 62">
              <a:extLst>
                <a:ext uri="{FF2B5EF4-FFF2-40B4-BE49-F238E27FC236}">
                  <a16:creationId xmlns:a16="http://schemas.microsoft.com/office/drawing/2014/main" id="{6F271F22-EED8-4413-8F2E-538F6894F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6412" y="7813607"/>
              <a:ext cx="686782" cy="1004663"/>
            </a:xfrm>
            <a:custGeom>
              <a:avLst/>
              <a:gdLst>
                <a:gd name="T0" fmla="*/ 770 w 771"/>
                <a:gd name="T1" fmla="*/ 1129 h 1130"/>
                <a:gd name="T2" fmla="*/ 0 w 771"/>
                <a:gd name="T3" fmla="*/ 1129 h 1130"/>
                <a:gd name="T4" fmla="*/ 0 w 771"/>
                <a:gd name="T5" fmla="*/ 127 h 1130"/>
                <a:gd name="T6" fmla="*/ 0 w 771"/>
                <a:gd name="T7" fmla="*/ 127 h 1130"/>
                <a:gd name="T8" fmla="*/ 127 w 771"/>
                <a:gd name="T9" fmla="*/ 0 h 1130"/>
                <a:gd name="T10" fmla="*/ 643 w 771"/>
                <a:gd name="T11" fmla="*/ 0 h 1130"/>
                <a:gd name="T12" fmla="*/ 643 w 771"/>
                <a:gd name="T13" fmla="*/ 0 h 1130"/>
                <a:gd name="T14" fmla="*/ 770 w 771"/>
                <a:gd name="T15" fmla="*/ 127 h 1130"/>
                <a:gd name="T16" fmla="*/ 770 w 771"/>
                <a:gd name="T17" fmla="*/ 1129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1" h="1130">
                  <a:moveTo>
                    <a:pt x="770" y="1129"/>
                  </a:moveTo>
                  <a:lnTo>
                    <a:pt x="0" y="1129"/>
                  </a:lnTo>
                  <a:lnTo>
                    <a:pt x="0" y="127"/>
                  </a:lnTo>
                  <a:lnTo>
                    <a:pt x="0" y="127"/>
                  </a:lnTo>
                  <a:cubicBezTo>
                    <a:pt x="0" y="57"/>
                    <a:pt x="56" y="0"/>
                    <a:pt x="127" y="0"/>
                  </a:cubicBezTo>
                  <a:lnTo>
                    <a:pt x="643" y="0"/>
                  </a:lnTo>
                  <a:lnTo>
                    <a:pt x="643" y="0"/>
                  </a:lnTo>
                  <a:cubicBezTo>
                    <a:pt x="713" y="0"/>
                    <a:pt x="770" y="57"/>
                    <a:pt x="770" y="127"/>
                  </a:cubicBezTo>
                  <a:lnTo>
                    <a:pt x="770" y="112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4" name="Freeform 63">
              <a:extLst>
                <a:ext uri="{FF2B5EF4-FFF2-40B4-BE49-F238E27FC236}">
                  <a16:creationId xmlns:a16="http://schemas.microsoft.com/office/drawing/2014/main" id="{CD6CB728-9679-48DE-A269-0F17D10AF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8512" y="7801833"/>
              <a:ext cx="686780" cy="1004663"/>
            </a:xfrm>
            <a:custGeom>
              <a:avLst/>
              <a:gdLst>
                <a:gd name="T0" fmla="*/ 769 w 770"/>
                <a:gd name="T1" fmla="*/ 1128 h 1129"/>
                <a:gd name="T2" fmla="*/ 0 w 770"/>
                <a:gd name="T3" fmla="*/ 1128 h 1129"/>
                <a:gd name="T4" fmla="*/ 0 w 770"/>
                <a:gd name="T5" fmla="*/ 127 h 1129"/>
                <a:gd name="T6" fmla="*/ 0 w 770"/>
                <a:gd name="T7" fmla="*/ 127 h 1129"/>
                <a:gd name="T8" fmla="*/ 126 w 770"/>
                <a:gd name="T9" fmla="*/ 0 h 1129"/>
                <a:gd name="T10" fmla="*/ 642 w 770"/>
                <a:gd name="T11" fmla="*/ 0 h 1129"/>
                <a:gd name="T12" fmla="*/ 642 w 770"/>
                <a:gd name="T13" fmla="*/ 0 h 1129"/>
                <a:gd name="T14" fmla="*/ 769 w 770"/>
                <a:gd name="T15" fmla="*/ 127 h 1129"/>
                <a:gd name="T16" fmla="*/ 769 w 770"/>
                <a:gd name="T17" fmla="*/ 1128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0" h="1129">
                  <a:moveTo>
                    <a:pt x="769" y="1128"/>
                  </a:moveTo>
                  <a:lnTo>
                    <a:pt x="0" y="1128"/>
                  </a:lnTo>
                  <a:lnTo>
                    <a:pt x="0" y="127"/>
                  </a:lnTo>
                  <a:lnTo>
                    <a:pt x="0" y="127"/>
                  </a:lnTo>
                  <a:cubicBezTo>
                    <a:pt x="0" y="56"/>
                    <a:pt x="57" y="0"/>
                    <a:pt x="126" y="0"/>
                  </a:cubicBezTo>
                  <a:lnTo>
                    <a:pt x="642" y="0"/>
                  </a:lnTo>
                  <a:lnTo>
                    <a:pt x="642" y="0"/>
                  </a:lnTo>
                  <a:cubicBezTo>
                    <a:pt x="713" y="0"/>
                    <a:pt x="769" y="56"/>
                    <a:pt x="769" y="127"/>
                  </a:cubicBezTo>
                  <a:lnTo>
                    <a:pt x="769" y="112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5" name="Freeform 64">
              <a:extLst>
                <a:ext uri="{FF2B5EF4-FFF2-40B4-BE49-F238E27FC236}">
                  <a16:creationId xmlns:a16="http://schemas.microsoft.com/office/drawing/2014/main" id="{9AFED086-2205-491F-91F1-27676D34A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6557" y="5851376"/>
              <a:ext cx="788818" cy="1004663"/>
            </a:xfrm>
            <a:custGeom>
              <a:avLst/>
              <a:gdLst>
                <a:gd name="T0" fmla="*/ 885 w 886"/>
                <a:gd name="T1" fmla="*/ 1127 h 1128"/>
                <a:gd name="T2" fmla="*/ 0 w 886"/>
                <a:gd name="T3" fmla="*/ 1127 h 1128"/>
                <a:gd name="T4" fmla="*/ 0 w 886"/>
                <a:gd name="T5" fmla="*/ 174 h 1128"/>
                <a:gd name="T6" fmla="*/ 0 w 886"/>
                <a:gd name="T7" fmla="*/ 174 h 1128"/>
                <a:gd name="T8" fmla="*/ 174 w 886"/>
                <a:gd name="T9" fmla="*/ 0 h 1128"/>
                <a:gd name="T10" fmla="*/ 712 w 886"/>
                <a:gd name="T11" fmla="*/ 0 h 1128"/>
                <a:gd name="T12" fmla="*/ 712 w 886"/>
                <a:gd name="T13" fmla="*/ 0 h 1128"/>
                <a:gd name="T14" fmla="*/ 885 w 886"/>
                <a:gd name="T15" fmla="*/ 174 h 1128"/>
                <a:gd name="T16" fmla="*/ 885 w 886"/>
                <a:gd name="T17" fmla="*/ 1127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6" h="1128">
                  <a:moveTo>
                    <a:pt x="885" y="1127"/>
                  </a:moveTo>
                  <a:lnTo>
                    <a:pt x="0" y="1127"/>
                  </a:lnTo>
                  <a:lnTo>
                    <a:pt x="0" y="174"/>
                  </a:lnTo>
                  <a:lnTo>
                    <a:pt x="0" y="174"/>
                  </a:lnTo>
                  <a:cubicBezTo>
                    <a:pt x="0" y="78"/>
                    <a:pt x="78" y="0"/>
                    <a:pt x="174" y="0"/>
                  </a:cubicBezTo>
                  <a:lnTo>
                    <a:pt x="712" y="0"/>
                  </a:lnTo>
                  <a:lnTo>
                    <a:pt x="712" y="0"/>
                  </a:lnTo>
                  <a:cubicBezTo>
                    <a:pt x="808" y="0"/>
                    <a:pt x="885" y="78"/>
                    <a:pt x="885" y="174"/>
                  </a:cubicBezTo>
                  <a:lnTo>
                    <a:pt x="885" y="112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DF07B17-BA52-4A69-B810-DF7EAA74D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6069" y="8009830"/>
              <a:ext cx="1054786" cy="293448"/>
            </a:xfrm>
            <a:custGeom>
              <a:avLst/>
              <a:gdLst>
                <a:gd name="connsiteX0" fmla="*/ 404855 w 1054786"/>
                <a:gd name="connsiteY0" fmla="*/ 79784 h 293448"/>
                <a:gd name="connsiteX1" fmla="*/ 365894 w 1054786"/>
                <a:gd name="connsiteY1" fmla="*/ 181527 h 293448"/>
                <a:gd name="connsiteX2" fmla="*/ 443815 w 1054786"/>
                <a:gd name="connsiteY2" fmla="*/ 181527 h 293448"/>
                <a:gd name="connsiteX3" fmla="*/ 824138 w 1054786"/>
                <a:gd name="connsiteY3" fmla="*/ 3923 h 293448"/>
                <a:gd name="connsiteX4" fmla="*/ 1051196 w 1054786"/>
                <a:gd name="connsiteY4" fmla="*/ 3923 h 293448"/>
                <a:gd name="connsiteX5" fmla="*/ 1051196 w 1054786"/>
                <a:gd name="connsiteY5" fmla="*/ 63720 h 293448"/>
                <a:gd name="connsiteX6" fmla="*/ 899525 w 1054786"/>
                <a:gd name="connsiteY6" fmla="*/ 63720 h 293448"/>
                <a:gd name="connsiteX7" fmla="*/ 899525 w 1054786"/>
                <a:gd name="connsiteY7" fmla="*/ 116376 h 293448"/>
                <a:gd name="connsiteX8" fmla="*/ 1035939 w 1054786"/>
                <a:gd name="connsiteY8" fmla="*/ 116376 h 293448"/>
                <a:gd name="connsiteX9" fmla="*/ 1035939 w 1054786"/>
                <a:gd name="connsiteY9" fmla="*/ 175280 h 293448"/>
                <a:gd name="connsiteX10" fmla="*/ 899525 w 1054786"/>
                <a:gd name="connsiteY10" fmla="*/ 176172 h 293448"/>
                <a:gd name="connsiteX11" fmla="*/ 899525 w 1054786"/>
                <a:gd name="connsiteY11" fmla="*/ 229721 h 293448"/>
                <a:gd name="connsiteX12" fmla="*/ 1054786 w 1054786"/>
                <a:gd name="connsiteY12" fmla="*/ 229721 h 293448"/>
                <a:gd name="connsiteX13" fmla="*/ 1054786 w 1054786"/>
                <a:gd name="connsiteY13" fmla="*/ 289518 h 293448"/>
                <a:gd name="connsiteX14" fmla="*/ 824138 w 1054786"/>
                <a:gd name="connsiteY14" fmla="*/ 289518 h 293448"/>
                <a:gd name="connsiteX15" fmla="*/ 584747 w 1054786"/>
                <a:gd name="connsiteY15" fmla="*/ 3923 h 293448"/>
                <a:gd name="connsiteX16" fmla="*/ 659329 w 1054786"/>
                <a:gd name="connsiteY16" fmla="*/ 3923 h 293448"/>
                <a:gd name="connsiteX17" fmla="*/ 659329 w 1054786"/>
                <a:gd name="connsiteY17" fmla="*/ 226151 h 293448"/>
                <a:gd name="connsiteX18" fmla="*/ 780082 w 1054786"/>
                <a:gd name="connsiteY18" fmla="*/ 226151 h 293448"/>
                <a:gd name="connsiteX19" fmla="*/ 780082 w 1054786"/>
                <a:gd name="connsiteY19" fmla="*/ 289518 h 293448"/>
                <a:gd name="connsiteX20" fmla="*/ 584747 w 1054786"/>
                <a:gd name="connsiteY20" fmla="*/ 289518 h 293448"/>
                <a:gd name="connsiteX21" fmla="*/ 368551 w 1054786"/>
                <a:gd name="connsiteY21" fmla="*/ 3923 h 293448"/>
                <a:gd name="connsiteX22" fmla="*/ 445586 w 1054786"/>
                <a:gd name="connsiteY22" fmla="*/ 3923 h 293448"/>
                <a:gd name="connsiteX23" fmla="*/ 564237 w 1054786"/>
                <a:gd name="connsiteY23" fmla="*/ 289518 h 293448"/>
                <a:gd name="connsiteX24" fmla="*/ 485431 w 1054786"/>
                <a:gd name="connsiteY24" fmla="*/ 289518 h 293448"/>
                <a:gd name="connsiteX25" fmla="*/ 465951 w 1054786"/>
                <a:gd name="connsiteY25" fmla="*/ 238646 h 293448"/>
                <a:gd name="connsiteX26" fmla="*/ 342872 w 1054786"/>
                <a:gd name="connsiteY26" fmla="*/ 238646 h 293448"/>
                <a:gd name="connsiteX27" fmla="*/ 323392 w 1054786"/>
                <a:gd name="connsiteY27" fmla="*/ 289518 h 293448"/>
                <a:gd name="connsiteX28" fmla="*/ 247243 w 1054786"/>
                <a:gd name="connsiteY28" fmla="*/ 289518 h 293448"/>
                <a:gd name="connsiteX29" fmla="*/ 131683 w 1054786"/>
                <a:gd name="connsiteY29" fmla="*/ 0 h 293448"/>
                <a:gd name="connsiteX30" fmla="*/ 192598 w 1054786"/>
                <a:gd name="connsiteY30" fmla="*/ 7979 h 293448"/>
                <a:gd name="connsiteX31" fmla="*/ 246346 w 1054786"/>
                <a:gd name="connsiteY31" fmla="*/ 31916 h 293448"/>
                <a:gd name="connsiteX32" fmla="*/ 218576 w 1054786"/>
                <a:gd name="connsiteY32" fmla="*/ 90428 h 293448"/>
                <a:gd name="connsiteX33" fmla="*/ 169307 w 1054786"/>
                <a:gd name="connsiteY33" fmla="*/ 69151 h 293448"/>
                <a:gd name="connsiteX34" fmla="*/ 125412 w 1054786"/>
                <a:gd name="connsiteY34" fmla="*/ 60286 h 293448"/>
                <a:gd name="connsiteX35" fmla="*/ 103913 w 1054786"/>
                <a:gd name="connsiteY35" fmla="*/ 64718 h 293448"/>
                <a:gd name="connsiteX36" fmla="*/ 95851 w 1054786"/>
                <a:gd name="connsiteY36" fmla="*/ 79790 h 293448"/>
                <a:gd name="connsiteX37" fmla="*/ 103913 w 1054786"/>
                <a:gd name="connsiteY37" fmla="*/ 95747 h 293448"/>
                <a:gd name="connsiteX38" fmla="*/ 120038 w 1054786"/>
                <a:gd name="connsiteY38" fmla="*/ 105499 h 293448"/>
                <a:gd name="connsiteX39" fmla="*/ 150495 w 1054786"/>
                <a:gd name="connsiteY39" fmla="*/ 116138 h 293448"/>
                <a:gd name="connsiteX40" fmla="*/ 198868 w 1054786"/>
                <a:gd name="connsiteY40" fmla="*/ 132096 h 293448"/>
                <a:gd name="connsiteX41" fmla="*/ 232909 w 1054786"/>
                <a:gd name="connsiteY41" fmla="*/ 158692 h 293448"/>
                <a:gd name="connsiteX42" fmla="*/ 246346 w 1054786"/>
                <a:gd name="connsiteY42" fmla="*/ 204793 h 293448"/>
                <a:gd name="connsiteX43" fmla="*/ 232013 w 1054786"/>
                <a:gd name="connsiteY43" fmla="*/ 253553 h 293448"/>
                <a:gd name="connsiteX44" fmla="*/ 189910 w 1054786"/>
                <a:gd name="connsiteY44" fmla="*/ 282809 h 293448"/>
                <a:gd name="connsiteX45" fmla="*/ 131683 w 1054786"/>
                <a:gd name="connsiteY45" fmla="*/ 293448 h 293448"/>
                <a:gd name="connsiteX46" fmla="*/ 60019 w 1054786"/>
                <a:gd name="connsiteY46" fmla="*/ 281036 h 293448"/>
                <a:gd name="connsiteX47" fmla="*/ 0 w 1054786"/>
                <a:gd name="connsiteY47" fmla="*/ 247347 h 293448"/>
                <a:gd name="connsiteX48" fmla="*/ 28665 w 1054786"/>
                <a:gd name="connsiteY48" fmla="*/ 189722 h 293448"/>
                <a:gd name="connsiteX49" fmla="*/ 79726 w 1054786"/>
                <a:gd name="connsiteY49" fmla="*/ 220751 h 293448"/>
                <a:gd name="connsiteX50" fmla="*/ 132579 w 1054786"/>
                <a:gd name="connsiteY50" fmla="*/ 233162 h 293448"/>
                <a:gd name="connsiteX51" fmla="*/ 158557 w 1054786"/>
                <a:gd name="connsiteY51" fmla="*/ 226957 h 293448"/>
                <a:gd name="connsiteX52" fmla="*/ 168411 w 1054786"/>
                <a:gd name="connsiteY52" fmla="*/ 208339 h 293448"/>
                <a:gd name="connsiteX53" fmla="*/ 160349 w 1054786"/>
                <a:gd name="connsiteY53" fmla="*/ 192381 h 293448"/>
                <a:gd name="connsiteX54" fmla="*/ 143328 w 1054786"/>
                <a:gd name="connsiteY54" fmla="*/ 182629 h 293448"/>
                <a:gd name="connsiteX55" fmla="*/ 112871 w 1054786"/>
                <a:gd name="connsiteY55" fmla="*/ 172877 h 293448"/>
                <a:gd name="connsiteX56" fmla="*/ 64498 w 1054786"/>
                <a:gd name="connsiteY56" fmla="*/ 156919 h 293448"/>
                <a:gd name="connsiteX57" fmla="*/ 31353 w 1054786"/>
                <a:gd name="connsiteY57" fmla="*/ 132096 h 293448"/>
                <a:gd name="connsiteX58" fmla="*/ 17020 w 1054786"/>
                <a:gd name="connsiteY58" fmla="*/ 86882 h 293448"/>
                <a:gd name="connsiteX59" fmla="*/ 31353 w 1054786"/>
                <a:gd name="connsiteY59" fmla="*/ 40781 h 293448"/>
                <a:gd name="connsiteX60" fmla="*/ 71664 w 1054786"/>
                <a:gd name="connsiteY60" fmla="*/ 10639 h 293448"/>
                <a:gd name="connsiteX61" fmla="*/ 131683 w 1054786"/>
                <a:gd name="connsiteY61" fmla="*/ 0 h 293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054786" h="293448">
                  <a:moveTo>
                    <a:pt x="404855" y="79784"/>
                  </a:moveTo>
                  <a:lnTo>
                    <a:pt x="365894" y="181527"/>
                  </a:lnTo>
                  <a:lnTo>
                    <a:pt x="443815" y="181527"/>
                  </a:lnTo>
                  <a:close/>
                  <a:moveTo>
                    <a:pt x="824138" y="3923"/>
                  </a:moveTo>
                  <a:lnTo>
                    <a:pt x="1051196" y="3923"/>
                  </a:lnTo>
                  <a:lnTo>
                    <a:pt x="1051196" y="63720"/>
                  </a:lnTo>
                  <a:lnTo>
                    <a:pt x="899525" y="63720"/>
                  </a:lnTo>
                  <a:lnTo>
                    <a:pt x="899525" y="116376"/>
                  </a:lnTo>
                  <a:lnTo>
                    <a:pt x="1035939" y="116376"/>
                  </a:lnTo>
                  <a:lnTo>
                    <a:pt x="1035939" y="175280"/>
                  </a:lnTo>
                  <a:lnTo>
                    <a:pt x="899525" y="176172"/>
                  </a:lnTo>
                  <a:lnTo>
                    <a:pt x="899525" y="229721"/>
                  </a:lnTo>
                  <a:lnTo>
                    <a:pt x="1054786" y="229721"/>
                  </a:lnTo>
                  <a:lnTo>
                    <a:pt x="1054786" y="289518"/>
                  </a:lnTo>
                  <a:lnTo>
                    <a:pt x="824138" y="289518"/>
                  </a:lnTo>
                  <a:close/>
                  <a:moveTo>
                    <a:pt x="584747" y="3923"/>
                  </a:moveTo>
                  <a:lnTo>
                    <a:pt x="659329" y="3923"/>
                  </a:lnTo>
                  <a:lnTo>
                    <a:pt x="659329" y="226151"/>
                  </a:lnTo>
                  <a:lnTo>
                    <a:pt x="780082" y="226151"/>
                  </a:lnTo>
                  <a:lnTo>
                    <a:pt x="780082" y="289518"/>
                  </a:lnTo>
                  <a:lnTo>
                    <a:pt x="584747" y="289518"/>
                  </a:lnTo>
                  <a:close/>
                  <a:moveTo>
                    <a:pt x="368551" y="3923"/>
                  </a:moveTo>
                  <a:lnTo>
                    <a:pt x="445586" y="3923"/>
                  </a:lnTo>
                  <a:lnTo>
                    <a:pt x="564237" y="289518"/>
                  </a:lnTo>
                  <a:lnTo>
                    <a:pt x="485431" y="289518"/>
                  </a:lnTo>
                  <a:lnTo>
                    <a:pt x="465951" y="238646"/>
                  </a:lnTo>
                  <a:lnTo>
                    <a:pt x="342872" y="238646"/>
                  </a:lnTo>
                  <a:lnTo>
                    <a:pt x="323392" y="289518"/>
                  </a:lnTo>
                  <a:lnTo>
                    <a:pt x="247243" y="289518"/>
                  </a:lnTo>
                  <a:close/>
                  <a:moveTo>
                    <a:pt x="131683" y="0"/>
                  </a:moveTo>
                  <a:cubicBezTo>
                    <a:pt x="152286" y="0"/>
                    <a:pt x="172890" y="1773"/>
                    <a:pt x="192598" y="7979"/>
                  </a:cubicBezTo>
                  <a:cubicBezTo>
                    <a:pt x="214097" y="14185"/>
                    <a:pt x="231117" y="21277"/>
                    <a:pt x="246346" y="31916"/>
                  </a:cubicBezTo>
                  <a:lnTo>
                    <a:pt x="218576" y="90428"/>
                  </a:lnTo>
                  <a:cubicBezTo>
                    <a:pt x="203347" y="81563"/>
                    <a:pt x="187223" y="73584"/>
                    <a:pt x="169307" y="69151"/>
                  </a:cubicBezTo>
                  <a:cubicBezTo>
                    <a:pt x="152286" y="62945"/>
                    <a:pt x="137954" y="60286"/>
                    <a:pt x="125412" y="60286"/>
                  </a:cubicBezTo>
                  <a:cubicBezTo>
                    <a:pt x="116454" y="60286"/>
                    <a:pt x="109288" y="62059"/>
                    <a:pt x="103913" y="64718"/>
                  </a:cubicBezTo>
                  <a:cubicBezTo>
                    <a:pt x="98538" y="69151"/>
                    <a:pt x="95851" y="73584"/>
                    <a:pt x="95851" y="79790"/>
                  </a:cubicBezTo>
                  <a:cubicBezTo>
                    <a:pt x="95851" y="85995"/>
                    <a:pt x="98538" y="91315"/>
                    <a:pt x="103913" y="95747"/>
                  </a:cubicBezTo>
                  <a:cubicBezTo>
                    <a:pt x="107496" y="100180"/>
                    <a:pt x="112871" y="102840"/>
                    <a:pt x="120038" y="105499"/>
                  </a:cubicBezTo>
                  <a:cubicBezTo>
                    <a:pt x="127204" y="108159"/>
                    <a:pt x="137058" y="110819"/>
                    <a:pt x="150495" y="116138"/>
                  </a:cubicBezTo>
                  <a:cubicBezTo>
                    <a:pt x="170203" y="121457"/>
                    <a:pt x="187223" y="127663"/>
                    <a:pt x="198868" y="132096"/>
                  </a:cubicBezTo>
                  <a:cubicBezTo>
                    <a:pt x="213201" y="137415"/>
                    <a:pt x="223951" y="147167"/>
                    <a:pt x="232909" y="158692"/>
                  </a:cubicBezTo>
                  <a:cubicBezTo>
                    <a:pt x="241867" y="170217"/>
                    <a:pt x="246346" y="186175"/>
                    <a:pt x="246346" y="204793"/>
                  </a:cubicBezTo>
                  <a:cubicBezTo>
                    <a:pt x="246346" y="223410"/>
                    <a:pt x="241867" y="239368"/>
                    <a:pt x="232013" y="253553"/>
                  </a:cubicBezTo>
                  <a:cubicBezTo>
                    <a:pt x="221263" y="265965"/>
                    <a:pt x="207826" y="275717"/>
                    <a:pt x="189910" y="282809"/>
                  </a:cubicBezTo>
                  <a:cubicBezTo>
                    <a:pt x="171994" y="289901"/>
                    <a:pt x="153182" y="293448"/>
                    <a:pt x="131683" y="293448"/>
                  </a:cubicBezTo>
                  <a:cubicBezTo>
                    <a:pt x="107496" y="293448"/>
                    <a:pt x="84205" y="289015"/>
                    <a:pt x="60019" y="281036"/>
                  </a:cubicBezTo>
                  <a:cubicBezTo>
                    <a:pt x="37624" y="273057"/>
                    <a:pt x="16124" y="261532"/>
                    <a:pt x="0" y="247347"/>
                  </a:cubicBezTo>
                  <a:lnTo>
                    <a:pt x="28665" y="189722"/>
                  </a:lnTo>
                  <a:cubicBezTo>
                    <a:pt x="42998" y="201247"/>
                    <a:pt x="60019" y="212772"/>
                    <a:pt x="79726" y="220751"/>
                  </a:cubicBezTo>
                  <a:cubicBezTo>
                    <a:pt x="99434" y="227843"/>
                    <a:pt x="117350" y="233162"/>
                    <a:pt x="132579" y="233162"/>
                  </a:cubicBezTo>
                  <a:cubicBezTo>
                    <a:pt x="144224" y="233162"/>
                    <a:pt x="152286" y="230503"/>
                    <a:pt x="158557" y="226957"/>
                  </a:cubicBezTo>
                  <a:cubicBezTo>
                    <a:pt x="165724" y="221637"/>
                    <a:pt x="168411" y="216318"/>
                    <a:pt x="168411" y="208339"/>
                  </a:cubicBezTo>
                  <a:cubicBezTo>
                    <a:pt x="168411" y="202133"/>
                    <a:pt x="166619" y="196814"/>
                    <a:pt x="160349" y="192381"/>
                  </a:cubicBezTo>
                  <a:cubicBezTo>
                    <a:pt x="156766" y="187948"/>
                    <a:pt x="150495" y="184402"/>
                    <a:pt x="143328" y="182629"/>
                  </a:cubicBezTo>
                  <a:cubicBezTo>
                    <a:pt x="136162" y="179970"/>
                    <a:pt x="125412" y="176423"/>
                    <a:pt x="112871" y="172877"/>
                  </a:cubicBezTo>
                  <a:cubicBezTo>
                    <a:pt x="93163" y="167558"/>
                    <a:pt x="77039" y="162239"/>
                    <a:pt x="64498" y="156919"/>
                  </a:cubicBezTo>
                  <a:cubicBezTo>
                    <a:pt x="51061" y="151600"/>
                    <a:pt x="40311" y="142735"/>
                    <a:pt x="31353" y="132096"/>
                  </a:cubicBezTo>
                  <a:cubicBezTo>
                    <a:pt x="22395" y="120571"/>
                    <a:pt x="17020" y="105499"/>
                    <a:pt x="17020" y="86882"/>
                  </a:cubicBezTo>
                  <a:cubicBezTo>
                    <a:pt x="17020" y="70038"/>
                    <a:pt x="22395" y="53193"/>
                    <a:pt x="31353" y="40781"/>
                  </a:cubicBezTo>
                  <a:cubicBezTo>
                    <a:pt x="41207" y="26597"/>
                    <a:pt x="54644" y="17731"/>
                    <a:pt x="71664" y="10639"/>
                  </a:cubicBezTo>
                  <a:cubicBezTo>
                    <a:pt x="88684" y="2659"/>
                    <a:pt x="109288" y="0"/>
                    <a:pt x="13168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7" name="Freeform 72">
              <a:extLst>
                <a:ext uri="{FF2B5EF4-FFF2-40B4-BE49-F238E27FC236}">
                  <a16:creationId xmlns:a16="http://schemas.microsoft.com/office/drawing/2014/main" id="{0C0A6A71-AE3C-4315-A375-574CFCCE6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8823" y="8461143"/>
              <a:ext cx="129509" cy="129509"/>
            </a:xfrm>
            <a:custGeom>
              <a:avLst/>
              <a:gdLst>
                <a:gd name="T0" fmla="*/ 144 w 145"/>
                <a:gd name="T1" fmla="*/ 72 h 144"/>
                <a:gd name="T2" fmla="*/ 144 w 145"/>
                <a:gd name="T3" fmla="*/ 72 h 144"/>
                <a:gd name="T4" fmla="*/ 72 w 145"/>
                <a:gd name="T5" fmla="*/ 143 h 144"/>
                <a:gd name="T6" fmla="*/ 72 w 145"/>
                <a:gd name="T7" fmla="*/ 143 h 144"/>
                <a:gd name="T8" fmla="*/ 0 w 145"/>
                <a:gd name="T9" fmla="*/ 72 h 144"/>
                <a:gd name="T10" fmla="*/ 0 w 145"/>
                <a:gd name="T11" fmla="*/ 72 h 144"/>
                <a:gd name="T12" fmla="*/ 72 w 145"/>
                <a:gd name="T13" fmla="*/ 0 h 144"/>
                <a:gd name="T14" fmla="*/ 72 w 145"/>
                <a:gd name="T15" fmla="*/ 0 h 144"/>
                <a:gd name="T16" fmla="*/ 144 w 145"/>
                <a:gd name="T17" fmla="*/ 7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44">
                  <a:moveTo>
                    <a:pt x="144" y="72"/>
                  </a:moveTo>
                  <a:lnTo>
                    <a:pt x="144" y="72"/>
                  </a:lnTo>
                  <a:cubicBezTo>
                    <a:pt x="144" y="111"/>
                    <a:pt x="112" y="143"/>
                    <a:pt x="72" y="143"/>
                  </a:cubicBezTo>
                  <a:lnTo>
                    <a:pt x="72" y="143"/>
                  </a:lnTo>
                  <a:cubicBezTo>
                    <a:pt x="33" y="143"/>
                    <a:pt x="0" y="111"/>
                    <a:pt x="0" y="72"/>
                  </a:cubicBezTo>
                  <a:lnTo>
                    <a:pt x="0" y="72"/>
                  </a:lnTo>
                  <a:cubicBezTo>
                    <a:pt x="0" y="32"/>
                    <a:pt x="33" y="0"/>
                    <a:pt x="72" y="0"/>
                  </a:cubicBezTo>
                  <a:lnTo>
                    <a:pt x="72" y="0"/>
                  </a:lnTo>
                  <a:cubicBezTo>
                    <a:pt x="112" y="0"/>
                    <a:pt x="144" y="32"/>
                    <a:pt x="144" y="72"/>
                  </a:cubicBezTo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9F3D9C5-6C6D-48DD-9239-0E362F7A81B0}"/>
              </a:ext>
            </a:extLst>
          </p:cNvPr>
          <p:cNvSpPr txBox="1"/>
          <p:nvPr/>
        </p:nvSpPr>
        <p:spPr>
          <a:xfrm>
            <a:off x="1520825" y="732771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REAL ESTATE INFOGRAPHIC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636F8E9-6740-45E6-BB86-84D7B277EE9A}"/>
              </a:ext>
            </a:extLst>
          </p:cNvPr>
          <p:cNvSpPr txBox="1"/>
          <p:nvPr/>
        </p:nvSpPr>
        <p:spPr>
          <a:xfrm>
            <a:off x="1520827" y="1868593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939A8DF-05A0-487D-AC3D-2CBF108549A0}"/>
              </a:ext>
            </a:extLst>
          </p:cNvPr>
          <p:cNvSpPr txBox="1"/>
          <p:nvPr/>
        </p:nvSpPr>
        <p:spPr>
          <a:xfrm>
            <a:off x="2084896" y="10796157"/>
            <a:ext cx="623558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554ED1-0B2E-4431-BF7D-135A92C45EFD}"/>
              </a:ext>
            </a:extLst>
          </p:cNvPr>
          <p:cNvSpPr txBox="1"/>
          <p:nvPr/>
        </p:nvSpPr>
        <p:spPr>
          <a:xfrm>
            <a:off x="2084896" y="11474959"/>
            <a:ext cx="6235587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CD054A7-2F2F-4E7B-8183-856B92B10B7C}"/>
              </a:ext>
            </a:extLst>
          </p:cNvPr>
          <p:cNvSpPr txBox="1"/>
          <p:nvPr/>
        </p:nvSpPr>
        <p:spPr>
          <a:xfrm>
            <a:off x="9505655" y="10796157"/>
            <a:ext cx="623558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AA06BE5-D3C8-4B56-BCF1-8CD0ACD691B5}"/>
              </a:ext>
            </a:extLst>
          </p:cNvPr>
          <p:cNvSpPr txBox="1"/>
          <p:nvPr/>
        </p:nvSpPr>
        <p:spPr>
          <a:xfrm>
            <a:off x="9505655" y="11474959"/>
            <a:ext cx="6235587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F90617C-7C15-4A85-821C-DCD5CEB94502}"/>
              </a:ext>
            </a:extLst>
          </p:cNvPr>
          <p:cNvSpPr txBox="1"/>
          <p:nvPr/>
        </p:nvSpPr>
        <p:spPr>
          <a:xfrm>
            <a:off x="16926413" y="10796157"/>
            <a:ext cx="623558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51672D9-095A-4BDC-B435-8A4596DA531C}"/>
              </a:ext>
            </a:extLst>
          </p:cNvPr>
          <p:cNvSpPr txBox="1"/>
          <p:nvPr/>
        </p:nvSpPr>
        <p:spPr>
          <a:xfrm>
            <a:off x="16926413" y="11474959"/>
            <a:ext cx="6235587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Real Estate Infographics S2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027373"/>
      </a:accent1>
      <a:accent2>
        <a:srgbClr val="2D9AA6"/>
      </a:accent2>
      <a:accent3>
        <a:srgbClr val="D9C484"/>
      </a:accent3>
      <a:accent4>
        <a:srgbClr val="A6864B"/>
      </a:accent4>
      <a:accent5>
        <a:srgbClr val="8C5535"/>
      </a:accent5>
      <a:accent6>
        <a:srgbClr val="C4C8CE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82605</TotalTime>
  <Words>1327</Words>
  <Application>Microsoft Macintosh PowerPoint</Application>
  <PresentationFormat>Custom</PresentationFormat>
  <Paragraphs>194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Montserrat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>Isabella Moncada</dc:creator>
  <cp:keywords/>
  <dc:description/>
  <cp:lastModifiedBy>Johanna Jovel Hernández</cp:lastModifiedBy>
  <cp:revision>9691</cp:revision>
  <cp:lastPrinted>2019-09-18T23:04:43Z</cp:lastPrinted>
  <dcterms:created xsi:type="dcterms:W3CDTF">2014-11-12T21:47:38Z</dcterms:created>
  <dcterms:modified xsi:type="dcterms:W3CDTF">2021-12-17T23:58:46Z</dcterms:modified>
  <cp:category/>
</cp:coreProperties>
</file>