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6" r:id="rId2"/>
    <p:sldId id="258" r:id="rId3"/>
    <p:sldId id="261" r:id="rId4"/>
    <p:sldId id="271" r:id="rId5"/>
    <p:sldId id="259" r:id="rId6"/>
    <p:sldId id="257" r:id="rId7"/>
    <p:sldId id="260" r:id="rId8"/>
    <p:sldId id="262" r:id="rId9"/>
    <p:sldId id="272" r:id="rId10"/>
    <p:sldId id="273" r:id="rId11"/>
    <p:sldId id="266" r:id="rId12"/>
    <p:sldId id="274" r:id="rId13"/>
    <p:sldId id="267" r:id="rId14"/>
    <p:sldId id="269" r:id="rId15"/>
    <p:sldId id="270" r:id="rId16"/>
    <p:sldId id="275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EB329-46DD-4F43-84EB-6EF0631A6203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F0E51-6488-43E9-A019-4542B0766E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1221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0E51-6488-43E9-A019-4542B0766EF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613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0E51-6488-43E9-A019-4542B0766EF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24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687B-29A7-D946-7506-5DA103FA3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84503-1E40-A5BD-6A8D-33BC10658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C062-7348-8A53-2C3E-BE36E2FE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9D47-FF73-4855-B39B-28F26E31B6C6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E85AE-50FD-7C71-D9E0-99F067207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02A4F-8071-BF90-A63C-0BCFC66E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0A3-5AD6-482A-85BF-8E5B217F13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70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C1E9-1CF3-5C73-AA66-E9218A77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B8A09-521F-2B1A-189B-B9E734E33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6E0AC-5A29-B68E-3EF9-9805101E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9D47-FF73-4855-B39B-28F26E31B6C6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95130-DF3E-A9DD-0C74-DAD3EE64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EA775-48BF-2659-9F8F-988E68108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0A3-5AD6-482A-85BF-8E5B217F13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5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974891-AF28-802F-DDF0-63A463EB2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4A6D6-3E8D-99DE-6AED-97D32C52B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EF0E7-276A-73D7-2F88-FF15741E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9D47-FF73-4855-B39B-28F26E31B6C6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F997-769F-C40E-8EFF-A7D318E1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17922-A03C-18F8-1270-58808C54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0A3-5AD6-482A-85BF-8E5B217F13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59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BFF2-62DF-74C5-E5C9-D91D5B8A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79A51-71FA-24D3-9524-886DF4905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9BCD0-6269-C9D7-794E-C6FFB63C8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9D47-FF73-4855-B39B-28F26E31B6C6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98D92-C5FF-45AC-443B-5D9759A8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9393E-2E5D-816E-5C11-AD689790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0A3-5AD6-482A-85BF-8E5B217F13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54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6DB4-DA85-D64F-D862-B30C57D3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93C19-2557-73A7-A739-F0CCFC1E6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D7955-D44A-379A-72EE-E9872DAC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9D47-FF73-4855-B39B-28F26E31B6C6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CD8BD-5D58-7D29-9657-83140928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64CDF-C38A-93CB-3FFE-E8B1B2FB2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0A3-5AD6-482A-85BF-8E5B217F13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304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5252-E0AF-DD50-D783-3E9F3628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40129-FF31-414A-9DC4-C09D81FDF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0F77D-5A9E-91FD-535F-342EF694E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9CEA9-5941-3D13-36C3-3D520D20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9D47-FF73-4855-B39B-28F26E31B6C6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C9991-CAA6-05F9-7BB6-5DFF092E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8FEB7-A6E1-5592-5219-9CFA695B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0A3-5AD6-482A-85BF-8E5B217F13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158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38FA0-3994-29BD-E8B1-802550CB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AC78E-2E15-7072-6175-2F0019A6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0ADD9-7F38-86F2-AF69-D77D4CF15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9031E0-5609-1FC4-101D-41C22FDF6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BB0B3-EA6A-DBE0-915C-AB93AD3EE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E972B-8496-CBCF-AD88-BD9DE7EAC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9D47-FF73-4855-B39B-28F26E31B6C6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CAD3F-7246-85EC-6C72-BB15741E2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353061-DF9E-80F8-56BB-6B4E9F3C0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0A3-5AD6-482A-85BF-8E5B217F13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24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4A797-CD34-3D0B-58EC-491123C4C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2F42D-3DBC-76E7-7F01-61DE9A980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9D47-FF73-4855-B39B-28F26E31B6C6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1857E-B331-5DA7-3835-103C639B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564CBD-A873-94CB-4614-EB19C8A5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0A3-5AD6-482A-85BF-8E5B217F13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136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AD73C8-98DF-D0CB-02DA-D92D4D271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9D47-FF73-4855-B39B-28F26E31B6C6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0320B-5CFE-4317-237A-2BAAE2EE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99E9C-7358-95FE-3C31-B56C07B1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0A3-5AD6-482A-85BF-8E5B217F13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893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2537F-C1C1-322D-2BC3-7455BE3A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08E14-57B9-EA2C-F90D-6AD17D706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8E62A-9BCE-B06C-D5DC-9C42352FA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6E1A8-EE18-06E6-3CB0-6ED356D4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9D47-FF73-4855-B39B-28F26E31B6C6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42B9F-CF48-28B9-EE8F-EAB5B784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DCDD4-5E77-7088-D444-C844E576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0A3-5AD6-482A-85BF-8E5B217F13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31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C0BB-125C-978A-F5E8-ACD85E0D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0D718-815F-8633-35F9-5136594C9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AF442-1F23-BC3F-340B-B96C16FC3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377F7-DB55-817F-321F-86702346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69D47-FF73-4855-B39B-28F26E31B6C6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7E9DF-13D5-94FC-EE0A-409A0D66A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E20E2-F0B1-2828-9A6B-AA953A00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EE0A3-5AD6-482A-85BF-8E5B217F13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96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8DBB3-9F83-2C44-307E-01CF95D9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CE597-AB9C-E4A0-F789-667B55735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E71A8-0BDF-CA7F-AE81-B8D711B8C9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C69D47-FF73-4855-B39B-28F26E31B6C6}" type="datetimeFigureOut">
              <a:rPr lang="en-CA" smtClean="0"/>
              <a:t>2025-08-13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19824-7695-70AF-A67C-822F8D373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F10E-363F-A54A-0012-ED4818518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BEE0A3-5AD6-482A-85BF-8E5B217F13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07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workerpoo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86E9D6-D25B-B65F-B81A-6C1F27A18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CA" dirty="0" err="1"/>
              <a:t>PromptStudio</a:t>
            </a:r>
            <a:endParaRPr lang="en-CA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78962F6-BF5F-D0E4-3186-F94A86DFE1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22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78FF-0119-B7AA-BA81-D02FC40E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Global flow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509CC-244D-1013-0224-9C481E8BD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first </a:t>
            </a:r>
            <a:r>
              <a:rPr lang="fr-CA" dirty="0" err="1"/>
              <a:t>step</a:t>
            </a:r>
            <a:r>
              <a:rPr lang="fr-CA" dirty="0"/>
              <a:t>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saves</a:t>
            </a:r>
            <a:r>
              <a:rPr lang="fr-CA" dirty="0"/>
              <a:t> the </a:t>
            </a:r>
            <a:r>
              <a:rPr lang="fr-CA" dirty="0" err="1"/>
              <a:t>yml</a:t>
            </a:r>
            <a:r>
              <a:rPr lang="fr-CA" dirty="0"/>
              <a:t> config </a:t>
            </a:r>
            <a:r>
              <a:rPr lang="fr-CA" dirty="0" err="1"/>
              <a:t>into</a:t>
            </a:r>
            <a:r>
              <a:rPr lang="fr-CA" dirty="0"/>
              <a:t> the </a:t>
            </a:r>
            <a:r>
              <a:rPr lang="fr-CA" dirty="0" err="1"/>
              <a:t>database</a:t>
            </a:r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saves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node</a:t>
            </a:r>
            <a:r>
              <a:rPr lang="fr-CA" dirty="0"/>
              <a:t> one by one and </a:t>
            </a:r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saves</a:t>
            </a:r>
            <a:r>
              <a:rPr lang="fr-CA" dirty="0"/>
              <a:t> </a:t>
            </a:r>
            <a:r>
              <a:rPr lang="fr-CA" dirty="0" err="1"/>
              <a:t>every</a:t>
            </a:r>
            <a:r>
              <a:rPr lang="fr-CA" dirty="0"/>
              <a:t> </a:t>
            </a:r>
            <a:r>
              <a:rPr lang="fr-CA" dirty="0" err="1"/>
              <a:t>link</a:t>
            </a:r>
            <a:r>
              <a:rPr lang="fr-CA" dirty="0"/>
              <a:t> one by one</a:t>
            </a:r>
          </a:p>
          <a:p>
            <a:r>
              <a:rPr lang="fr-CA" dirty="0"/>
              <a:t>It </a:t>
            </a:r>
            <a:r>
              <a:rPr lang="fr-CA" dirty="0" err="1"/>
              <a:t>then</a:t>
            </a:r>
            <a:r>
              <a:rPr lang="fr-CA" dirty="0"/>
              <a:t> run the </a:t>
            </a:r>
            <a:r>
              <a:rPr lang="fr-CA" dirty="0" err="1"/>
              <a:t>experiment</a:t>
            </a:r>
            <a:r>
              <a:rPr lang="fr-CA" dirty="0"/>
              <a:t> by </a:t>
            </a:r>
            <a:r>
              <a:rPr lang="fr-CA" dirty="0" err="1"/>
              <a:t>doing</a:t>
            </a:r>
            <a:r>
              <a:rPr lang="fr-CA" dirty="0"/>
              <a:t> a </a:t>
            </a:r>
            <a:r>
              <a:rPr lang="fr-CA" dirty="0" err="1"/>
              <a:t>topological</a:t>
            </a:r>
            <a:r>
              <a:rPr lang="fr-CA" dirty="0"/>
              <a:t> sort of the </a:t>
            </a:r>
            <a:r>
              <a:rPr lang="fr-CA" dirty="0" err="1"/>
              <a:t>nodes</a:t>
            </a:r>
            <a:r>
              <a:rPr lang="fr-CA" dirty="0"/>
              <a:t>, run the </a:t>
            </a:r>
            <a:r>
              <a:rPr lang="fr-CA" dirty="0" err="1"/>
              <a:t>nodes</a:t>
            </a:r>
            <a:r>
              <a:rPr lang="fr-CA" dirty="0"/>
              <a:t> one by one </a:t>
            </a:r>
            <a:r>
              <a:rPr lang="fr-CA" dirty="0" err="1"/>
              <a:t>using</a:t>
            </a:r>
            <a:r>
              <a:rPr lang="fr-CA" dirty="0"/>
              <a:t> multithreading</a:t>
            </a:r>
          </a:p>
        </p:txBody>
      </p:sp>
    </p:spTree>
    <p:extLst>
      <p:ext uri="{BB962C8B-B14F-4D97-AF65-F5344CB8AC3E}">
        <p14:creationId xmlns:p14="http://schemas.microsoft.com/office/powerpoint/2010/main" val="213230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E17B-CBE9-2A2B-3C0F-64640D8AE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3995531" cy="1795670"/>
          </a:xfrm>
        </p:spPr>
        <p:txBody>
          <a:bodyPr>
            <a:normAutofit/>
          </a:bodyPr>
          <a:lstStyle/>
          <a:p>
            <a:r>
              <a:rPr lang="fr-CA" dirty="0"/>
              <a:t>Run </a:t>
            </a:r>
            <a:r>
              <a:rPr lang="fr-CA" dirty="0" err="1"/>
              <a:t>configs</a:t>
            </a:r>
            <a:r>
              <a:rPr lang="fr-CA" dirty="0"/>
              <a:t> flow</a:t>
            </a:r>
            <a:endParaRPr lang="en-C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D83102-0B00-334B-25AD-2BFBB005C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90120" y="371797"/>
            <a:ext cx="8328489" cy="6280794"/>
          </a:xfrm>
        </p:spPr>
      </p:pic>
    </p:spTree>
    <p:extLst>
      <p:ext uri="{BB962C8B-B14F-4D97-AF65-F5344CB8AC3E}">
        <p14:creationId xmlns:p14="http://schemas.microsoft.com/office/powerpoint/2010/main" val="254400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8AB1-4EA8-01F6-6EF5-BCFEF37AB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Multithreading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E9F03-788F-D19C-1F2A-B4FE67990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Each</a:t>
            </a:r>
            <a:r>
              <a:rPr lang="fr-CA" dirty="0"/>
              <a:t> </a:t>
            </a:r>
            <a:r>
              <a:rPr lang="fr-CA" dirty="0" err="1"/>
              <a:t>nodes</a:t>
            </a:r>
            <a:r>
              <a:rPr lang="fr-CA" dirty="0"/>
              <a:t> are </a:t>
            </a:r>
            <a:r>
              <a:rPr lang="fr-CA" dirty="0" err="1"/>
              <a:t>being</a:t>
            </a:r>
            <a:r>
              <a:rPr lang="fr-CA" dirty="0"/>
              <a:t> </a:t>
            </a:r>
            <a:r>
              <a:rPr lang="fr-CA" dirty="0" err="1"/>
              <a:t>executed</a:t>
            </a:r>
            <a:r>
              <a:rPr lang="fr-CA" dirty="0"/>
              <a:t> </a:t>
            </a:r>
            <a:r>
              <a:rPr lang="fr-CA" dirty="0" err="1"/>
              <a:t>using</a:t>
            </a:r>
            <a:r>
              <a:rPr lang="fr-CA" dirty="0"/>
              <a:t> </a:t>
            </a:r>
            <a:r>
              <a:rPr lang="fr-CA" dirty="0" err="1"/>
              <a:t>parallellism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the </a:t>
            </a:r>
            <a:r>
              <a:rPr lang="fr-CA" dirty="0" err="1">
                <a:hlinkClick r:id="rId2"/>
              </a:rPr>
              <a:t>workerpool</a:t>
            </a:r>
            <a:r>
              <a:rPr lang="fr-CA" dirty="0"/>
              <a:t> </a:t>
            </a:r>
            <a:r>
              <a:rPr lang="fr-CA" dirty="0" err="1"/>
              <a:t>library</a:t>
            </a:r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produces</a:t>
            </a:r>
            <a:r>
              <a:rPr lang="fr-CA" dirty="0"/>
              <a:t> all the </a:t>
            </a:r>
            <a:r>
              <a:rPr lang="fr-CA" dirty="0" err="1"/>
              <a:t>task</a:t>
            </a:r>
            <a:r>
              <a:rPr lang="fr-CA" dirty="0"/>
              <a:t> and </a:t>
            </a:r>
            <a:r>
              <a:rPr lang="fr-CA" dirty="0" err="1"/>
              <a:t>send</a:t>
            </a:r>
            <a:r>
              <a:rPr lang="fr-CA" dirty="0"/>
              <a:t> </a:t>
            </a:r>
            <a:r>
              <a:rPr lang="fr-CA" dirty="0" err="1"/>
              <a:t>them</a:t>
            </a:r>
            <a:r>
              <a:rPr lang="fr-CA" dirty="0"/>
              <a:t> to the </a:t>
            </a:r>
            <a:r>
              <a:rPr lang="fr-CA" dirty="0" err="1"/>
              <a:t>worker</a:t>
            </a:r>
            <a:r>
              <a:rPr lang="fr-CA" dirty="0"/>
              <a:t> pool</a:t>
            </a:r>
          </a:p>
        </p:txBody>
      </p:sp>
    </p:spTree>
    <p:extLst>
      <p:ext uri="{BB962C8B-B14F-4D97-AF65-F5344CB8AC3E}">
        <p14:creationId xmlns:p14="http://schemas.microsoft.com/office/powerpoint/2010/main" val="1162106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4B2AC-82C7-735D-3239-A380BBE6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changed</a:t>
            </a:r>
            <a:r>
              <a:rPr lang="fr-CA" dirty="0"/>
              <a:t> in </a:t>
            </a:r>
            <a:r>
              <a:rPr lang="fr-CA" dirty="0" err="1"/>
              <a:t>chainforge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7BEF8-3F79-8884-397E-4638D30B8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Removed</a:t>
            </a:r>
            <a:r>
              <a:rPr lang="fr-CA" dirty="0"/>
              <a:t> </a:t>
            </a:r>
            <a:r>
              <a:rPr lang="fr-CA" dirty="0" err="1"/>
              <a:t>caching</a:t>
            </a:r>
            <a:r>
              <a:rPr lang="fr-CA" dirty="0"/>
              <a:t> </a:t>
            </a:r>
            <a:r>
              <a:rPr lang="fr-CA" dirty="0" err="1"/>
              <a:t>because</a:t>
            </a:r>
            <a:r>
              <a:rPr lang="fr-CA" dirty="0"/>
              <a:t> of browser </a:t>
            </a:r>
            <a:r>
              <a:rPr lang="fr-CA" dirty="0" err="1"/>
              <a:t>dependencies</a:t>
            </a:r>
            <a:endParaRPr lang="fr-CA" dirty="0"/>
          </a:p>
          <a:p>
            <a:r>
              <a:rPr lang="fr-CA" dirty="0" err="1"/>
              <a:t>Removed</a:t>
            </a:r>
            <a:r>
              <a:rPr lang="fr-CA" dirty="0"/>
              <a:t> </a:t>
            </a:r>
            <a:r>
              <a:rPr lang="fr-CA" dirty="0" err="1"/>
              <a:t>uuid</a:t>
            </a:r>
            <a:r>
              <a:rPr lang="fr-CA" dirty="0"/>
              <a:t> </a:t>
            </a:r>
            <a:r>
              <a:rPr lang="fr-CA" dirty="0" err="1"/>
              <a:t>linked</a:t>
            </a:r>
            <a:r>
              <a:rPr lang="fr-CA" dirty="0"/>
              <a:t> to </a:t>
            </a:r>
            <a:r>
              <a:rPr lang="fr-CA" dirty="0" err="1"/>
              <a:t>caching</a:t>
            </a:r>
            <a:r>
              <a:rPr lang="fr-CA" dirty="0"/>
              <a:t> to use datas </a:t>
            </a:r>
            <a:r>
              <a:rPr lang="fr-CA" dirty="0" err="1"/>
              <a:t>directly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21692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D088-7ED3-9D73-2081-B9775F28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Running options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03C96-CA97-67BA-6712-9360D290C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tsx</a:t>
            </a:r>
            <a:r>
              <a:rPr lang="fr-CA" dirty="0"/>
              <a:t> </a:t>
            </a:r>
            <a:r>
              <a:rPr lang="fr-CA" dirty="0" err="1"/>
              <a:t>cli.ts</a:t>
            </a:r>
            <a:r>
              <a:rPr lang="fr-CA" dirty="0"/>
              <a:t> -c &lt;</a:t>
            </a:r>
            <a:r>
              <a:rPr lang="fr-CA" dirty="0" err="1"/>
              <a:t>Path_to_yml</a:t>
            </a:r>
            <a:r>
              <a:rPr lang="fr-CA" dirty="0"/>
              <a:t>&gt; </a:t>
            </a:r>
            <a:r>
              <a:rPr lang="fr-CA" dirty="0" err="1"/>
              <a:t>save</a:t>
            </a:r>
            <a:r>
              <a:rPr lang="fr-CA" dirty="0"/>
              <a:t> and run </a:t>
            </a:r>
            <a:r>
              <a:rPr lang="fr-CA" dirty="0" err="1"/>
              <a:t>this</a:t>
            </a:r>
            <a:r>
              <a:rPr lang="fr-CA" dirty="0"/>
              <a:t> config</a:t>
            </a:r>
          </a:p>
          <a:p>
            <a:r>
              <a:rPr lang="fr-CA" dirty="0" err="1"/>
              <a:t>tsx</a:t>
            </a:r>
            <a:r>
              <a:rPr lang="fr-CA" dirty="0"/>
              <a:t> </a:t>
            </a:r>
            <a:r>
              <a:rPr lang="fr-CA" dirty="0" err="1"/>
              <a:t>cli.ts</a:t>
            </a:r>
            <a:r>
              <a:rPr lang="fr-CA" dirty="0"/>
              <a:t> -n &lt;</a:t>
            </a:r>
            <a:r>
              <a:rPr lang="fr-CA" dirty="0" err="1"/>
              <a:t>name</a:t>
            </a:r>
            <a:r>
              <a:rPr lang="fr-CA" dirty="0"/>
              <a:t> of </a:t>
            </a:r>
            <a:r>
              <a:rPr lang="fr-CA" dirty="0" err="1"/>
              <a:t>experiment</a:t>
            </a:r>
            <a:r>
              <a:rPr lang="fr-CA" dirty="0"/>
              <a:t>&gt; </a:t>
            </a:r>
            <a:r>
              <a:rPr lang="fr-CA" dirty="0" err="1"/>
              <a:t>only</a:t>
            </a:r>
            <a:r>
              <a:rPr lang="fr-CA" dirty="0"/>
              <a:t> re-run </a:t>
            </a:r>
            <a:r>
              <a:rPr lang="fr-CA" dirty="0" err="1"/>
              <a:t>this</a:t>
            </a:r>
            <a:r>
              <a:rPr lang="fr-CA" dirty="0"/>
              <a:t> config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0EE18-7918-8F9D-9C65-A2912545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53" y="3697529"/>
            <a:ext cx="6269753" cy="95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39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E76A-4B38-15E3-76CD-DC8CDE7C3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need</a:t>
            </a:r>
            <a:r>
              <a:rPr lang="fr-CA" dirty="0"/>
              <a:t> to run the app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932E-4807-1914-4680-B3502D85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A </a:t>
            </a:r>
            <a:r>
              <a:rPr lang="fr-CA" dirty="0" err="1"/>
              <a:t>yaml</a:t>
            </a:r>
            <a:r>
              <a:rPr lang="fr-CA" dirty="0"/>
              <a:t> configuration file or a </a:t>
            </a:r>
            <a:r>
              <a:rPr lang="fr-CA" dirty="0" err="1"/>
              <a:t>name</a:t>
            </a:r>
            <a:r>
              <a:rPr lang="fr-CA" dirty="0"/>
              <a:t> of a </a:t>
            </a:r>
            <a:r>
              <a:rPr lang="fr-CA" dirty="0" err="1"/>
              <a:t>saved</a:t>
            </a:r>
            <a:r>
              <a:rPr lang="fr-CA" dirty="0"/>
              <a:t> </a:t>
            </a:r>
            <a:r>
              <a:rPr lang="fr-CA" dirty="0" err="1"/>
              <a:t>experiment</a:t>
            </a:r>
            <a:endParaRPr lang="fr-CA" dirty="0"/>
          </a:p>
          <a:p>
            <a:r>
              <a:rPr lang="fr-CA" dirty="0"/>
              <a:t>An </a:t>
            </a:r>
            <a:r>
              <a:rPr lang="fr-CA" dirty="0" err="1"/>
              <a:t>credentials.json</a:t>
            </a:r>
            <a:r>
              <a:rPr lang="fr-CA" dirty="0"/>
              <a:t> file </a:t>
            </a:r>
            <a:r>
              <a:rPr lang="fr-CA" dirty="0" err="1"/>
              <a:t>containing</a:t>
            </a:r>
            <a:r>
              <a:rPr lang="fr-CA" dirty="0"/>
              <a:t> api keys and </a:t>
            </a:r>
            <a:r>
              <a:rPr lang="fr-CA" dirty="0" err="1"/>
              <a:t>database</a:t>
            </a:r>
            <a:r>
              <a:rPr lang="fr-CA" dirty="0"/>
              <a:t> </a:t>
            </a:r>
            <a:r>
              <a:rPr lang="fr-CA" dirty="0" err="1"/>
              <a:t>credentials</a:t>
            </a:r>
            <a:endParaRPr lang="fr-CA" dirty="0"/>
          </a:p>
          <a:p>
            <a:r>
              <a:rPr lang="fr-CA" dirty="0"/>
              <a:t>The api must </a:t>
            </a:r>
            <a:r>
              <a:rPr lang="fr-CA" dirty="0" err="1"/>
              <a:t>be</a:t>
            </a:r>
            <a:r>
              <a:rPr lang="fr-CA" dirty="0"/>
              <a:t> running and the </a:t>
            </a:r>
            <a:r>
              <a:rPr lang="fr-CA" dirty="0" err="1"/>
              <a:t>database</a:t>
            </a:r>
            <a:r>
              <a:rPr lang="fr-CA" dirty="0"/>
              <a:t> must have been setup </a:t>
            </a:r>
            <a:r>
              <a:rPr lang="fr-CA" dirty="0" err="1"/>
              <a:t>using</a:t>
            </a:r>
            <a:r>
              <a:rPr lang="fr-CA" dirty="0"/>
              <a:t> the </a:t>
            </a:r>
            <a:r>
              <a:rPr lang="fr-CA" dirty="0" err="1"/>
              <a:t>sql</a:t>
            </a:r>
            <a:r>
              <a:rPr lang="fr-CA" dirty="0"/>
              <a:t> script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02385-E214-3A82-6C03-7D425DF1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997" y="3758559"/>
            <a:ext cx="3614307" cy="2993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E4D8A6-BCF2-8F17-29BC-FE34F18D5EF9}"/>
              </a:ext>
            </a:extLst>
          </p:cNvPr>
          <p:cNvSpPr txBox="1"/>
          <p:nvPr/>
        </p:nvSpPr>
        <p:spPr>
          <a:xfrm>
            <a:off x="9084364" y="5718313"/>
            <a:ext cx="186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err="1"/>
              <a:t>credentials.json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5626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FCAB-D648-A57D-B989-06CEFEDE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YML exporter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9993E-DB80-EA7C-9B92-9733F6F1F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The </a:t>
            </a:r>
            <a:r>
              <a:rPr lang="fr-CA" dirty="0" err="1"/>
              <a:t>yml</a:t>
            </a:r>
            <a:r>
              <a:rPr lang="fr-CA" dirty="0"/>
              <a:t> exporter 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added</a:t>
            </a:r>
            <a:r>
              <a:rPr lang="fr-CA" dirty="0"/>
              <a:t> </a:t>
            </a:r>
            <a:r>
              <a:rPr lang="fr-CA" dirty="0" err="1"/>
              <a:t>directly</a:t>
            </a:r>
            <a:r>
              <a:rPr lang="fr-CA" dirty="0"/>
              <a:t> on </a:t>
            </a:r>
            <a:r>
              <a:rPr lang="fr-CA" dirty="0" err="1"/>
              <a:t>Chainforge</a:t>
            </a:r>
            <a:endParaRPr lang="fr-CA" dirty="0"/>
          </a:p>
          <a:p>
            <a:r>
              <a:rPr lang="fr-CA" dirty="0"/>
              <a:t>It </a:t>
            </a:r>
            <a:r>
              <a:rPr lang="fr-CA" dirty="0" err="1"/>
              <a:t>reads</a:t>
            </a:r>
            <a:r>
              <a:rPr lang="fr-CA" dirty="0"/>
              <a:t> the native </a:t>
            </a:r>
            <a:r>
              <a:rPr lang="fr-CA" dirty="0" err="1"/>
              <a:t>json</a:t>
            </a:r>
            <a:r>
              <a:rPr lang="fr-CA" dirty="0"/>
              <a:t> file and </a:t>
            </a:r>
            <a:r>
              <a:rPr lang="fr-CA" dirty="0" err="1"/>
              <a:t>create</a:t>
            </a:r>
            <a:r>
              <a:rPr lang="fr-CA" dirty="0"/>
              <a:t> the </a:t>
            </a:r>
            <a:r>
              <a:rPr lang="fr-CA" dirty="0" err="1"/>
              <a:t>corresponding</a:t>
            </a:r>
            <a:r>
              <a:rPr lang="fr-CA" dirty="0"/>
              <a:t> </a:t>
            </a:r>
            <a:r>
              <a:rPr lang="fr-CA" dirty="0" err="1"/>
              <a:t>yml</a:t>
            </a:r>
            <a:r>
              <a:rPr lang="fr-CA" dirty="0"/>
              <a:t> file, </a:t>
            </a:r>
            <a:r>
              <a:rPr lang="fr-CA" dirty="0" err="1"/>
              <a:t>it</a:t>
            </a:r>
            <a:r>
              <a:rPr lang="fr-CA" dirty="0"/>
              <a:t> </a:t>
            </a:r>
            <a:r>
              <a:rPr lang="fr-CA" dirty="0" err="1"/>
              <a:t>also</a:t>
            </a:r>
            <a:r>
              <a:rPr lang="fr-CA" dirty="0"/>
              <a:t> </a:t>
            </a:r>
            <a:r>
              <a:rPr lang="fr-CA" dirty="0" err="1"/>
              <a:t>creates</a:t>
            </a:r>
            <a:r>
              <a:rPr lang="fr-CA" dirty="0"/>
              <a:t> </a:t>
            </a:r>
            <a:r>
              <a:rPr lang="fr-CA" dirty="0" err="1"/>
              <a:t>every</a:t>
            </a:r>
            <a:r>
              <a:rPr lang="fr-CA" dirty="0"/>
              <a:t> input </a:t>
            </a:r>
            <a:r>
              <a:rPr lang="fr-CA" dirty="0" err="1"/>
              <a:t>nodes</a:t>
            </a:r>
            <a:r>
              <a:rPr lang="fr-CA" dirty="0"/>
              <a:t> as .csv files and </a:t>
            </a:r>
            <a:r>
              <a:rPr lang="fr-CA" dirty="0" err="1"/>
              <a:t>every</a:t>
            </a:r>
            <a:r>
              <a:rPr lang="fr-CA" dirty="0"/>
              <a:t> code as file (.</a:t>
            </a:r>
            <a:r>
              <a:rPr lang="fr-CA" dirty="0" err="1"/>
              <a:t>js</a:t>
            </a:r>
            <a:r>
              <a:rPr lang="fr-CA" dirty="0"/>
              <a:t> or .</a:t>
            </a:r>
            <a:r>
              <a:rPr lang="fr-CA" dirty="0" err="1"/>
              <a:t>py</a:t>
            </a:r>
            <a:r>
              <a:rPr lang="fr-CA" dirty="0"/>
              <a:t>)</a:t>
            </a:r>
          </a:p>
          <a:p>
            <a:r>
              <a:rPr lang="fr-CA" dirty="0" err="1"/>
              <a:t>Then</a:t>
            </a:r>
            <a:r>
              <a:rPr lang="fr-CA" dirty="0"/>
              <a:t> </a:t>
            </a:r>
            <a:r>
              <a:rPr lang="fr-CA" dirty="0" err="1"/>
              <a:t>it</a:t>
            </a:r>
            <a:r>
              <a:rPr lang="fr-CA" dirty="0"/>
              <a:t> downloads the zip file </a:t>
            </a:r>
            <a:r>
              <a:rPr lang="fr-CA" dirty="0" err="1"/>
              <a:t>with</a:t>
            </a:r>
            <a:r>
              <a:rPr lang="fr-CA" dirty="0"/>
              <a:t> all </a:t>
            </a:r>
            <a:r>
              <a:rPr lang="fr-CA" dirty="0" err="1"/>
              <a:t>those</a:t>
            </a:r>
            <a:r>
              <a:rPr lang="fr-CA" dirty="0"/>
              <a:t> file</a:t>
            </a:r>
          </a:p>
          <a:p>
            <a:r>
              <a:rPr lang="fr-CA" dirty="0" err="1"/>
              <a:t>We</a:t>
            </a:r>
            <a:r>
              <a:rPr lang="fr-CA" dirty="0"/>
              <a:t> can </a:t>
            </a:r>
            <a:r>
              <a:rPr lang="fr-CA" dirty="0" err="1"/>
              <a:t>then</a:t>
            </a:r>
            <a:r>
              <a:rPr lang="fr-CA" dirty="0"/>
              <a:t> use the </a:t>
            </a:r>
            <a:r>
              <a:rPr lang="fr-CA" dirty="0" err="1"/>
              <a:t>yml</a:t>
            </a:r>
            <a:r>
              <a:rPr lang="fr-CA" dirty="0"/>
              <a:t> config to run the app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B28CB-993E-C1A8-E2B0-0C6F57DC4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95" y="4951816"/>
            <a:ext cx="8667600" cy="65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283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1C47-4CB4-1782-97CD-F9A49349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What’s</a:t>
            </a:r>
            <a:r>
              <a:rPr lang="fr-CA" dirty="0"/>
              <a:t> </a:t>
            </a:r>
            <a:r>
              <a:rPr lang="fr-CA" dirty="0" err="1"/>
              <a:t>missing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C69A6-E914-A709-161A-7B64CCF8B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Real time monitoring of the </a:t>
            </a:r>
            <a:r>
              <a:rPr lang="fr-CA" dirty="0" err="1"/>
              <a:t>advancement</a:t>
            </a:r>
            <a:r>
              <a:rPr lang="fr-CA" dirty="0"/>
              <a:t> of an </a:t>
            </a:r>
            <a:r>
              <a:rPr lang="fr-CA" dirty="0" err="1"/>
              <a:t>experiment</a:t>
            </a:r>
            <a:r>
              <a:rPr lang="fr-CA" dirty="0"/>
              <a:t> </a:t>
            </a:r>
            <a:r>
              <a:rPr lang="fr-CA" dirty="0" err="1"/>
              <a:t>using</a:t>
            </a:r>
            <a:r>
              <a:rPr lang="fr-CA" dirty="0"/>
              <a:t> sockets</a:t>
            </a:r>
          </a:p>
          <a:p>
            <a:r>
              <a:rPr lang="fr-CA" dirty="0" err="1"/>
              <a:t>Tokens</a:t>
            </a:r>
            <a:r>
              <a:rPr lang="fr-CA" dirty="0"/>
              <a:t> monitoring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exceed</a:t>
            </a:r>
            <a:r>
              <a:rPr lang="fr-CA" dirty="0"/>
              <a:t> </a:t>
            </a:r>
            <a:r>
              <a:rPr lang="fr-CA" dirty="0" err="1"/>
              <a:t>any</a:t>
            </a:r>
            <a:r>
              <a:rPr lang="fr-CA" dirty="0"/>
              <a:t> of the </a:t>
            </a:r>
            <a:r>
              <a:rPr lang="fr-CA" dirty="0" err="1"/>
              <a:t>tokens</a:t>
            </a:r>
            <a:r>
              <a:rPr lang="fr-CA" dirty="0"/>
              <a:t> </a:t>
            </a:r>
            <a:r>
              <a:rPr lang="fr-CA" dirty="0" err="1"/>
              <a:t>limit</a:t>
            </a:r>
            <a:endParaRPr lang="fr-CA" dirty="0"/>
          </a:p>
          <a:p>
            <a:r>
              <a:rPr lang="fr-CA" dirty="0"/>
              <a:t>Update </a:t>
            </a:r>
            <a:r>
              <a:rPr lang="fr-CA" dirty="0" err="1"/>
              <a:t>tokens</a:t>
            </a:r>
            <a:r>
              <a:rPr lang="fr-CA" dirty="0"/>
              <a:t> </a:t>
            </a:r>
            <a:r>
              <a:rPr lang="fr-CA" dirty="0" err="1"/>
              <a:t>calculations</a:t>
            </a:r>
            <a:r>
              <a:rPr lang="fr-CA" dirty="0"/>
              <a:t> </a:t>
            </a:r>
            <a:r>
              <a:rPr lang="fr-CA" dirty="0" err="1"/>
              <a:t>before</a:t>
            </a:r>
            <a:r>
              <a:rPr lang="fr-CA" dirty="0"/>
              <a:t> running </a:t>
            </a:r>
            <a:r>
              <a:rPr lang="fr-CA" dirty="0" err="1"/>
              <a:t>because</a:t>
            </a:r>
            <a:r>
              <a:rPr lang="fr-CA" dirty="0"/>
              <a:t> </a:t>
            </a:r>
            <a:r>
              <a:rPr lang="fr-CA" dirty="0" err="1"/>
              <a:t>it’s</a:t>
            </a:r>
            <a:r>
              <a:rPr lang="fr-CA" dirty="0"/>
              <a:t> not </a:t>
            </a:r>
            <a:r>
              <a:rPr lang="fr-CA" dirty="0" err="1"/>
              <a:t>working</a:t>
            </a:r>
            <a:r>
              <a:rPr lang="fr-CA" dirty="0"/>
              <a:t> </a:t>
            </a:r>
            <a:r>
              <a:rPr lang="fr-CA" dirty="0" err="1"/>
              <a:t>currently</a:t>
            </a:r>
            <a:endParaRPr lang="fr-CA" dirty="0"/>
          </a:p>
          <a:p>
            <a:r>
              <a:rPr lang="fr-CA" dirty="0" err="1"/>
              <a:t>Add</a:t>
            </a:r>
            <a:r>
              <a:rPr lang="fr-CA" dirty="0"/>
              <a:t> python </a:t>
            </a:r>
            <a:r>
              <a:rPr lang="fr-CA" dirty="0" err="1"/>
              <a:t>evaluators</a:t>
            </a:r>
            <a:r>
              <a:rPr lang="fr-CA" dirty="0"/>
              <a:t> and processors</a:t>
            </a:r>
          </a:p>
          <a:p>
            <a:r>
              <a:rPr lang="fr-CA" dirty="0" err="1"/>
              <a:t>Add</a:t>
            </a:r>
            <a:r>
              <a:rPr lang="fr-CA" dirty="0"/>
              <a:t> </a:t>
            </a:r>
            <a:r>
              <a:rPr lang="fr-CA" dirty="0" err="1"/>
              <a:t>ChainForge</a:t>
            </a:r>
            <a:r>
              <a:rPr lang="fr-CA" dirty="0"/>
              <a:t> defaults </a:t>
            </a:r>
            <a:r>
              <a:rPr lang="fr-CA" dirty="0" err="1"/>
              <a:t>evaluators</a:t>
            </a:r>
            <a:r>
              <a:rPr lang="fr-CA" dirty="0"/>
              <a:t> and processors</a:t>
            </a:r>
          </a:p>
        </p:txBody>
      </p:sp>
    </p:spTree>
    <p:extLst>
      <p:ext uri="{BB962C8B-B14F-4D97-AF65-F5344CB8AC3E}">
        <p14:creationId xmlns:p14="http://schemas.microsoft.com/office/powerpoint/2010/main" val="178124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5830-DF0A-663B-0C08-79BEB4490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8994"/>
            <a:ext cx="10515600" cy="1325563"/>
          </a:xfrm>
        </p:spPr>
        <p:txBody>
          <a:bodyPr/>
          <a:lstStyle/>
          <a:p>
            <a:r>
              <a:rPr lang="fr-CA" dirty="0" err="1"/>
              <a:t>Database</a:t>
            </a:r>
            <a:r>
              <a:rPr lang="fr-CA" dirty="0"/>
              <a:t> model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B2487-2B88-6F11-D8F9-BC4794C33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" y="878039"/>
            <a:ext cx="10515600" cy="4351338"/>
          </a:xfrm>
        </p:spPr>
        <p:txBody>
          <a:bodyPr/>
          <a:lstStyle/>
          <a:p>
            <a:r>
              <a:rPr lang="fr-CA" dirty="0" err="1"/>
              <a:t>Using</a:t>
            </a:r>
            <a:r>
              <a:rPr lang="fr-CA" dirty="0"/>
              <a:t> </a:t>
            </a:r>
            <a:r>
              <a:rPr lang="fr-CA" dirty="0" err="1"/>
              <a:t>mysql</a:t>
            </a:r>
            <a:endParaRPr lang="en-CA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8F5B77F-51D8-9CD9-97A6-190303979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6975" y="0"/>
            <a:ext cx="9792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42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8265-FF52-C578-CEF3-73856B46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" y="298450"/>
            <a:ext cx="10515600" cy="1325563"/>
          </a:xfrm>
        </p:spPr>
        <p:txBody>
          <a:bodyPr/>
          <a:lstStyle/>
          <a:p>
            <a:r>
              <a:rPr lang="fr-CA" dirty="0"/>
              <a:t>Architecture</a:t>
            </a:r>
            <a:endParaRPr lang="en-CA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792C626-092A-2CCD-8071-B44BB30CF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9767" y="36952"/>
            <a:ext cx="5298306" cy="6729608"/>
          </a:xfrm>
        </p:spPr>
      </p:pic>
    </p:spTree>
    <p:extLst>
      <p:ext uri="{BB962C8B-B14F-4D97-AF65-F5344CB8AC3E}">
        <p14:creationId xmlns:p14="http://schemas.microsoft.com/office/powerpoint/2010/main" val="265262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BF2B7-2EB6-5BB1-C0C9-DCBDCFF6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8"/>
            <a:ext cx="5754896" cy="1667569"/>
          </a:xfrm>
        </p:spPr>
        <p:txBody>
          <a:bodyPr anchor="b">
            <a:normAutofit/>
          </a:bodyPr>
          <a:lstStyle/>
          <a:p>
            <a:r>
              <a:rPr lang="fr-CA" sz="4000"/>
              <a:t>Structure of the yml config file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E2A3-2FD3-6E3C-DB30-AA9539C6E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2405894"/>
            <a:ext cx="5754896" cy="3197464"/>
          </a:xfrm>
        </p:spPr>
        <p:txBody>
          <a:bodyPr anchor="t">
            <a:normAutofit/>
          </a:bodyPr>
          <a:lstStyle/>
          <a:p>
            <a:r>
              <a:rPr lang="fr-CA" sz="2000"/>
              <a:t>It follows the export format of ChainForge</a:t>
            </a:r>
          </a:p>
          <a:p>
            <a:r>
              <a:rPr lang="fr-CA" sz="2000"/>
              <a:t>There is the list of nodes and there is the list of links between nodes</a:t>
            </a:r>
          </a:p>
          <a:p>
            <a:r>
              <a:rPr lang="fr-CA" sz="2000"/>
              <a:t>Each dataset, and code are exported in their own file</a:t>
            </a:r>
            <a:endParaRPr lang="en-CA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83A170-FF64-30DC-1E7A-533CD0551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57" y="53728"/>
            <a:ext cx="3869497" cy="629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82F3-97A8-6585-BF17-0D7332D96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Prompt config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1176F-3735-1DB2-DD77-053DE8142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1 LLM + </a:t>
            </a:r>
            <a:r>
              <a:rPr lang="fr-CA" dirty="0" err="1"/>
              <a:t>parameters</a:t>
            </a:r>
            <a:endParaRPr lang="fr-CA" dirty="0"/>
          </a:p>
          <a:p>
            <a:r>
              <a:rPr lang="en-CA" dirty="0"/>
              <a:t>Contains 1 prompt template</a:t>
            </a:r>
          </a:p>
          <a:p>
            <a:r>
              <a:rPr lang="en-CA" dirty="0"/>
              <a:t>Contains 1 final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387C01-2CF4-F77D-80C4-FCB1F4200BF8}"/>
              </a:ext>
            </a:extLst>
          </p:cNvPr>
          <p:cNvCxnSpPr>
            <a:cxnSpLocks/>
          </p:cNvCxnSpPr>
          <p:nvPr/>
        </p:nvCxnSpPr>
        <p:spPr>
          <a:xfrm flipH="1">
            <a:off x="8530527" y="735496"/>
            <a:ext cx="620099" cy="218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515C72-E1E4-1AE0-B5FB-DE9A4B12C7A2}"/>
              </a:ext>
            </a:extLst>
          </p:cNvPr>
          <p:cNvSpPr txBox="1"/>
          <p:nvPr/>
        </p:nvSpPr>
        <p:spPr>
          <a:xfrm>
            <a:off x="9150626" y="550830"/>
            <a:ext cx="1928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Prompt </a:t>
            </a:r>
            <a:r>
              <a:rPr lang="fr-CA" dirty="0" err="1"/>
              <a:t>template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5BC91-7BF5-7EB1-1D1F-6948D2011D14}"/>
              </a:ext>
            </a:extLst>
          </p:cNvPr>
          <p:cNvSpPr txBox="1"/>
          <p:nvPr/>
        </p:nvSpPr>
        <p:spPr>
          <a:xfrm>
            <a:off x="8901178" y="2333679"/>
            <a:ext cx="2888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3 </a:t>
            </a:r>
            <a:r>
              <a:rPr lang="fr-CA" dirty="0" err="1"/>
              <a:t>differents</a:t>
            </a:r>
            <a:r>
              <a:rPr lang="fr-CA" dirty="0"/>
              <a:t> prompt </a:t>
            </a:r>
            <a:r>
              <a:rPr lang="fr-CA" dirty="0" err="1"/>
              <a:t>configs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each</a:t>
            </a:r>
            <a:r>
              <a:rPr lang="fr-CA" dirty="0"/>
              <a:t> 1 </a:t>
            </a:r>
            <a:r>
              <a:rPr lang="fr-CA" dirty="0" err="1"/>
              <a:t>llm</a:t>
            </a:r>
            <a:r>
              <a:rPr lang="fr-CA" dirty="0"/>
              <a:t> and </a:t>
            </a:r>
            <a:r>
              <a:rPr lang="fr-CA" dirty="0" err="1"/>
              <a:t>parameters</a:t>
            </a:r>
            <a:endParaRPr lang="en-CA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FEFE43-19A4-690E-B5C3-7CC32555CCE9}"/>
              </a:ext>
            </a:extLst>
          </p:cNvPr>
          <p:cNvCxnSpPr>
            <a:cxnSpLocks/>
          </p:cNvCxnSpPr>
          <p:nvPr/>
        </p:nvCxnSpPr>
        <p:spPr>
          <a:xfrm flipH="1" flipV="1">
            <a:off x="8562000" y="2531165"/>
            <a:ext cx="278576" cy="79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665395-65B1-F593-349F-D5B5538BE0F7}"/>
              </a:ext>
            </a:extLst>
          </p:cNvPr>
          <p:cNvCxnSpPr>
            <a:cxnSpLocks/>
          </p:cNvCxnSpPr>
          <p:nvPr/>
        </p:nvCxnSpPr>
        <p:spPr>
          <a:xfrm flipH="1">
            <a:off x="8526807" y="2795344"/>
            <a:ext cx="3137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FB1667-71EC-9D9D-1C9B-BF54D539B8A2}"/>
              </a:ext>
            </a:extLst>
          </p:cNvPr>
          <p:cNvCxnSpPr>
            <a:cxnSpLocks/>
          </p:cNvCxnSpPr>
          <p:nvPr/>
        </p:nvCxnSpPr>
        <p:spPr>
          <a:xfrm flipH="1">
            <a:off x="8587409" y="2979321"/>
            <a:ext cx="313769" cy="103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5B8F7C8-C71F-F336-0258-2096F3EDA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7545" y="264066"/>
            <a:ext cx="2453853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3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BC24-285A-F547-C887-19C32AF7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Datasets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C941-BEC4-876A-6A16-BEBA6B7D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CA" dirty="0" err="1"/>
              <a:t>Any</a:t>
            </a:r>
            <a:r>
              <a:rPr lang="fr-CA" dirty="0"/>
              <a:t> Prompt config </a:t>
            </a:r>
            <a:r>
              <a:rPr lang="fr-CA" dirty="0" err="1"/>
              <a:t>is</a:t>
            </a:r>
            <a:r>
              <a:rPr lang="fr-CA" dirty="0"/>
              <a:t> </a:t>
            </a:r>
            <a:r>
              <a:rPr lang="fr-CA" dirty="0" err="1"/>
              <a:t>using</a:t>
            </a:r>
            <a:r>
              <a:rPr lang="fr-CA" dirty="0"/>
              <a:t> 1 final </a:t>
            </a:r>
            <a:r>
              <a:rPr lang="fr-CA" dirty="0" err="1"/>
              <a:t>dataset</a:t>
            </a:r>
            <a:endParaRPr lang="fr-CA" dirty="0"/>
          </a:p>
          <a:p>
            <a:r>
              <a:rPr lang="en-CA" dirty="0"/>
              <a:t>Any final dataset is the dataset we got by doing the cartesian product of datasets, dependents prompt templates and processors</a:t>
            </a:r>
          </a:p>
          <a:p>
            <a:r>
              <a:rPr lang="en-CA" dirty="0"/>
              <a:t>We iterate through the final dataset and call </a:t>
            </a:r>
            <a:r>
              <a:rPr lang="en-CA" dirty="0" err="1"/>
              <a:t>queryLLM</a:t>
            </a:r>
            <a:r>
              <a:rPr lang="en-CA" dirty="0"/>
              <a:t> on each input</a:t>
            </a:r>
          </a:p>
          <a:p>
            <a:r>
              <a:rPr lang="en-CA" dirty="0"/>
              <a:t>When a template has a dependency to another template or processor, it looks for new results and only add those results to the existing dataset (with cartesian product with other dependencies and base datasets)</a:t>
            </a:r>
          </a:p>
          <a:p>
            <a:r>
              <a:rPr lang="en-CA" dirty="0"/>
              <a:t>Each dataset are exported as a csv file and used in the </a:t>
            </a:r>
            <a:r>
              <a:rPr lang="en-CA" dirty="0" err="1"/>
              <a:t>yml</a:t>
            </a:r>
            <a:r>
              <a:rPr lang="en-CA" dirty="0"/>
              <a:t> config</a:t>
            </a:r>
          </a:p>
          <a:p>
            <a:endParaRPr lang="en-CA" dirty="0"/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8915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D5C6-FFCC-F7F2-441C-E04B2086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Tabular</a:t>
            </a:r>
            <a:r>
              <a:rPr lang="fr-CA" dirty="0"/>
              <a:t> data to </a:t>
            </a:r>
            <a:r>
              <a:rPr lang="fr-CA" dirty="0" err="1"/>
              <a:t>dataset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155B8-5A1B-9ACD-E6F4-C6BFC40FB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0BFC2-1F7C-BDD2-5199-6E037A3E3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95" y="2301886"/>
            <a:ext cx="3843766" cy="4072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56BC84-01F0-2FE8-8D7D-C1C30448D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467" y="3080929"/>
            <a:ext cx="4144107" cy="163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04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0D14-A0BA-8D43-6D46-168B12AA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Text</a:t>
            </a:r>
            <a:r>
              <a:rPr lang="fr-CA" dirty="0"/>
              <a:t> </a:t>
            </a:r>
            <a:r>
              <a:rPr lang="fr-CA" dirty="0" err="1"/>
              <a:t>field</a:t>
            </a:r>
            <a:r>
              <a:rPr lang="fr-CA" dirty="0"/>
              <a:t> to </a:t>
            </a:r>
            <a:r>
              <a:rPr lang="fr-CA" dirty="0" err="1"/>
              <a:t>dataset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42C1-AD61-9DC5-3A87-2B9B88A2A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DBAB8-C64D-D420-3E45-FAF7AC133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28" y="2280409"/>
            <a:ext cx="3668441" cy="2987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D57BA4-5C99-BA44-A4AF-80F746C22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902" y="2825533"/>
            <a:ext cx="3470016" cy="18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34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C15CE-9B58-203F-4CE3-B88F937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Items </a:t>
            </a:r>
            <a:r>
              <a:rPr lang="fr-CA" dirty="0" err="1"/>
              <a:t>node</a:t>
            </a:r>
            <a:r>
              <a:rPr lang="fr-CA" dirty="0"/>
              <a:t> to </a:t>
            </a:r>
            <a:r>
              <a:rPr lang="fr-CA" dirty="0" err="1"/>
              <a:t>dataset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E5F9-439C-3B10-0303-027987D5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2E90D-CD7D-02A2-B902-334C9E1DB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4751" y="2602532"/>
            <a:ext cx="2537206" cy="2623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0A921-406A-4B19-E216-037043019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13" y="3109800"/>
            <a:ext cx="4191807" cy="162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469</Words>
  <Application>Microsoft Office PowerPoint</Application>
  <PresentationFormat>Widescreen</PresentationFormat>
  <Paragraphs>55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PromptStudio</vt:lpstr>
      <vt:lpstr>Database model</vt:lpstr>
      <vt:lpstr>Architecture</vt:lpstr>
      <vt:lpstr>Structure of the yml config file</vt:lpstr>
      <vt:lpstr>Prompt config</vt:lpstr>
      <vt:lpstr>Datasets</vt:lpstr>
      <vt:lpstr>Tabular data to dataset</vt:lpstr>
      <vt:lpstr>Text field to dataset</vt:lpstr>
      <vt:lpstr>Items node to dataset</vt:lpstr>
      <vt:lpstr>Global flow</vt:lpstr>
      <vt:lpstr>Run configs flow</vt:lpstr>
      <vt:lpstr>Multithreading</vt:lpstr>
      <vt:lpstr>What changed in chainforge</vt:lpstr>
      <vt:lpstr>Running options</vt:lpstr>
      <vt:lpstr>What we need to run the app</vt:lpstr>
      <vt:lpstr>YML exporter</vt:lpstr>
      <vt:lpstr>What’s missing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Argeris</dc:creator>
  <cp:lastModifiedBy>Samuel Argeris</cp:lastModifiedBy>
  <cp:revision>15</cp:revision>
  <dcterms:created xsi:type="dcterms:W3CDTF">2025-07-07T17:04:35Z</dcterms:created>
  <dcterms:modified xsi:type="dcterms:W3CDTF">2025-08-13T19:07:59Z</dcterms:modified>
</cp:coreProperties>
</file>