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4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8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5D53-5ECD-C444-88D3-E6C0D976AA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213"/>
            <a:ext cx="9144000" cy="554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5805" y="1427432"/>
            <a:ext cx="2192404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You are always viewing an entry. Here is a folder called Development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324905" y="2027597"/>
            <a:ext cx="670900" cy="481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800" y="499560"/>
            <a:ext cx="2144483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Entries are organized hierarchically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803042" y="1145891"/>
            <a:ext cx="245598" cy="968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5283" y="3300431"/>
            <a:ext cx="219240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the arrow to open the folder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814664" y="3204239"/>
            <a:ext cx="2060619" cy="419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3402" y="4243120"/>
            <a:ext cx="219240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the link to view the folder</a:t>
            </a: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1377740" y="4243120"/>
            <a:ext cx="1425662" cy="323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1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53"/>
            <a:ext cx="9144000" cy="554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800" y="647700"/>
            <a:ext cx="3725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the down arrow to show the actions and views available for this entry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461603" y="1571030"/>
            <a:ext cx="1132142" cy="691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6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"/>
            <a:ext cx="9144000" cy="554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998" y="1266533"/>
            <a:ext cx="219240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1) Click on the link to open the top 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5858" y="4067040"/>
            <a:ext cx="169172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2) Select entries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5635" y="1413835"/>
            <a:ext cx="203279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3) Choose an 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8991" y="3459336"/>
            <a:ext cx="34163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4) Either the selected or all entries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30801" y="1912864"/>
            <a:ext cx="976399" cy="541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78193" y="2827671"/>
            <a:ext cx="314136" cy="631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5403137" y="1783167"/>
            <a:ext cx="1108894" cy="823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730801" y="3459336"/>
            <a:ext cx="1420921" cy="6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0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"/>
            <a:ext cx="9144000" cy="5540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7912" y="278368"/>
            <a:ext cx="12339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Login link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7984901" y="647700"/>
            <a:ext cx="616988" cy="1041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3400" y="3741144"/>
            <a:ext cx="3725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If your RAMADDA is configured to send email these reminder actions are available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56462" y="3846111"/>
            <a:ext cx="646938" cy="383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4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16312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9273936">
            <a:off x="3965491" y="3067302"/>
            <a:ext cx="3102911" cy="165347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Enter one of more file system directories here 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0367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9144000" cy="573466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3965491" y="2240567"/>
            <a:ext cx="3102911" cy="165347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Create a Server File System harvester and give it some name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9477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67310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959859" y="1976971"/>
            <a:ext cx="2959151" cy="165347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Specify the file system directory(s)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959860" y="3894037"/>
            <a:ext cx="2959150" cy="165347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Specify the RAMADDA to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put the new entries 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240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126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mcwhirter</dc:creator>
  <cp:lastModifiedBy>jeff mcwhirter</cp:lastModifiedBy>
  <cp:revision>6</cp:revision>
  <dcterms:created xsi:type="dcterms:W3CDTF">2019-02-05T21:04:36Z</dcterms:created>
  <dcterms:modified xsi:type="dcterms:W3CDTF">2019-02-05T22:40:50Z</dcterms:modified>
</cp:coreProperties>
</file>