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9"/>
  </p:normalViewPr>
  <p:slideViewPr>
    <p:cSldViewPr snapToGrid="0" showGuides="1">
      <p:cViewPr varScale="1">
        <p:scale>
          <a:sx n="94" d="100"/>
          <a:sy n="94" d="100"/>
        </p:scale>
        <p:origin x="216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FA72-D57A-D687-E7E2-D09A72320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3CAB-84A8-4B4B-538F-93D6A2BB7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9FD6-2C8F-B46E-E04A-991013C1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1A03-69C4-2247-87DE-483A8FACC4D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E1CD-6332-4F31-1110-745592B2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F4FB-83EE-F793-F2D9-197BCF42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7327-4BAF-7645-8A70-7218608F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8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62E7-FCDB-1C15-FF78-BE888768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CAD8A-F471-C77A-45BC-601D77388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9B3B-5E5C-0C66-1830-8A3B70EB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1A03-69C4-2247-87DE-483A8FACC4D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16422-DC3F-A658-1F5D-A7FFED1B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ACCEA-02CA-6887-6973-4D76922A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7327-4BAF-7645-8A70-7218608F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C1AB0-197D-74FF-8933-9181B0EC1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61467-C3DA-FEE5-14CB-D4967177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B0704-6A1A-0E1F-DC53-A3C309DB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1A03-69C4-2247-87DE-483A8FACC4D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3B5F-F47C-300E-FA20-AD3BF554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C0ACD-4AA0-3B77-EDA0-BD47567D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7327-4BAF-7645-8A70-7218608F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8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F5ED-AFB7-579B-6048-DDF7C84B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B943-4A5F-A783-3A03-6ADD18AF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964-4FAA-8456-E039-4D97820C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1A03-69C4-2247-87DE-483A8FACC4D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96B40-1724-2CFC-7C9E-72E4D148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07F7-665B-6E98-0C91-EAB32595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7327-4BAF-7645-8A70-7218608F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5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57AF-E7A2-2BE8-6329-9083CE9C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9D6F5-8256-E5E1-0E6A-9C233BF2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A4E3-4940-95D1-6AF3-1884F362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1A03-69C4-2247-87DE-483A8FACC4D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894E-4E74-503C-4D20-9EFEC412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6A90-4E51-0A0C-3065-7E6A3630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7327-4BAF-7645-8A70-7218608F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1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8CDF-99FE-D1D7-D812-F472B1D2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BCD0C-B9E8-2576-CEB9-A1C87756C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FE402-7783-3C93-6C9E-1ED146CB0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27B45-96B1-C52F-87DE-A7D05F3D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1A03-69C4-2247-87DE-483A8FACC4D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91249-5EBF-124A-BC45-CDBB3DE1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2A9E6-4E6A-53DA-BBBE-F2A4648E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7327-4BAF-7645-8A70-7218608F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6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1D52-198C-1B76-B005-C43DD3FA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E739-F1D7-7483-FFCB-57A959F5A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E544C-9906-0399-1AD5-E99EC698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06DDF-297C-BC6B-6B4C-FB71FD93F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EFE3F-6F79-7F3E-24BF-5D74E623D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58217-2FE1-AB96-1606-9E3DA904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1A03-69C4-2247-87DE-483A8FACC4D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72BBF-9C65-6BF4-B879-85ACC76D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1D55F-45C5-A31E-6549-168956BE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7327-4BAF-7645-8A70-7218608F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0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08E6-42B6-77FD-FA64-E66B067F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32AFA-A492-6DC0-A5A9-E04ED190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1A03-69C4-2247-87DE-483A8FACC4D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A3166-E660-0587-42CB-EA6DB77A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5D43E-866E-DCB0-825B-73615085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7327-4BAF-7645-8A70-7218608F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5011-8036-E308-BB1A-AA02DFC0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1A03-69C4-2247-87DE-483A8FACC4D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139A2-6762-3FF8-4510-9069375A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5FDA0-3818-6E66-7D58-F775BE8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7327-4BAF-7645-8A70-7218608F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2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3B15-CF1F-CDD5-55C8-3801727F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590B-ECB3-3BA4-2517-25EA783E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A11B4-8F71-1AB9-AA77-84C156F83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27CFA-6E16-BF84-2A29-AA2163AC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1A03-69C4-2247-87DE-483A8FACC4D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38B72-6CE3-8BA2-2489-B1BEFE6F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F8B23-4CC4-0472-C6FD-61EC3D4B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7327-4BAF-7645-8A70-7218608F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3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0AA1-71E1-99F6-3FC3-516D8DBA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CC700-D7F5-11D0-7098-4788939CB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3EFE8-908F-F7E2-5BB4-90BBAB43F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115E1-4C71-8291-8370-0A782913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1A03-69C4-2247-87DE-483A8FACC4D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A103B-1676-4FDB-430F-5B6C6C64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43ADB-6CC8-2E41-938E-8BF19C3E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7327-4BAF-7645-8A70-7218608F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12084-4D17-C9A1-44FF-62BA97F2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8772F-AD10-BB68-BC95-FAF492B9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5B813-DAFD-5370-AC85-D7C1ACDA9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1A03-69C4-2247-87DE-483A8FACC4D9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8292-7681-DD30-F29D-641755E2E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3A8C-A48F-3167-E5B8-418D4EFB1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37327-4BAF-7645-8A70-7218608F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B1799F-E696-2AE2-BCFB-4602D839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0" y="2514600"/>
            <a:ext cx="5194300" cy="1828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E19D42-BFC8-D700-280C-6E6BD156DDDE}"/>
              </a:ext>
            </a:extLst>
          </p:cNvPr>
          <p:cNvSpPr/>
          <p:nvPr/>
        </p:nvSpPr>
        <p:spPr>
          <a:xfrm>
            <a:off x="3628879" y="2852382"/>
            <a:ext cx="1188781" cy="73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E0896-C4A2-0633-872E-9158E30CDBB3}"/>
              </a:ext>
            </a:extLst>
          </p:cNvPr>
          <p:cNvSpPr txBox="1"/>
          <p:nvPr/>
        </p:nvSpPr>
        <p:spPr>
          <a:xfrm>
            <a:off x="2467985" y="446922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Origin: 0,0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C0B6DE-D0A3-A078-0AA7-C10F2CCF1277}"/>
              </a:ext>
            </a:extLst>
          </p:cNvPr>
          <p:cNvSpPr/>
          <p:nvPr/>
        </p:nvSpPr>
        <p:spPr>
          <a:xfrm>
            <a:off x="4947689" y="2825087"/>
            <a:ext cx="283153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09DF6-DA14-AA52-BF3D-8C1C434485D5}"/>
              </a:ext>
            </a:extLst>
          </p:cNvPr>
          <p:cNvSpPr txBox="1"/>
          <p:nvPr/>
        </p:nvSpPr>
        <p:spPr>
          <a:xfrm>
            <a:off x="5361295" y="1221938"/>
            <a:ext cx="36052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label,pos:nw,dx:80,dy:-ch+20</a:t>
            </a:r>
          </a:p>
          <a:p>
            <a:r>
              <a:rPr lang="en-US" dirty="0"/>
              <a:t>NW position of the label =</a:t>
            </a:r>
          </a:p>
          <a:p>
            <a:pPr lvl="1"/>
            <a:r>
              <a:rPr lang="en-US" dirty="0"/>
              <a:t>Origin.x+80</a:t>
            </a:r>
          </a:p>
          <a:p>
            <a:pPr lvl="1"/>
            <a:r>
              <a:rPr lang="en-US" dirty="0" err="1"/>
              <a:t>Origin.y</a:t>
            </a:r>
            <a:r>
              <a:rPr lang="en-US" dirty="0"/>
              <a:t>-canvas height (</a:t>
            </a:r>
            <a:r>
              <a:rPr lang="en-US" dirty="0" err="1"/>
              <a:t>ch</a:t>
            </a:r>
            <a:r>
              <a:rPr lang="en-US" dirty="0"/>
              <a:t>) + 20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F91B3E-7DF4-7793-9DB7-3ABA2CB15C3D}"/>
              </a:ext>
            </a:extLst>
          </p:cNvPr>
          <p:cNvCxnSpPr>
            <a:cxnSpLocks/>
          </p:cNvCxnSpPr>
          <p:nvPr/>
        </p:nvCxnSpPr>
        <p:spPr>
          <a:xfrm flipH="1">
            <a:off x="4947689" y="2019448"/>
            <a:ext cx="413606" cy="80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9810AB-55BB-8357-9032-F3823C492B02}"/>
              </a:ext>
            </a:extLst>
          </p:cNvPr>
          <p:cNvSpPr txBox="1"/>
          <p:nvPr/>
        </p:nvSpPr>
        <p:spPr>
          <a:xfrm>
            <a:off x="568656" y="868381"/>
            <a:ext cx="47926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image,pos:nw,dx:10,dy:10-ch,width:60,height:60</a:t>
            </a:r>
          </a:p>
          <a:p>
            <a:r>
              <a:rPr lang="en-US" dirty="0"/>
              <a:t>NW position of the image=</a:t>
            </a:r>
          </a:p>
          <a:p>
            <a:pPr lvl="1"/>
            <a:r>
              <a:rPr lang="en-US" dirty="0"/>
              <a:t>Origin.x+10</a:t>
            </a:r>
          </a:p>
          <a:p>
            <a:pPr lvl="1"/>
            <a:r>
              <a:rPr lang="en-US" dirty="0"/>
              <a:t>Origin.y+10-canvas height 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735F0D-5E34-A023-0BB2-DB89BB5699CB}"/>
              </a:ext>
            </a:extLst>
          </p:cNvPr>
          <p:cNvSpPr txBox="1"/>
          <p:nvPr/>
        </p:nvSpPr>
        <p:spPr>
          <a:xfrm>
            <a:off x="5202561" y="4457279"/>
            <a:ext cx="189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Canvas width: 300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E7B48-9E70-C341-1FE8-8E24DEDE8DE6}"/>
              </a:ext>
            </a:extLst>
          </p:cNvPr>
          <p:cNvSpPr txBox="1"/>
          <p:nvPr/>
        </p:nvSpPr>
        <p:spPr>
          <a:xfrm>
            <a:off x="8823179" y="3059668"/>
            <a:ext cx="195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Canvas height: 100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BEF4-1A43-DEEB-A2A0-4087FAAB2EA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964976" y="2068710"/>
            <a:ext cx="652906" cy="7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6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8BFC69-793B-AF56-3165-3287B30C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50" y="1536700"/>
            <a:ext cx="4356100" cy="3784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183C77-4CA2-2DB0-E5B6-345A6A81A231}"/>
              </a:ext>
            </a:extLst>
          </p:cNvPr>
          <p:cNvSpPr/>
          <p:nvPr/>
        </p:nvSpPr>
        <p:spPr>
          <a:xfrm>
            <a:off x="4311267" y="1536700"/>
            <a:ext cx="3713617" cy="378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DC315-8638-2A0D-32D5-FE0BDD2F8E40}"/>
              </a:ext>
            </a:extLst>
          </p:cNvPr>
          <p:cNvSpPr txBox="1"/>
          <p:nvPr/>
        </p:nvSpPr>
        <p:spPr>
          <a:xfrm>
            <a:off x="6457877" y="95409"/>
            <a:ext cx="55612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circle,width:cw-10,height:ch,pos:c,dx:cw2,dy:-ch2</a:t>
            </a:r>
          </a:p>
          <a:p>
            <a:r>
              <a:rPr lang="en-US" dirty="0"/>
              <a:t>Dimension of circle=canvas width-10, canvas height</a:t>
            </a:r>
          </a:p>
          <a:p>
            <a:r>
              <a:rPr lang="en-US" dirty="0"/>
              <a:t>Center of circle:</a:t>
            </a:r>
          </a:p>
          <a:p>
            <a:pPr lvl="1"/>
            <a:r>
              <a:rPr lang="en-US" dirty="0"/>
              <a:t>x = origin.x+ canvas width/2</a:t>
            </a:r>
          </a:p>
          <a:p>
            <a:pPr lvl="1"/>
            <a:r>
              <a:rPr lang="en-US" dirty="0"/>
              <a:t>Y = -canvas height/2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D62C4-A225-FF24-FCAF-9B4D764D645F}"/>
              </a:ext>
            </a:extLst>
          </p:cNvPr>
          <p:cNvSpPr txBox="1"/>
          <p:nvPr/>
        </p:nvSpPr>
        <p:spPr>
          <a:xfrm>
            <a:off x="5143780" y="5381938"/>
            <a:ext cx="5111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 width=100</a:t>
            </a:r>
          </a:p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68EE-E0A5-71FB-270D-1BC47416A334}"/>
              </a:ext>
            </a:extLst>
          </p:cNvPr>
          <p:cNvSpPr txBox="1"/>
          <p:nvPr/>
        </p:nvSpPr>
        <p:spPr>
          <a:xfrm>
            <a:off x="8274050" y="2921694"/>
            <a:ext cx="2447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 height=100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52C49-B17A-7EB1-E73F-DD8EADF7FE2A}"/>
              </a:ext>
            </a:extLst>
          </p:cNvPr>
          <p:cNvSpPr txBox="1"/>
          <p:nvPr/>
        </p:nvSpPr>
        <p:spPr>
          <a:xfrm>
            <a:off x="3150372" y="53213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Origin: 0,0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E301FB-4F05-9219-8E50-29B77DFC5910}"/>
              </a:ext>
            </a:extLst>
          </p:cNvPr>
          <p:cNvCxnSpPr>
            <a:cxnSpLocks/>
          </p:cNvCxnSpPr>
          <p:nvPr/>
        </p:nvCxnSpPr>
        <p:spPr>
          <a:xfrm flipH="1">
            <a:off x="6096000" y="982639"/>
            <a:ext cx="495869" cy="24463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C0CEA4-C96C-8571-22AB-F007DB19AD32}"/>
              </a:ext>
            </a:extLst>
          </p:cNvPr>
          <p:cNvSpPr txBox="1"/>
          <p:nvPr/>
        </p:nvSpPr>
        <p:spPr>
          <a:xfrm>
            <a:off x="1071349" y="890338"/>
            <a:ext cx="30639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label,pos:c,dx:cw2,dy:-ch2</a:t>
            </a:r>
          </a:p>
          <a:p>
            <a:r>
              <a:rPr lang="en-US" dirty="0"/>
              <a:t>Center of label=</a:t>
            </a:r>
          </a:p>
          <a:p>
            <a:pPr lvl="1"/>
            <a:r>
              <a:rPr lang="en-US" dirty="0"/>
              <a:t>Origin.x+canvas width/2</a:t>
            </a:r>
          </a:p>
          <a:p>
            <a:pPr lvl="1"/>
            <a:r>
              <a:rPr lang="en-US" dirty="0"/>
              <a:t>Origin.y-canvas height/2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B9F14-7E9C-3036-F65D-E968BC41E686}"/>
              </a:ext>
            </a:extLst>
          </p:cNvPr>
          <p:cNvCxnSpPr>
            <a:cxnSpLocks/>
          </p:cNvCxnSpPr>
          <p:nvPr/>
        </p:nvCxnSpPr>
        <p:spPr>
          <a:xfrm>
            <a:off x="3384645" y="2126734"/>
            <a:ext cx="2711355" cy="13022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3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15DE76-CF08-D63C-0926-D9A715C4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37726"/>
            <a:ext cx="7772400" cy="3382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3381CE-2F08-48A5-D8F7-8AB4BF3FEBFA}"/>
              </a:ext>
            </a:extLst>
          </p:cNvPr>
          <p:cNvSpPr txBox="1"/>
          <p:nvPr/>
        </p:nvSpPr>
        <p:spPr>
          <a:xfrm>
            <a:off x="771101" y="387272"/>
            <a:ext cx="39100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image,pos:nw,dx:10,dy:-ch+10</a:t>
            </a:r>
          </a:p>
          <a:p>
            <a:r>
              <a:rPr lang="en-US" dirty="0"/>
              <a:t>NW of image=</a:t>
            </a:r>
          </a:p>
          <a:p>
            <a:pPr lvl="1"/>
            <a:r>
              <a:rPr lang="en-US" dirty="0"/>
              <a:t>origin.x+10</a:t>
            </a:r>
          </a:p>
          <a:p>
            <a:pPr lvl="1"/>
            <a:r>
              <a:rPr lang="en-US" dirty="0"/>
              <a:t>origin.y=-canvas height+10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0D969-D985-9A40-C0A6-F50262703D4A}"/>
              </a:ext>
            </a:extLst>
          </p:cNvPr>
          <p:cNvSpPr txBox="1"/>
          <p:nvPr/>
        </p:nvSpPr>
        <p:spPr>
          <a:xfrm>
            <a:off x="5033751" y="387272"/>
            <a:ext cx="45879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label,pos:nw,dx:80,dy:-ch+10</a:t>
            </a:r>
          </a:p>
          <a:p>
            <a:r>
              <a:rPr lang="en-US" dirty="0"/>
              <a:t>NW of label=</a:t>
            </a:r>
          </a:p>
          <a:p>
            <a:pPr lvl="1"/>
            <a:r>
              <a:rPr lang="en-US" dirty="0"/>
              <a:t>origin.x+80</a:t>
            </a:r>
          </a:p>
          <a:p>
            <a:pPr lvl="1"/>
            <a:r>
              <a:rPr lang="en-US" dirty="0"/>
              <a:t>origin.y-canvas height +10</a:t>
            </a:r>
          </a:p>
          <a:p>
            <a:r>
              <a:rPr lang="en-US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1FAD1D-3B97-8E76-3663-E4362884CD66}"/>
              </a:ext>
            </a:extLst>
          </p:cNvPr>
          <p:cNvSpPr txBox="1"/>
          <p:nvPr/>
        </p:nvSpPr>
        <p:spPr>
          <a:xfrm>
            <a:off x="4024664" y="5120274"/>
            <a:ext cx="5111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 width=600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BD2DF-8204-6907-955E-38A6E47C7956}"/>
              </a:ext>
            </a:extLst>
          </p:cNvPr>
          <p:cNvSpPr txBox="1"/>
          <p:nvPr/>
        </p:nvSpPr>
        <p:spPr>
          <a:xfrm>
            <a:off x="9824116" y="2312791"/>
            <a:ext cx="2704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Canvas width=250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0B6B4C-7E6E-78AA-65AE-336850295560}"/>
              </a:ext>
            </a:extLst>
          </p:cNvPr>
          <p:cNvCxnSpPr>
            <a:cxnSpLocks/>
          </p:cNvCxnSpPr>
          <p:nvPr/>
        </p:nvCxnSpPr>
        <p:spPr>
          <a:xfrm flipH="1">
            <a:off x="3452884" y="955343"/>
            <a:ext cx="1692322" cy="10645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8A3202-06EC-20CB-D0CE-B5AC6E567CA5}"/>
              </a:ext>
            </a:extLst>
          </p:cNvPr>
          <p:cNvSpPr txBox="1"/>
          <p:nvPr/>
        </p:nvSpPr>
        <p:spPr>
          <a:xfrm>
            <a:off x="6580207" y="5045132"/>
            <a:ext cx="4278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label,pos:n,dx:cw2,dy:-ch+60</a:t>
            </a:r>
          </a:p>
          <a:p>
            <a:r>
              <a:rPr lang="en-US" dirty="0"/>
              <a:t>North=</a:t>
            </a:r>
          </a:p>
          <a:p>
            <a:pPr lvl="1"/>
            <a:r>
              <a:rPr lang="en-US" dirty="0"/>
              <a:t>origin.x+canvas width/2</a:t>
            </a:r>
          </a:p>
          <a:p>
            <a:pPr lvl="1"/>
            <a:r>
              <a:rPr lang="en-US" dirty="0"/>
              <a:t>origin.y-canvas height + 60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6F95F5-ED09-319B-6C45-6223881B29DF}"/>
              </a:ext>
            </a:extLst>
          </p:cNvPr>
          <p:cNvCxnSpPr>
            <a:cxnSpLocks/>
          </p:cNvCxnSpPr>
          <p:nvPr/>
        </p:nvCxnSpPr>
        <p:spPr>
          <a:xfrm flipH="1" flipV="1">
            <a:off x="5924267" y="2645604"/>
            <a:ext cx="681818" cy="27978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1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288</Words>
  <Application>Microsoft Macintosh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McWhirter</dc:creator>
  <cp:lastModifiedBy>Jeffrey McWhirter</cp:lastModifiedBy>
  <cp:revision>6</cp:revision>
  <dcterms:created xsi:type="dcterms:W3CDTF">2023-03-22T11:08:12Z</dcterms:created>
  <dcterms:modified xsi:type="dcterms:W3CDTF">2023-03-22T12:10:14Z</dcterms:modified>
</cp:coreProperties>
</file>