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6">
          <p15:clr>
            <a:srgbClr val="A4A3A4"/>
          </p15:clr>
        </p15:guide>
        <p15:guide id="2" pos="19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92"/>
    <a:srgbClr val="004EBF"/>
    <a:srgbClr val="FF6DC8"/>
    <a:srgbClr val="0099D2"/>
    <a:srgbClr val="004C7F"/>
    <a:srgbClr val="4A9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9"/>
  </p:normalViewPr>
  <p:slideViewPr>
    <p:cSldViewPr snapToGrid="0">
      <p:cViewPr varScale="1">
        <p:scale>
          <a:sx n="109" d="100"/>
          <a:sy n="109" d="100"/>
        </p:scale>
        <p:origin x="1864" y="192"/>
      </p:cViewPr>
      <p:guideLst>
        <p:guide orient="horz" pos="1976"/>
        <p:guide pos="19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6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0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1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0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1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4/3/23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5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9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4/3/23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7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2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3855B-EFED-1C4C-91BB-43F2E4AAE8FB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9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maddalogo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-1085" r="6226" b="69844"/>
          <a:stretch/>
        </p:blipFill>
        <p:spPr>
          <a:xfrm>
            <a:off x="3086100" y="1028700"/>
            <a:ext cx="2908300" cy="14640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02778" y="1096341"/>
            <a:ext cx="2390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6092"/>
                </a:solidFill>
                <a:latin typeface="Gill Sans Light"/>
                <a:cs typeface="Gill Sans Light"/>
              </a:rPr>
              <a:t>Geode Systems</a:t>
            </a:r>
          </a:p>
        </p:txBody>
      </p:sp>
    </p:spTree>
    <p:extLst>
      <p:ext uri="{BB962C8B-B14F-4D97-AF65-F5344CB8AC3E}">
        <p14:creationId xmlns:p14="http://schemas.microsoft.com/office/powerpoint/2010/main" val="107546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Light</vt:lpstr>
      <vt:lpstr>Office Theme</vt:lpstr>
      <vt:lpstr>PowerPoint Presentation</vt:lpstr>
    </vt:vector>
  </TitlesOfParts>
  <Company>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mcwhirter</dc:creator>
  <cp:lastModifiedBy>Jeffrey McWhirter</cp:lastModifiedBy>
  <cp:revision>7</cp:revision>
  <dcterms:created xsi:type="dcterms:W3CDTF">2014-11-17T22:14:30Z</dcterms:created>
  <dcterms:modified xsi:type="dcterms:W3CDTF">2023-04-03T11:13:57Z</dcterms:modified>
</cp:coreProperties>
</file>