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2"/>
    <a:srgbClr val="004EBF"/>
    <a:srgbClr val="FF6DC8"/>
    <a:srgbClr val="0099D2"/>
    <a:srgbClr val="004C7F"/>
    <a:srgbClr val="4A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44" y="-208"/>
      </p:cViewPr>
      <p:guideLst>
        <p:guide orient="horz" pos="1976"/>
        <p:guide pos="1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855B-EFED-1C4C-91BB-43F2E4AAE8F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maddalogo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-1085" r="6226" b="69844"/>
          <a:stretch/>
        </p:blipFill>
        <p:spPr>
          <a:xfrm>
            <a:off x="3086100" y="1028700"/>
            <a:ext cx="2908300" cy="1464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2778" y="1096341"/>
            <a:ext cx="2189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6092"/>
                </a:solidFill>
                <a:latin typeface="Gill Sans Light"/>
                <a:cs typeface="Gill Sans Light"/>
              </a:rPr>
              <a:t>geodeSystems</a:t>
            </a:r>
            <a:endParaRPr lang="en-US" sz="2800" dirty="0">
              <a:solidFill>
                <a:srgbClr val="006092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5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 mcwhirter</cp:lastModifiedBy>
  <cp:revision>6</cp:revision>
  <dcterms:created xsi:type="dcterms:W3CDTF">2014-11-17T22:14:30Z</dcterms:created>
  <dcterms:modified xsi:type="dcterms:W3CDTF">2014-11-18T13:11:26Z</dcterms:modified>
</cp:coreProperties>
</file>