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57" r:id="rId3"/>
    <p:sldId id="258" r:id="rId4"/>
    <p:sldId id="256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1"/>
    <p:restoredTop sz="94669"/>
  </p:normalViewPr>
  <p:slideViewPr>
    <p:cSldViewPr snapToGrid="0" snapToObjects="1">
      <p:cViewPr varScale="1">
        <p:scale>
          <a:sx n="98" d="100"/>
          <a:sy n="98" d="100"/>
        </p:scale>
        <p:origin x="192" y="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55D53-5ECD-C444-88D3-E6C0D976AAF9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1AC8-75D7-F54F-A438-E630A0539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60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55D53-5ECD-C444-88D3-E6C0D976AAF9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1AC8-75D7-F54F-A438-E630A0539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144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55D53-5ECD-C444-88D3-E6C0D976AAF9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1AC8-75D7-F54F-A438-E630A0539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722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55D53-5ECD-C444-88D3-E6C0D976AAF9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1AC8-75D7-F54F-A438-E630A0539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5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55D53-5ECD-C444-88D3-E6C0D976AAF9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1AC8-75D7-F54F-A438-E630A0539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07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55D53-5ECD-C444-88D3-E6C0D976AAF9}" type="datetimeFigureOut">
              <a:rPr lang="en-US" smtClean="0"/>
              <a:t>2/24/22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1AC8-75D7-F54F-A438-E630A0539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61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55D53-5ECD-C444-88D3-E6C0D976AAF9}" type="datetimeFigureOut">
              <a:rPr lang="en-US" smtClean="0"/>
              <a:t>2/24/22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1AC8-75D7-F54F-A438-E630A0539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168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55D53-5ECD-C444-88D3-E6C0D976AAF9}" type="datetimeFigureOut">
              <a:rPr lang="en-US" smtClean="0"/>
              <a:t>2/24/22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1AC8-75D7-F54F-A438-E630A0539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20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55D53-5ECD-C444-88D3-E6C0D976AAF9}" type="datetimeFigureOut">
              <a:rPr lang="en-US" smtClean="0"/>
              <a:t>2/24/22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1AC8-75D7-F54F-A438-E630A0539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87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55D53-5ECD-C444-88D3-E6C0D976AAF9}" type="datetimeFigureOut">
              <a:rPr lang="en-US" smtClean="0"/>
              <a:t>2/24/22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1AC8-75D7-F54F-A438-E630A0539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39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55D53-5ECD-C444-88D3-E6C0D976AAF9}" type="datetimeFigureOut">
              <a:rPr lang="en-US" smtClean="0"/>
              <a:t>2/24/22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61AC8-75D7-F54F-A438-E630A0539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26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55D53-5ECD-C444-88D3-E6C0D976AAF9}" type="datetimeFigureOut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61AC8-75D7-F54F-A438-E630A0539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6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D148F5-3346-A04B-B8EC-E75FCED47FEA}"/>
              </a:ext>
            </a:extLst>
          </p:cNvPr>
          <p:cNvSpPr/>
          <p:nvPr/>
        </p:nvSpPr>
        <p:spPr>
          <a:xfrm>
            <a:off x="3456800" y="1119558"/>
            <a:ext cx="715107" cy="30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463305-EC68-F94F-B5B2-021E723D7542}"/>
              </a:ext>
            </a:extLst>
          </p:cNvPr>
          <p:cNvSpPr/>
          <p:nvPr/>
        </p:nvSpPr>
        <p:spPr>
          <a:xfrm>
            <a:off x="2214151" y="2010509"/>
            <a:ext cx="1066802" cy="30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Folder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F499F6-41E6-4547-87BD-5A7DD1187204}"/>
              </a:ext>
            </a:extLst>
          </p:cNvPr>
          <p:cNvSpPr/>
          <p:nvPr/>
        </p:nvSpPr>
        <p:spPr>
          <a:xfrm>
            <a:off x="4171907" y="2010509"/>
            <a:ext cx="1066802" cy="30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Folder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3C4DBC-3A9F-8C42-95CD-84CADCF1ACB9}"/>
              </a:ext>
            </a:extLst>
          </p:cNvPr>
          <p:cNvSpPr/>
          <p:nvPr/>
        </p:nvSpPr>
        <p:spPr>
          <a:xfrm>
            <a:off x="1053566" y="3124200"/>
            <a:ext cx="1066802" cy="30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BDFFD5-578F-CD4F-B92E-F08067A3123D}"/>
              </a:ext>
            </a:extLst>
          </p:cNvPr>
          <p:cNvSpPr/>
          <p:nvPr/>
        </p:nvSpPr>
        <p:spPr>
          <a:xfrm>
            <a:off x="2747552" y="3124200"/>
            <a:ext cx="1066802" cy="30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79468E-F46D-FC49-8AC1-3C4E5EE2BB4A}"/>
              </a:ext>
            </a:extLst>
          </p:cNvPr>
          <p:cNvSpPr/>
          <p:nvPr/>
        </p:nvSpPr>
        <p:spPr>
          <a:xfrm>
            <a:off x="637386" y="1556494"/>
            <a:ext cx="1066801" cy="304800"/>
          </a:xfrm>
          <a:prstGeom prst="rect">
            <a:avLst/>
          </a:prstGeom>
          <a:noFill/>
          <a:ln w="9525" cmpd="sng">
            <a:solidFill>
              <a:schemeClr val="accent1">
                <a:shade val="95000"/>
                <a:satMod val="105000"/>
              </a:schemeClr>
            </a:solidFill>
          </a:ln>
          <a:effectLst>
            <a:outerShdw dist="23000" sx="1000" sy="1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38A27E5-7AFC-1140-B7AE-1DA8A6540ED1}"/>
              </a:ext>
            </a:extLst>
          </p:cNvPr>
          <p:cNvSpPr/>
          <p:nvPr/>
        </p:nvSpPr>
        <p:spPr>
          <a:xfrm>
            <a:off x="1976674" y="4387106"/>
            <a:ext cx="1066802" cy="30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F4F94D-DD8F-D844-91FC-60016E5ECA8A}"/>
              </a:ext>
            </a:extLst>
          </p:cNvPr>
          <p:cNvSpPr/>
          <p:nvPr/>
        </p:nvSpPr>
        <p:spPr>
          <a:xfrm>
            <a:off x="3298199" y="4387106"/>
            <a:ext cx="1066802" cy="30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1</a:t>
            </a:r>
          </a:p>
        </p:txBody>
      </p:sp>
    </p:spTree>
    <p:extLst>
      <p:ext uri="{BB962C8B-B14F-4D97-AF65-F5344CB8AC3E}">
        <p14:creationId xmlns:p14="http://schemas.microsoft.com/office/powerpoint/2010/main" val="2843184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0213"/>
            <a:ext cx="9144000" cy="55407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95805" y="1427432"/>
            <a:ext cx="2192404" cy="120032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dirty="0"/>
              <a:t>You are always viewing an entry. Here is a folder called Development</a:t>
            </a:r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>
          <a:xfrm flipH="1">
            <a:off x="4324905" y="2027597"/>
            <a:ext cx="670900" cy="48170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0800" y="499560"/>
            <a:ext cx="2144483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dirty="0"/>
              <a:t>Entries are organized hierarchically</a:t>
            </a:r>
          </a:p>
        </p:txBody>
      </p:sp>
      <p:cxnSp>
        <p:nvCxnSpPr>
          <p:cNvPr id="11" name="Straight Arrow Connector 10"/>
          <p:cNvCxnSpPr>
            <a:stCxn id="10" idx="2"/>
          </p:cNvCxnSpPr>
          <p:nvPr/>
        </p:nvCxnSpPr>
        <p:spPr>
          <a:xfrm>
            <a:off x="1803042" y="1145891"/>
            <a:ext cx="245598" cy="96801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875283" y="3300431"/>
            <a:ext cx="2192404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dirty="0"/>
              <a:t>Click on the arrow to open the folder</a:t>
            </a:r>
          </a:p>
        </p:txBody>
      </p:sp>
      <p:cxnSp>
        <p:nvCxnSpPr>
          <p:cNvPr id="16" name="Straight Arrow Connector 15"/>
          <p:cNvCxnSpPr>
            <a:stCxn id="15" idx="1"/>
          </p:cNvCxnSpPr>
          <p:nvPr/>
        </p:nvCxnSpPr>
        <p:spPr>
          <a:xfrm flipH="1" flipV="1">
            <a:off x="814664" y="3204239"/>
            <a:ext cx="2060619" cy="4193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03402" y="4243120"/>
            <a:ext cx="2192404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dirty="0"/>
              <a:t>Click on the link to view the folder</a:t>
            </a:r>
          </a:p>
        </p:txBody>
      </p:sp>
      <p:cxnSp>
        <p:nvCxnSpPr>
          <p:cNvPr id="23" name="Straight Arrow Connector 22"/>
          <p:cNvCxnSpPr>
            <a:stCxn id="22" idx="1"/>
          </p:cNvCxnSpPr>
          <p:nvPr/>
        </p:nvCxnSpPr>
        <p:spPr>
          <a:xfrm flipH="1" flipV="1">
            <a:off x="1377740" y="4243120"/>
            <a:ext cx="1425662" cy="3231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412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8353"/>
            <a:ext cx="9144000" cy="55407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0800" y="647700"/>
            <a:ext cx="3725889" cy="92333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dirty="0"/>
              <a:t>Click on the down arrow to show the actions and views available for this entry</a:t>
            </a:r>
          </a:p>
        </p:txBody>
      </p:sp>
      <p:cxnSp>
        <p:nvCxnSpPr>
          <p:cNvPr id="6" name="Straight Arrow Connector 5"/>
          <p:cNvCxnSpPr>
            <a:stCxn id="5" idx="2"/>
          </p:cNvCxnSpPr>
          <p:nvPr/>
        </p:nvCxnSpPr>
        <p:spPr>
          <a:xfrm flipH="1">
            <a:off x="1461603" y="1571030"/>
            <a:ext cx="1132142" cy="6910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064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7700"/>
            <a:ext cx="9144000" cy="55407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0998" y="1266533"/>
            <a:ext cx="2192404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dirty="0"/>
              <a:t>1) Click on the link to open the top form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05858" y="4067040"/>
            <a:ext cx="169172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2) Select entries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95635" y="1413835"/>
            <a:ext cx="203279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3) Choose an action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68991" y="3459336"/>
            <a:ext cx="3416320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txBody>
          <a:bodyPr wrap="none" rtlCol="0">
            <a:spAutoFit/>
          </a:bodyPr>
          <a:lstStyle/>
          <a:p>
            <a:r>
              <a:rPr lang="en-US" dirty="0"/>
              <a:t>4) Either the selected or all entries</a:t>
            </a:r>
          </a:p>
        </p:txBody>
      </p:sp>
      <p:cxnSp>
        <p:nvCxnSpPr>
          <p:cNvPr id="10" name="Straight Arrow Connector 9"/>
          <p:cNvCxnSpPr>
            <a:stCxn id="5" idx="2"/>
          </p:cNvCxnSpPr>
          <p:nvPr/>
        </p:nvCxnSpPr>
        <p:spPr>
          <a:xfrm flipH="1">
            <a:off x="730801" y="1912864"/>
            <a:ext cx="976399" cy="5416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5978193" y="2827671"/>
            <a:ext cx="314136" cy="6316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2"/>
          </p:cNvCxnSpPr>
          <p:nvPr/>
        </p:nvCxnSpPr>
        <p:spPr>
          <a:xfrm flipH="1">
            <a:off x="5403137" y="1783167"/>
            <a:ext cx="1108894" cy="82371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0"/>
          </p:cNvCxnSpPr>
          <p:nvPr/>
        </p:nvCxnSpPr>
        <p:spPr>
          <a:xfrm flipH="1" flipV="1">
            <a:off x="730801" y="3459336"/>
            <a:ext cx="1420921" cy="6077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905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7700"/>
            <a:ext cx="9144000" cy="55407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67912" y="278368"/>
            <a:ext cx="1233977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dirty="0"/>
              <a:t>Login link</a:t>
            </a:r>
          </a:p>
        </p:txBody>
      </p:sp>
      <p:cxnSp>
        <p:nvCxnSpPr>
          <p:cNvPr id="7" name="Straight Arrow Connector 6"/>
          <p:cNvCxnSpPr>
            <a:stCxn id="6" idx="2"/>
          </p:cNvCxnSpPr>
          <p:nvPr/>
        </p:nvCxnSpPr>
        <p:spPr>
          <a:xfrm>
            <a:off x="7984901" y="647700"/>
            <a:ext cx="616988" cy="10417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803400" y="3741144"/>
            <a:ext cx="3725889" cy="92333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r>
              <a:rPr lang="en-US" dirty="0"/>
              <a:t>If your RAMADDA is configured to send email these reminder actions are available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2156462" y="3846111"/>
            <a:ext cx="646938" cy="38341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041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0"/>
            <a:ext cx="8216312" cy="6858000"/>
          </a:xfrm>
          <a:prstGeom prst="rect">
            <a:avLst/>
          </a:prstGeom>
        </p:spPr>
      </p:pic>
      <p:sp>
        <p:nvSpPr>
          <p:cNvPr id="5" name="Left Arrow 4"/>
          <p:cNvSpPr/>
          <p:nvPr/>
        </p:nvSpPr>
        <p:spPr>
          <a:xfrm rot="19273936">
            <a:off x="3965491" y="3067302"/>
            <a:ext cx="3102911" cy="1653470"/>
          </a:xfrm>
          <a:prstGeom prst="leftArrow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</a:rPr>
              <a:t>Enter one of more file system directories here </a:t>
            </a:r>
          </a:p>
        </p:txBody>
      </p:sp>
    </p:spTree>
    <p:extLst>
      <p:ext uri="{BB962C8B-B14F-4D97-AF65-F5344CB8AC3E}">
        <p14:creationId xmlns:p14="http://schemas.microsoft.com/office/powerpoint/2010/main" val="703675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8800"/>
            <a:ext cx="9144000" cy="5734669"/>
          </a:xfrm>
          <a:prstGeom prst="rect">
            <a:avLst/>
          </a:prstGeom>
        </p:spPr>
      </p:pic>
      <p:sp>
        <p:nvSpPr>
          <p:cNvPr id="5" name="Left Arrow 4"/>
          <p:cNvSpPr/>
          <p:nvPr/>
        </p:nvSpPr>
        <p:spPr>
          <a:xfrm>
            <a:off x="3965491" y="2240567"/>
            <a:ext cx="3102911" cy="1653470"/>
          </a:xfrm>
          <a:prstGeom prst="leftArrow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</a:rPr>
              <a:t>Create a Server File System harvester and give it some name</a:t>
            </a:r>
          </a:p>
        </p:txBody>
      </p:sp>
    </p:spTree>
    <p:extLst>
      <p:ext uri="{BB962C8B-B14F-4D97-AF65-F5344CB8AC3E}">
        <p14:creationId xmlns:p14="http://schemas.microsoft.com/office/powerpoint/2010/main" val="2594773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0"/>
            <a:ext cx="7767310" cy="6858000"/>
          </a:xfrm>
          <a:prstGeom prst="rect">
            <a:avLst/>
          </a:prstGeom>
        </p:spPr>
      </p:pic>
      <p:sp>
        <p:nvSpPr>
          <p:cNvPr id="5" name="Left Arrow 4"/>
          <p:cNvSpPr/>
          <p:nvPr/>
        </p:nvSpPr>
        <p:spPr>
          <a:xfrm>
            <a:off x="4959859" y="1976971"/>
            <a:ext cx="2959151" cy="1653470"/>
          </a:xfrm>
          <a:prstGeom prst="leftArrow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</a:rPr>
              <a:t>Specify the file system directory(s)</a:t>
            </a:r>
          </a:p>
        </p:txBody>
      </p:sp>
      <p:sp>
        <p:nvSpPr>
          <p:cNvPr id="6" name="Left Arrow 5"/>
          <p:cNvSpPr/>
          <p:nvPr/>
        </p:nvSpPr>
        <p:spPr>
          <a:xfrm>
            <a:off x="4959860" y="3894037"/>
            <a:ext cx="2959150" cy="1653470"/>
          </a:xfrm>
          <a:prstGeom prst="leftArrow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</a:rPr>
              <a:t>Specify the RAMADDA to</a:t>
            </a:r>
          </a:p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</a:rPr>
              <a:t>put the new entries </a:t>
            </a:r>
          </a:p>
        </p:txBody>
      </p:sp>
    </p:spTree>
    <p:extLst>
      <p:ext uri="{BB962C8B-B14F-4D97-AF65-F5344CB8AC3E}">
        <p14:creationId xmlns:p14="http://schemas.microsoft.com/office/powerpoint/2010/main" val="72408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139</Words>
  <Application>Microsoft Macintosh PowerPoint</Application>
  <PresentationFormat>On-screen Show (4:3)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mcwhirter</dc:creator>
  <cp:lastModifiedBy>Jeffrey McWhirter</cp:lastModifiedBy>
  <cp:revision>7</cp:revision>
  <dcterms:created xsi:type="dcterms:W3CDTF">2019-02-05T21:04:36Z</dcterms:created>
  <dcterms:modified xsi:type="dcterms:W3CDTF">2022-02-25T03:53:27Z</dcterms:modified>
</cp:coreProperties>
</file>