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1">
            <a:off x="899160" y="1421130"/>
            <a:ext cx="0" cy="11734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98170" y="2145030"/>
            <a:ext cx="148209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760" y="99060"/>
            <a:ext cx="3428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初始</a:t>
            </a:r>
            <a:r>
              <a:rPr lang="en-US" altLang="zh-CN" sz="2000"/>
              <a:t>Mesh</a:t>
            </a:r>
            <a:r>
              <a:rPr lang="zh-CN" altLang="en-US" sz="2000"/>
              <a:t>的情况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绘制基线为</a:t>
            </a:r>
            <a:r>
              <a:rPr lang="en-US" altLang="zh-CN" sz="2000"/>
              <a:t>X</a:t>
            </a:r>
            <a:r>
              <a:rPr lang="zh-CN" altLang="en-US" sz="2000"/>
              <a:t>轴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文字</a:t>
            </a:r>
            <a:r>
              <a:rPr lang="en-US" altLang="zh-CN" sz="2000"/>
              <a:t>Box</a:t>
            </a:r>
            <a:r>
              <a:rPr lang="zh-CN" altLang="en-US" sz="2000"/>
              <a:t>左边界为</a:t>
            </a:r>
            <a:r>
              <a:rPr lang="en-US" altLang="zh-CN" sz="2000"/>
              <a:t>Y</a:t>
            </a:r>
            <a:r>
              <a:rPr lang="zh-CN" altLang="en-US" sz="2000"/>
              <a:t>轴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337185" y="2693035"/>
            <a:ext cx="227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VTopAlign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4015105" y="2693035"/>
            <a:ext cx="227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VCenterAlign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7205345" y="2693035"/>
            <a:ext cx="227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VBottomAlign</a:t>
            </a:r>
            <a:endParaRPr lang="en-US" altLang="zh-CN" sz="1600"/>
          </a:p>
        </p:txBody>
      </p:sp>
      <p:grpSp>
        <p:nvGrpSpPr>
          <p:cNvPr id="41" name="组合 40"/>
          <p:cNvGrpSpPr/>
          <p:nvPr/>
        </p:nvGrpSpPr>
        <p:grpSpPr>
          <a:xfrm>
            <a:off x="806450" y="1666875"/>
            <a:ext cx="2455545" cy="579120"/>
            <a:chOff x="1411" y="2748"/>
            <a:chExt cx="3867" cy="912"/>
          </a:xfrm>
        </p:grpSpPr>
        <p:sp>
          <p:nvSpPr>
            <p:cNvPr id="2" name="文本框 1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78" y="3100"/>
              <a:ext cx="17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accent2"/>
                  </a:solidFill>
                </a:rPr>
                <a:t>text_box</a:t>
              </a:r>
              <a:endParaRPr lang="en-US" alt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31520" y="1709420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5200" y="1372235"/>
            <a:ext cx="1115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1"/>
                </a:solidFill>
              </a:rPr>
              <a:t>filling_box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99720" y="3545840"/>
            <a:ext cx="2209800" cy="7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786765" y="3512185"/>
            <a:ext cx="1823720" cy="579120"/>
            <a:chOff x="1411" y="2748"/>
            <a:chExt cx="2872" cy="912"/>
          </a:xfrm>
        </p:grpSpPr>
        <p:sp>
          <p:nvSpPr>
            <p:cNvPr id="62" name="文本框 61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11835" y="3554730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4337685" y="3554730"/>
            <a:ext cx="1823720" cy="579120"/>
            <a:chOff x="1411" y="2748"/>
            <a:chExt cx="2872" cy="912"/>
          </a:xfrm>
        </p:grpSpPr>
        <p:sp>
          <p:nvSpPr>
            <p:cNvPr id="69" name="文本框 68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2" name="矩形 71"/>
          <p:cNvSpPr/>
          <p:nvPr/>
        </p:nvSpPr>
        <p:spPr>
          <a:xfrm>
            <a:off x="4262755" y="3597275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7639685" y="3554730"/>
            <a:ext cx="1823720" cy="579120"/>
            <a:chOff x="1411" y="2748"/>
            <a:chExt cx="2872" cy="912"/>
          </a:xfrm>
        </p:grpSpPr>
        <p:sp>
          <p:nvSpPr>
            <p:cNvPr id="76" name="文本框 75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78" name="矩形 77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7564755" y="3597275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697605" y="3937635"/>
            <a:ext cx="2209800" cy="7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7079615" y="4285615"/>
            <a:ext cx="2209800" cy="7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7185" y="4853305"/>
            <a:ext cx="227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HLeftAlign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4015105" y="4853305"/>
            <a:ext cx="227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HCenterAlign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7205345" y="4853305"/>
            <a:ext cx="2270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HRightAlign</a:t>
            </a:r>
            <a:endParaRPr lang="en-US" altLang="zh-CN" sz="160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702945" y="5341620"/>
            <a:ext cx="9525" cy="13455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806450" y="5678170"/>
            <a:ext cx="1823720" cy="579120"/>
            <a:chOff x="1411" y="2748"/>
            <a:chExt cx="2872" cy="912"/>
          </a:xfrm>
        </p:grpSpPr>
        <p:sp>
          <p:nvSpPr>
            <p:cNvPr id="26" name="文本框 25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731520" y="5720715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4878070" y="5344795"/>
            <a:ext cx="9525" cy="13455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4337685" y="5624830"/>
            <a:ext cx="1823720" cy="579120"/>
            <a:chOff x="1411" y="2748"/>
            <a:chExt cx="2872" cy="912"/>
          </a:xfrm>
        </p:grpSpPr>
        <p:sp>
          <p:nvSpPr>
            <p:cNvPr id="37" name="文本框 36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262755" y="5667375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8809355" y="5190490"/>
            <a:ext cx="9525" cy="13455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7651750" y="5548630"/>
            <a:ext cx="1823720" cy="579120"/>
            <a:chOff x="1411" y="2748"/>
            <a:chExt cx="2872" cy="912"/>
          </a:xfrm>
        </p:grpSpPr>
        <p:sp>
          <p:nvSpPr>
            <p:cNvPr id="45" name="文本框 44"/>
            <p:cNvSpPr txBox="1"/>
            <p:nvPr/>
          </p:nvSpPr>
          <p:spPr>
            <a:xfrm>
              <a:off x="1411" y="2748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552" y="3072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7576820" y="5591175"/>
            <a:ext cx="1254125" cy="688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1">
            <a:off x="848995" y="737870"/>
            <a:ext cx="0" cy="11734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48005" y="1461770"/>
            <a:ext cx="148209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5760" y="99060"/>
            <a:ext cx="3428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初始</a:t>
            </a:r>
            <a:r>
              <a:rPr lang="en-US" altLang="zh-CN" sz="2000"/>
              <a:t>Mesh</a:t>
            </a:r>
            <a:r>
              <a:rPr lang="zh-CN" altLang="en-US" sz="2000"/>
              <a:t>的情况</a:t>
            </a:r>
            <a:endParaRPr lang="zh-CN" altLang="en-US" sz="2000"/>
          </a:p>
        </p:txBody>
      </p:sp>
      <p:grpSp>
        <p:nvGrpSpPr>
          <p:cNvPr id="4" name="组合 3"/>
          <p:cNvGrpSpPr/>
          <p:nvPr/>
        </p:nvGrpSpPr>
        <p:grpSpPr>
          <a:xfrm>
            <a:off x="858520" y="1426210"/>
            <a:ext cx="1889760" cy="735965"/>
            <a:chOff x="1073" y="1541"/>
            <a:chExt cx="2976" cy="1159"/>
          </a:xfrm>
        </p:grpSpPr>
        <p:sp>
          <p:nvSpPr>
            <p:cNvPr id="2" name="文本框 1"/>
            <p:cNvSpPr txBox="1"/>
            <p:nvPr/>
          </p:nvSpPr>
          <p:spPr>
            <a:xfrm>
              <a:off x="1177" y="1541"/>
              <a:ext cx="2872" cy="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r>
                <a:rPr lang="en-US" altLang="zh-CN" sz="4400"/>
                <a:t>Text</a:t>
              </a:r>
              <a:endParaRPr lang="en-US" altLang="zh-CN" sz="4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18" y="1865"/>
              <a:ext cx="1435" cy="5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73" y="1616"/>
              <a:ext cx="1975" cy="108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7585" y="1124585"/>
            <a:ext cx="1115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1"/>
                </a:solidFill>
              </a:rPr>
              <a:t>filling_box</a:t>
            </a:r>
            <a:endParaRPr lang="en-US" altLang="zh-CN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k4MTdmNDc2ZjBjMjA3ODgwOTUxODUwYTAzN2NmNDgifQ=="/>
  <p:tag name="KSO_WPP_MARK_KEY" val="5b243290-e209-48c8-8453-d02ec436ce3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伞</cp:lastModifiedBy>
  <cp:revision>54</cp:revision>
  <dcterms:created xsi:type="dcterms:W3CDTF">2022-10-28T05:52:00Z</dcterms:created>
  <dcterms:modified xsi:type="dcterms:W3CDTF">2023-04-12T02:50:39Z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1681A5AC6E704BB7B1785DB4A1D8D93C</vt:lpwstr>
  </property>
  <property fmtid="{D5CDD505-2E9C-101B-9397-08002B2CF9AE}" pid="3" name="KSOProductBuildVer">
    <vt:lpwstr>2052-11.1.0.10009</vt:lpwstr>
  </property>
</Properties>
</file>