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794500" cy="9921875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5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70998" y="581025"/>
            <a:ext cx="5716003" cy="3216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EDIT COURSE TITLE HERE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CONTINUED </a:t>
            </a:r>
            <a:fld id="{00000000-1234-1234-1234-123412341234}" type="slidenum"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571500" y="581025"/>
            <a:ext cx="5715000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570998" y="581025"/>
            <a:ext cx="5716003" cy="3216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511dbee9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511dbee9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g44511dbee9_0_0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CONTINUED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4dac5e2d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444dac5e2d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:notes"/>
          <p:cNvSpPr/>
          <p:nvPr>
            <p:ph idx="2" type="sldImg"/>
          </p:nvPr>
        </p:nvSpPr>
        <p:spPr>
          <a:xfrm>
            <a:off x="571500" y="581025"/>
            <a:ext cx="5715000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2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Title Slide">
  <p:cSld name="QA Template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  <a:defRPr b="0" i="0" sz="6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QA Consulting - Tall Blue-01.png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8003" y="5003340"/>
            <a:ext cx="2115994" cy="12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Main Slide">
  <p:cSld name="QA Template_Main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rgbClr val="00519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Picture Page">
  <p:cSld name="2_QA Template_Picture P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141200" y="349200"/>
            <a:ext cx="8215200" cy="6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 rot="-5400000">
            <a:off x="-3117600" y="3283200"/>
            <a:ext cx="7020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b="1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9571383" y="1753200"/>
            <a:ext cx="2387817" cy="47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9061491" y="649290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Picture Page">
  <p:cSld name="1_QA Template_Picture Pag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2_Picture Page">
  <p:cSld name="QA Template_2_Picture Pag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140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" name="Google Shape;31;p6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064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2_Picture Page">
  <p:cSld name="2_QA Template_2_Picture P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140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2064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2_Picture Page">
  <p:cSld name="1_QA Template_2_Picture P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>
            <p:ph idx="2" type="pic"/>
          </p:nvPr>
        </p:nvSpPr>
        <p:spPr>
          <a:xfrm>
            <a:off x="0" y="0"/>
            <a:ext cx="469932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834270" y="2733260"/>
            <a:ext cx="5963478" cy="3743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idx="1" type="body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</a:pPr>
            <a:r>
              <a:rPr lang="en-US"/>
              <a:t>Docker Introduction</a:t>
            </a:r>
            <a:endParaRPr b="0" i="0" sz="6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Docker</a:t>
            </a:r>
            <a:endParaRPr b="0" i="0" sz="20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Shell vs Exec</a:t>
            </a:r>
            <a:endParaRPr/>
          </a:p>
          <a:p>
            <a:pPr indent="-2286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</a:pPr>
            <a:r>
              <a:rPr b="0" i="0" lang="en-US" sz="3600" u="none" cap="none" strike="noStrike">
                <a:solidFill>
                  <a:srgbClr val="00519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Contents</a:t>
            </a:r>
            <a:endParaRPr b="0" i="0" sz="3600" u="none" cap="none" strike="noStrike">
              <a:solidFill>
                <a:srgbClr val="00519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Commands like: RUN, CMD, ENTRYPOINT in the Dockerfile can be used in two ways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Exec</a:t>
            </a:r>
            <a:r>
              <a:rPr lang="en-US">
                <a:solidFill>
                  <a:schemeClr val="dk1"/>
                </a:solidFill>
              </a:rPr>
              <a:t> ← preferred way</a:t>
            </a:r>
            <a:endParaRPr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CMD [“/usr/bin/java”, “-jar”, “/app.jar”]</a:t>
            </a:r>
            <a:endParaRPr b="1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Shell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CMD java -jar app.jar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Using exec doesn’t create another sub shell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 majority of the cases sub-shell wouldn’t be needed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It won’t work with environment variables though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Shell vs exec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Sub-shell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Two ways to run the commands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Both have pros and cons</a:t>
            </a:r>
            <a:endParaRPr/>
          </a:p>
          <a:p>
            <a:pPr indent="0" lvl="0" marL="34290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</a:pPr>
            <a:r>
              <a:rPr lang="en-US"/>
              <a:t>Summary</a:t>
            </a:r>
            <a:endParaRPr b="0" i="0" sz="3600" u="none" cap="none" strike="noStrike">
              <a:solidFill>
                <a:srgbClr val="00519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914400" y="987732"/>
            <a:ext cx="10364400" cy="182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914400" y="3129367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QA HOPES YOU ENJOYED YOUR COURSE, 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MUCH AS WE ENJOYED TEACHING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AC_Powerpoint_Template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