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6858000" cx="12192000"/>
  <p:notesSz cx="6794500" cy="9921875"/>
  <p:embeddedFontLst>
    <p:embeddedFont>
      <p:font typeface="Quattrocento Sans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>
        <p15:guide id="1" orient="horz" pos="3125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3125" orient="horz"/>
        <p:guide pos="214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QuattrocentoSans-regular.fntdata"/><Relationship Id="rId10" Type="http://schemas.openxmlformats.org/officeDocument/2006/relationships/slide" Target="slides/slide5.xml"/><Relationship Id="rId13" Type="http://schemas.openxmlformats.org/officeDocument/2006/relationships/font" Target="fonts/QuattrocentoSans-italic.fntdata"/><Relationship Id="rId12" Type="http://schemas.openxmlformats.org/officeDocument/2006/relationships/font" Target="fonts/QuattrocentoSans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QuattrocentoSa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570998" y="581025"/>
            <a:ext cx="5716003" cy="3216039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555454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/>
        </p:nvSpPr>
        <p:spPr>
          <a:xfrm>
            <a:off x="576264" y="179388"/>
            <a:ext cx="5400675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chemeClr val="accent4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EDIT COURSE TITLE HERE</a:t>
            </a:r>
            <a:r>
              <a:rPr b="0" i="0" lang="en-US" sz="10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	</a:t>
            </a:r>
            <a:endParaRPr/>
          </a:p>
        </p:txBody>
      </p:sp>
      <p:sp>
        <p:nvSpPr>
          <p:cNvPr id="5" name="Google Shape;5;n"/>
          <p:cNvSpPr txBox="1"/>
          <p:nvPr/>
        </p:nvSpPr>
        <p:spPr>
          <a:xfrm>
            <a:off x="892785" y="9590088"/>
            <a:ext cx="5400675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accent4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‹#›</a:t>
            </a:fld>
            <a:endParaRPr b="0" i="0" sz="1000" u="none" cap="none" strike="noStrike">
              <a:solidFill>
                <a:schemeClr val="accent4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570999" y="3952480"/>
            <a:ext cx="5716002" cy="54611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30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555454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228600" lvl="1" marL="914400" marR="0" rtl="0" algn="l">
              <a:spcBef>
                <a:spcPts val="30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555454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228600" lvl="2" marL="1371600" marR="0" rtl="0" algn="l">
              <a:spcBef>
                <a:spcPts val="30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555454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228600" lvl="3" marL="1828800" marR="0" rtl="0" algn="l">
              <a:spcBef>
                <a:spcPts val="30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555454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228600" lvl="4" marL="2286000" marR="0" rtl="0" algn="l">
              <a:spcBef>
                <a:spcPts val="30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555454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2" type="sldNum"/>
          </p:nvPr>
        </p:nvSpPr>
        <p:spPr>
          <a:xfrm>
            <a:off x="3440999" y="9570802"/>
            <a:ext cx="2944813" cy="26527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chemeClr val="accent4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CONTINUED </a:t>
            </a:r>
            <a:fld id="{00000000-1234-1234-1234-123412341234}" type="slidenum">
              <a:rPr b="0" i="0" lang="en-US" sz="1000" u="none" cap="none" strike="noStrike">
                <a:solidFill>
                  <a:schemeClr val="accent4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‹#›</a:t>
            </a:fld>
            <a:endParaRPr b="0" i="0" sz="1000" u="none" cap="none" strike="noStrike">
              <a:solidFill>
                <a:schemeClr val="accent4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:notes"/>
          <p:cNvSpPr/>
          <p:nvPr>
            <p:ph idx="2" type="sldImg"/>
          </p:nvPr>
        </p:nvSpPr>
        <p:spPr>
          <a:xfrm>
            <a:off x="571500" y="581025"/>
            <a:ext cx="5715000" cy="32162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555454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" name="Google Shape;49;p1:notes"/>
          <p:cNvSpPr txBox="1"/>
          <p:nvPr>
            <p:ph idx="1" type="body"/>
          </p:nvPr>
        </p:nvSpPr>
        <p:spPr>
          <a:xfrm>
            <a:off x="570999" y="3952480"/>
            <a:ext cx="5716002" cy="54611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0" u="none" cap="none" strike="noStrike">
              <a:solidFill>
                <a:srgbClr val="555454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/>
          <p:nvPr>
            <p:ph idx="1" type="body"/>
          </p:nvPr>
        </p:nvSpPr>
        <p:spPr>
          <a:xfrm>
            <a:off x="570999" y="3952480"/>
            <a:ext cx="5716002" cy="5461151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2:notes"/>
          <p:cNvSpPr/>
          <p:nvPr>
            <p:ph idx="2" type="sldImg"/>
          </p:nvPr>
        </p:nvSpPr>
        <p:spPr>
          <a:xfrm>
            <a:off x="570998" y="581025"/>
            <a:ext cx="5716003" cy="3216039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44511dbee9_0_0:notes"/>
          <p:cNvSpPr/>
          <p:nvPr>
            <p:ph idx="2" type="sldImg"/>
          </p:nvPr>
        </p:nvSpPr>
        <p:spPr>
          <a:xfrm>
            <a:off x="570998" y="581025"/>
            <a:ext cx="5715900" cy="3216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44511dbee9_0_0:notes"/>
          <p:cNvSpPr txBox="1"/>
          <p:nvPr>
            <p:ph idx="1" type="body"/>
          </p:nvPr>
        </p:nvSpPr>
        <p:spPr>
          <a:xfrm>
            <a:off x="570999" y="3952480"/>
            <a:ext cx="5715900" cy="5461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62" name="Google Shape;62;g44511dbee9_0_0:notes"/>
          <p:cNvSpPr txBox="1"/>
          <p:nvPr>
            <p:ph idx="12" type="sldNum"/>
          </p:nvPr>
        </p:nvSpPr>
        <p:spPr>
          <a:xfrm>
            <a:off x="3440999" y="9570802"/>
            <a:ext cx="2944800" cy="265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/>
              <a:t>CONTINUED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444dac5e2d_0_0:notes"/>
          <p:cNvSpPr txBox="1"/>
          <p:nvPr>
            <p:ph idx="1" type="body"/>
          </p:nvPr>
        </p:nvSpPr>
        <p:spPr>
          <a:xfrm>
            <a:off x="570999" y="3952480"/>
            <a:ext cx="5715900" cy="5461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g444dac5e2d_0_0:notes"/>
          <p:cNvSpPr/>
          <p:nvPr>
            <p:ph idx="2" type="sldImg"/>
          </p:nvPr>
        </p:nvSpPr>
        <p:spPr>
          <a:xfrm>
            <a:off x="570998" y="581025"/>
            <a:ext cx="5715900" cy="3216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:notes"/>
          <p:cNvSpPr/>
          <p:nvPr>
            <p:ph idx="2" type="sldImg"/>
          </p:nvPr>
        </p:nvSpPr>
        <p:spPr>
          <a:xfrm>
            <a:off x="571500" y="581025"/>
            <a:ext cx="5715000" cy="32162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555454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" name="Google Shape;74;p12:notes"/>
          <p:cNvSpPr txBox="1"/>
          <p:nvPr>
            <p:ph idx="1" type="body"/>
          </p:nvPr>
        </p:nvSpPr>
        <p:spPr>
          <a:xfrm>
            <a:off x="570999" y="3952480"/>
            <a:ext cx="5716002" cy="54611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0" u="none" cap="none" strike="noStrike">
              <a:solidFill>
                <a:srgbClr val="555454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A Template_Title Slide">
  <p:cSld name="QA Template_Title Slid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914400" y="1063566"/>
            <a:ext cx="10364400" cy="2556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454"/>
              </a:buClr>
              <a:buSzPts val="6000"/>
              <a:buFont typeface="Quattrocento Sans"/>
              <a:buNone/>
              <a:defRPr b="0" i="0" sz="6000" u="none" cap="none" strike="noStrike">
                <a:solidFill>
                  <a:srgbClr val="555454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914400" y="3886200"/>
            <a:ext cx="10364400" cy="4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2E2D2C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marR="0" rtl="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C8C8C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 marR="0" rtl="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C8C8C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 marR="0" rtl="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C8C8C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 marR="0" rtl="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C8C8C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 marR="0" rtl="0" algn="ctr">
              <a:spcBef>
                <a:spcPts val="1000"/>
              </a:spcBef>
              <a:spcAft>
                <a:spcPts val="0"/>
              </a:spcAft>
              <a:buClr>
                <a:srgbClr val="8C8C8C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C8C8C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lvl="6" marR="0" rtl="0" algn="ctr">
              <a:spcBef>
                <a:spcPts val="400"/>
              </a:spcBef>
              <a:spcAft>
                <a:spcPts val="0"/>
              </a:spcAft>
              <a:buClr>
                <a:srgbClr val="8C8C8C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C8C8C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lvl="7" marR="0" rtl="0" algn="ctr">
              <a:spcBef>
                <a:spcPts val="400"/>
              </a:spcBef>
              <a:spcAft>
                <a:spcPts val="0"/>
              </a:spcAft>
              <a:buClr>
                <a:srgbClr val="8C8C8C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C8C8C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lvl="8" marR="0" rtl="0" algn="ctr">
              <a:spcBef>
                <a:spcPts val="400"/>
              </a:spcBef>
              <a:spcAft>
                <a:spcPts val="0"/>
              </a:spcAft>
              <a:buClr>
                <a:srgbClr val="8C8C8C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C8C8C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pic>
        <p:nvPicPr>
          <p:cNvPr descr="QA Consulting - Tall Blue-01.png" id="14" name="Google Shape;14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038003" y="5003340"/>
            <a:ext cx="2115994" cy="1257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A Template_Main Slide">
  <p:cSld name="QA Template_Main Slid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idx="1" type="body"/>
          </p:nvPr>
        </p:nvSpPr>
        <p:spPr>
          <a:xfrm>
            <a:off x="414000" y="1544760"/>
            <a:ext cx="11404800" cy="45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2E2D2C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429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2E2D2C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429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2E2D2C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429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2E2D2C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429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2E2D2C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55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414000" y="124742"/>
            <a:ext cx="9126000" cy="115361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19C"/>
              </a:buClr>
              <a:buSzPts val="3600"/>
              <a:buFont typeface="Quattrocento Sans"/>
              <a:buNone/>
              <a:defRPr b="0" i="0" sz="3600" u="none" cap="none" strike="noStrike">
                <a:solidFill>
                  <a:srgbClr val="00519C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8" name="Google Shape;18;p3"/>
          <p:cNvSpPr txBox="1"/>
          <p:nvPr/>
        </p:nvSpPr>
        <p:spPr>
          <a:xfrm>
            <a:off x="9061491" y="640337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000"/>
              <a:buFont typeface="Quattrocento Sans"/>
              <a:buNone/>
            </a:pPr>
            <a:fld id="{00000000-1234-1234-1234-123412341234}" type="slidenum">
              <a:rPr b="0" i="0" lang="en-US" sz="1000" u="none" cap="none" strike="noStrike">
                <a:solidFill>
                  <a:srgbClr val="0070C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‹#›</a:t>
            </a:fld>
            <a:endParaRPr b="0" i="0" sz="1000" u="none" cap="none" strike="noStrike">
              <a:solidFill>
                <a:srgbClr val="0070C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_QA Template_Picture Page">
  <p:cSld name="2_QA Template_Picture Pag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2" y="2"/>
            <a:ext cx="786063" cy="6880821"/>
          </a:xfrm>
          <a:prstGeom prst="rect">
            <a:avLst/>
          </a:prstGeom>
          <a:solidFill>
            <a:srgbClr val="00519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1141200" y="349200"/>
            <a:ext cx="8215200" cy="61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2E2D2C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429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2E2D2C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429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2E2D2C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429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2E2D2C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429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2E2D2C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55600" lvl="5" marL="2743200" marR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 rot="-5400000">
            <a:off x="-3117600" y="3283200"/>
            <a:ext cx="7020000" cy="29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attrocento Sans"/>
              <a:buNone/>
              <a:defRPr b="1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3" name="Google Shape;23;p4"/>
          <p:cNvSpPr txBox="1"/>
          <p:nvPr>
            <p:ph idx="2" type="body"/>
          </p:nvPr>
        </p:nvSpPr>
        <p:spPr>
          <a:xfrm>
            <a:off x="9571383" y="1753200"/>
            <a:ext cx="2387817" cy="471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2E2D2C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2E2D2C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2E2D2C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2E2D2C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2E2D2C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55600" lvl="5" marL="2743200" marR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24" name="Google Shape;24;p4"/>
          <p:cNvSpPr txBox="1"/>
          <p:nvPr/>
        </p:nvSpPr>
        <p:spPr>
          <a:xfrm>
            <a:off x="9061491" y="6492906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000"/>
              <a:buFont typeface="Quattrocento Sans"/>
              <a:buNone/>
            </a:pPr>
            <a:fld id="{00000000-1234-1234-1234-123412341234}" type="slidenum">
              <a:rPr b="0" i="0" lang="en-US" sz="1000" u="none" cap="none" strike="noStrike">
                <a:solidFill>
                  <a:srgbClr val="0070C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‹#›</a:t>
            </a:fld>
            <a:endParaRPr b="0" i="0" sz="1000" u="none" cap="none" strike="noStrike">
              <a:solidFill>
                <a:srgbClr val="0070C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QA Template_Picture Page">
  <p:cSld name="1_QA Template_Picture Page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idx="1" type="body"/>
          </p:nvPr>
        </p:nvSpPr>
        <p:spPr>
          <a:xfrm>
            <a:off x="414000" y="1544760"/>
            <a:ext cx="11404800" cy="45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2E2D2C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429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2E2D2C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429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2E2D2C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429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2E2D2C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429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2E2D2C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55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14000" y="0"/>
            <a:ext cx="9126000" cy="12783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Quattrocento Sans"/>
              <a:buNone/>
              <a:defRPr b="0" i="0" sz="36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8" name="Google Shape;28;p5"/>
          <p:cNvSpPr txBox="1"/>
          <p:nvPr/>
        </p:nvSpPr>
        <p:spPr>
          <a:xfrm>
            <a:off x="9061491" y="640337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000"/>
              <a:buFont typeface="Quattrocento Sans"/>
              <a:buNone/>
            </a:pPr>
            <a:fld id="{00000000-1234-1234-1234-123412341234}" type="slidenum">
              <a:rPr b="0" i="0" lang="en-US" sz="1000" u="none" cap="none" strike="noStrike">
                <a:solidFill>
                  <a:srgbClr val="0070C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‹#›</a:t>
            </a:fld>
            <a:endParaRPr b="0" i="0" sz="1000" u="none" cap="none" strike="noStrike">
              <a:solidFill>
                <a:srgbClr val="0070C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A Template_2_Picture Page">
  <p:cSld name="QA Template_2_Picture Page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idx="1" type="body"/>
          </p:nvPr>
        </p:nvSpPr>
        <p:spPr>
          <a:xfrm>
            <a:off x="414000" y="1544760"/>
            <a:ext cx="5580000" cy="45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2E2D2C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429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2E2D2C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429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2E2D2C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429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2E2D2C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429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2E2D2C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55600" lvl="5" marL="2743200" marR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31" name="Google Shape;31;p6"/>
          <p:cNvSpPr txBox="1"/>
          <p:nvPr/>
        </p:nvSpPr>
        <p:spPr>
          <a:xfrm>
            <a:off x="9061491" y="640337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000"/>
              <a:buFont typeface="Quattrocento Sans"/>
              <a:buNone/>
            </a:pPr>
            <a:fld id="{00000000-1234-1234-1234-123412341234}" type="slidenum">
              <a:rPr b="0" i="0" lang="en-US" sz="1000" u="none" cap="none" strike="noStrike">
                <a:solidFill>
                  <a:srgbClr val="0070C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‹#›</a:t>
            </a:fld>
            <a:endParaRPr b="0" i="0" sz="1000" u="none" cap="none" strike="noStrike">
              <a:solidFill>
                <a:srgbClr val="0070C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2" name="Google Shape;32;p6"/>
          <p:cNvSpPr txBox="1"/>
          <p:nvPr>
            <p:ph idx="2" type="body"/>
          </p:nvPr>
        </p:nvSpPr>
        <p:spPr>
          <a:xfrm>
            <a:off x="6206400" y="1544760"/>
            <a:ext cx="5580000" cy="45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2E2D2C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429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2E2D2C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429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2E2D2C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429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2E2D2C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429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2E2D2C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55600" lvl="5" marL="2743200" marR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33" name="Google Shape;33;p6"/>
          <p:cNvSpPr/>
          <p:nvPr/>
        </p:nvSpPr>
        <p:spPr>
          <a:xfrm>
            <a:off x="6078034" y="1545562"/>
            <a:ext cx="45719" cy="4545013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414000" y="124742"/>
            <a:ext cx="9126000" cy="115361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Quattrocento Sans"/>
              <a:buNone/>
              <a:defRPr b="0" i="0" sz="36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_QA Template_2_Picture Page">
  <p:cSld name="2_QA Template_2_Picture Page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 txBox="1"/>
          <p:nvPr>
            <p:ph idx="1" type="body"/>
          </p:nvPr>
        </p:nvSpPr>
        <p:spPr>
          <a:xfrm>
            <a:off x="414000" y="1557588"/>
            <a:ext cx="5580000" cy="45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2E2D2C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429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2E2D2C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429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2E2D2C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429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2E2D2C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429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2E2D2C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55600" lvl="5" marL="2743200" marR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37" name="Google Shape;37;p7"/>
          <p:cNvSpPr txBox="1"/>
          <p:nvPr>
            <p:ph idx="2" type="body"/>
          </p:nvPr>
        </p:nvSpPr>
        <p:spPr>
          <a:xfrm>
            <a:off x="6206400" y="1557588"/>
            <a:ext cx="5580000" cy="45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2E2D2C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429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2E2D2C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429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2E2D2C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429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2E2D2C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429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2E2D2C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55600" lvl="5" marL="2743200" marR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414000" y="147423"/>
            <a:ext cx="9126000" cy="11437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Quattrocento Sans"/>
              <a:buNone/>
              <a:defRPr b="0" i="0" sz="36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9" name="Google Shape;39;p7"/>
          <p:cNvSpPr txBox="1"/>
          <p:nvPr/>
        </p:nvSpPr>
        <p:spPr>
          <a:xfrm>
            <a:off x="9061491" y="640337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000"/>
              <a:buFont typeface="Quattrocento Sans"/>
              <a:buNone/>
            </a:pPr>
            <a:fld id="{00000000-1234-1234-1234-123412341234}" type="slidenum">
              <a:rPr b="0" i="0" lang="en-US" sz="1000" u="none" cap="none" strike="noStrike">
                <a:solidFill>
                  <a:srgbClr val="0070C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‹#›</a:t>
            </a:fld>
            <a:endParaRPr b="0" i="0" sz="1000" u="none" cap="none" strike="noStrike">
              <a:solidFill>
                <a:srgbClr val="0070C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QA Template_2_Picture Page">
  <p:cSld name="1_QA Template_2_Picture Page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/>
          <p:nvPr>
            <p:ph idx="2" type="pic"/>
          </p:nvPr>
        </p:nvSpPr>
        <p:spPr>
          <a:xfrm>
            <a:off x="0" y="0"/>
            <a:ext cx="4699322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2E2D2C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2E2D2C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2E2D2C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2E2D2C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2E2D2C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42" name="Google Shape;42;p8"/>
          <p:cNvSpPr/>
          <p:nvPr/>
        </p:nvSpPr>
        <p:spPr>
          <a:xfrm>
            <a:off x="4694821" y="0"/>
            <a:ext cx="7497179" cy="6858000"/>
          </a:xfrm>
          <a:prstGeom prst="rect">
            <a:avLst/>
          </a:prstGeom>
          <a:solidFill>
            <a:srgbClr val="00519C">
              <a:alpha val="40784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3" name="Google Shape;43;p8"/>
          <p:cNvSpPr/>
          <p:nvPr/>
        </p:nvSpPr>
        <p:spPr>
          <a:xfrm>
            <a:off x="5067093" y="0"/>
            <a:ext cx="7124907" cy="6858000"/>
          </a:xfrm>
          <a:prstGeom prst="rect">
            <a:avLst/>
          </a:prstGeom>
          <a:solidFill>
            <a:srgbClr val="00519C">
              <a:alpha val="6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4" name="Google Shape;44;p8"/>
          <p:cNvSpPr/>
          <p:nvPr/>
        </p:nvSpPr>
        <p:spPr>
          <a:xfrm>
            <a:off x="5447921" y="0"/>
            <a:ext cx="6744079" cy="6858000"/>
          </a:xfrm>
          <a:prstGeom prst="rect">
            <a:avLst/>
          </a:prstGeom>
          <a:solidFill>
            <a:srgbClr val="00519C">
              <a:alpha val="9490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5" name="Google Shape;45;p8"/>
          <p:cNvSpPr txBox="1"/>
          <p:nvPr>
            <p:ph idx="1" type="body"/>
          </p:nvPr>
        </p:nvSpPr>
        <p:spPr>
          <a:xfrm>
            <a:off x="5834270" y="2733260"/>
            <a:ext cx="5963478" cy="37431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429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429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429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429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55600" lvl="5" marL="2743200" marR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46" name="Google Shape;46;p8"/>
          <p:cNvSpPr txBox="1"/>
          <p:nvPr>
            <p:ph type="title"/>
          </p:nvPr>
        </p:nvSpPr>
        <p:spPr>
          <a:xfrm>
            <a:off x="5834270" y="1921382"/>
            <a:ext cx="5973417" cy="626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  <a:defRPr b="0" i="0" sz="36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1"/>
          <p:cNvSpPr txBox="1"/>
          <p:nvPr>
            <p:ph idx="1" type="body"/>
          </p:nvPr>
        </p:nvSpPr>
        <p:spPr>
          <a:xfrm>
            <a:off x="414000" y="1570416"/>
            <a:ext cx="11404800" cy="45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2E2D2C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429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2E2D2C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429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2E2D2C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429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2E2D2C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429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2E2D2C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55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type="title"/>
          </p:nvPr>
        </p:nvSpPr>
        <p:spPr>
          <a:xfrm>
            <a:off x="414000" y="0"/>
            <a:ext cx="9126000" cy="12911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Quattrocento Sans"/>
              <a:buNone/>
              <a:defRPr b="0" i="0" sz="36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/>
          <p:nvPr>
            <p:ph type="ctrTitle"/>
          </p:nvPr>
        </p:nvSpPr>
        <p:spPr>
          <a:xfrm>
            <a:off x="914400" y="1063566"/>
            <a:ext cx="10364400" cy="2556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454"/>
              </a:buClr>
              <a:buSzPts val="6000"/>
              <a:buFont typeface="Quattrocento Sans"/>
              <a:buNone/>
            </a:pPr>
            <a:r>
              <a:rPr lang="en-US"/>
              <a:t>Docker Introduction</a:t>
            </a:r>
            <a:endParaRPr b="0" i="0" sz="6000" u="none" cap="none" strike="noStrike">
              <a:solidFill>
                <a:srgbClr val="555454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914400" y="3886200"/>
            <a:ext cx="10364400" cy="4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/>
              <a:t>Docker</a:t>
            </a:r>
            <a:endParaRPr b="0" i="0" sz="2000" u="none" cap="none" strike="noStrike">
              <a:solidFill>
                <a:srgbClr val="2E2D2C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0"/>
          <p:cNvSpPr txBox="1"/>
          <p:nvPr>
            <p:ph idx="1" type="body"/>
          </p:nvPr>
        </p:nvSpPr>
        <p:spPr>
          <a:xfrm>
            <a:off x="414000" y="1544760"/>
            <a:ext cx="11404800" cy="45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/>
              <a:t>.dockerignore</a:t>
            </a:r>
            <a:endParaRPr/>
          </a:p>
          <a:p>
            <a:pPr indent="-228600" lvl="0" marL="342900" marR="0" rtl="0" algn="l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2E2D2C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8" name="Google Shape;58;p10"/>
          <p:cNvSpPr txBox="1"/>
          <p:nvPr>
            <p:ph type="title"/>
          </p:nvPr>
        </p:nvSpPr>
        <p:spPr>
          <a:xfrm>
            <a:off x="414000" y="124742"/>
            <a:ext cx="9126000" cy="115361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19C"/>
              </a:buClr>
              <a:buSzPts val="3600"/>
              <a:buFont typeface="Quattrocento Sans"/>
              <a:buNone/>
            </a:pPr>
            <a:r>
              <a:rPr b="0" i="0" lang="en-US" sz="3600" u="none" cap="none" strike="noStrike">
                <a:solidFill>
                  <a:srgbClr val="00519C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Contents</a:t>
            </a:r>
            <a:endParaRPr b="0" i="0" sz="3600" u="none" cap="none" strike="noStrike">
              <a:solidFill>
                <a:srgbClr val="00519C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414000" y="1544760"/>
            <a:ext cx="11404800" cy="4546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>
                <a:solidFill>
                  <a:schemeClr val="dk1"/>
                </a:solidFill>
              </a:rPr>
              <a:t>Allows us to ignore specific files or directories from being copied over to the image</a:t>
            </a:r>
            <a:endParaRPr>
              <a:solidFill>
                <a:schemeClr val="dk1"/>
              </a:solidFill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>
                <a:solidFill>
                  <a:schemeClr val="dk1"/>
                </a:solidFill>
              </a:rPr>
              <a:t>Could exclude files that contain passwords or other sensitive data</a:t>
            </a:r>
            <a:endParaRPr>
              <a:solidFill>
                <a:schemeClr val="dk1"/>
              </a:solidFill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>
                <a:solidFill>
                  <a:schemeClr val="dk1"/>
                </a:solidFill>
              </a:rPr>
              <a:t>To ignore a file specify the path and filename</a:t>
            </a:r>
            <a:endParaRPr>
              <a:solidFill>
                <a:schemeClr val="dk1"/>
              </a:solidFill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b="1" lang="en-US">
                <a:solidFill>
                  <a:schemeClr val="dk1"/>
                </a:solidFill>
              </a:rPr>
              <a:t>/pictures/banner.png</a:t>
            </a:r>
            <a:endParaRPr b="1">
              <a:solidFill>
                <a:schemeClr val="dk1"/>
              </a:solidFill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>
                <a:solidFill>
                  <a:schemeClr val="dk1"/>
                </a:solidFill>
              </a:rPr>
              <a:t>To ignore a file extension</a:t>
            </a:r>
            <a:endParaRPr>
              <a:solidFill>
                <a:schemeClr val="dk1"/>
              </a:solidFill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b="1" lang="en-US">
                <a:solidFill>
                  <a:schemeClr val="dk1"/>
                </a:solidFill>
              </a:rPr>
              <a:t>*.txt</a:t>
            </a:r>
            <a:endParaRPr b="1">
              <a:solidFill>
                <a:schemeClr val="dk1"/>
              </a:solidFill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>
                <a:solidFill>
                  <a:schemeClr val="dk1"/>
                </a:solidFill>
              </a:rPr>
              <a:t>To exclude a particular file from being ignored</a:t>
            </a:r>
            <a:endParaRPr>
              <a:solidFill>
                <a:schemeClr val="dk1"/>
              </a:solidFill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b="1" lang="en-US">
                <a:solidFill>
                  <a:schemeClr val="dk1"/>
                </a:solidFill>
              </a:rPr>
              <a:t>!Filename.txt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65" name="Google Shape;65;p11"/>
          <p:cNvSpPr txBox="1"/>
          <p:nvPr>
            <p:ph type="title"/>
          </p:nvPr>
        </p:nvSpPr>
        <p:spPr>
          <a:xfrm>
            <a:off x="414000" y="0"/>
            <a:ext cx="9126000" cy="12783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.dockerignore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/>
          <p:nvPr>
            <p:ph idx="1" type="body"/>
          </p:nvPr>
        </p:nvSpPr>
        <p:spPr>
          <a:xfrm>
            <a:off x="414000" y="1544760"/>
            <a:ext cx="11404800" cy="45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/>
              <a:t>.dockerignore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Allows to ignore files from being added to the image</a:t>
            </a:r>
            <a:endParaRPr/>
          </a:p>
          <a:p>
            <a:pPr indent="0" lvl="0" marL="342900" marR="0" rtl="0" algn="l">
              <a:spcBef>
                <a:spcPts val="2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28600" lvl="0" marL="342900" marR="0" rtl="0" algn="l">
              <a:spcBef>
                <a:spcPts val="2000"/>
              </a:spcBef>
              <a:spcAft>
                <a:spcPts val="200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2E2D2C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1" name="Google Shape;71;p12"/>
          <p:cNvSpPr txBox="1"/>
          <p:nvPr>
            <p:ph type="title"/>
          </p:nvPr>
        </p:nvSpPr>
        <p:spPr>
          <a:xfrm>
            <a:off x="414000" y="0"/>
            <a:ext cx="9126000" cy="1278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19C"/>
              </a:buClr>
              <a:buSzPts val="3600"/>
              <a:buFont typeface="Quattrocento Sans"/>
              <a:buNone/>
            </a:pPr>
            <a:r>
              <a:rPr lang="en-US"/>
              <a:t>Summary</a:t>
            </a:r>
            <a:endParaRPr b="0" i="0" sz="3600" u="none" cap="none" strike="noStrike">
              <a:solidFill>
                <a:srgbClr val="00519C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3"/>
          <p:cNvSpPr txBox="1"/>
          <p:nvPr>
            <p:ph type="ctrTitle"/>
          </p:nvPr>
        </p:nvSpPr>
        <p:spPr>
          <a:xfrm>
            <a:off x="914400" y="987732"/>
            <a:ext cx="10364400" cy="18215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454"/>
              </a:buClr>
              <a:buSzPts val="6000"/>
              <a:buFont typeface="Quattrocento Sans"/>
              <a:buNone/>
            </a:pPr>
            <a:r>
              <a:rPr b="0" i="0" lang="en-US" sz="6000" u="none" cap="none" strike="noStrike">
                <a:solidFill>
                  <a:srgbClr val="555454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Thank you</a:t>
            </a:r>
            <a:endParaRPr/>
          </a:p>
        </p:txBody>
      </p:sp>
      <p:sp>
        <p:nvSpPr>
          <p:cNvPr id="77" name="Google Shape;77;p13"/>
          <p:cNvSpPr txBox="1"/>
          <p:nvPr>
            <p:ph idx="1" type="subTitle"/>
          </p:nvPr>
        </p:nvSpPr>
        <p:spPr>
          <a:xfrm>
            <a:off x="914400" y="3129367"/>
            <a:ext cx="10364400" cy="4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2E2D2C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QA HOPES YOU ENJOYED YOUR COURSE, </a:t>
            </a:r>
            <a:endParaRPr/>
          </a:p>
          <a:p>
            <a:pPr indent="0" lvl="0" marL="0" marR="0" rtl="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2E2D2C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AS MUCH AS WE ENJOYED TEACHING YOU.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QAC_Powerpoint_Template">
  <a:themeElements>
    <a:clrScheme name="QA">
      <a:dk1>
        <a:srgbClr val="2E2D2C"/>
      </a:dk1>
      <a:lt1>
        <a:srgbClr val="FFFFFF"/>
      </a:lt1>
      <a:dk2>
        <a:srgbClr val="0E3C58"/>
      </a:dk2>
      <a:lt2>
        <a:srgbClr val="DADADA"/>
      </a:lt2>
      <a:accent1>
        <a:srgbClr val="00519C"/>
      </a:accent1>
      <a:accent2>
        <a:srgbClr val="CA1E17"/>
      </a:accent2>
      <a:accent3>
        <a:srgbClr val="18BF2B"/>
      </a:accent3>
      <a:accent4>
        <a:srgbClr val="7713B2"/>
      </a:accent4>
      <a:accent5>
        <a:srgbClr val="4591CE"/>
      </a:accent5>
      <a:accent6>
        <a:srgbClr val="F08300"/>
      </a:accent6>
      <a:hlink>
        <a:srgbClr val="134983"/>
      </a:hlink>
      <a:folHlink>
        <a:srgbClr val="E5004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Custom 1">
      <a:dk1>
        <a:srgbClr val="000000"/>
      </a:dk1>
      <a:lt1>
        <a:srgbClr val="FFFFFF"/>
      </a:lt1>
      <a:dk2>
        <a:srgbClr val="4F81BD"/>
      </a:dk2>
      <a:lt2>
        <a:srgbClr val="AAAAAA"/>
      </a:lt2>
      <a:accent1>
        <a:srgbClr val="B8CCE4"/>
      </a:accent1>
      <a:accent2>
        <a:srgbClr val="E1FFE1"/>
      </a:accent2>
      <a:accent3>
        <a:srgbClr val="FFFFFF"/>
      </a:accent3>
      <a:accent4>
        <a:srgbClr val="0070C0"/>
      </a:accent4>
      <a:accent5>
        <a:srgbClr val="FFFFD9"/>
      </a:accent5>
      <a:accent6>
        <a:srgbClr val="CCE7CC"/>
      </a:accent6>
      <a:hlink>
        <a:srgbClr val="AAAAAA"/>
      </a:hlink>
      <a:folHlink>
        <a:srgbClr val="0000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