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61" r:id="rId9"/>
    <p:sldId id="266" r:id="rId10"/>
    <p:sldId id="267" r:id="rId11"/>
    <p:sldId id="268" r:id="rId12"/>
    <p:sldId id="272" r:id="rId13"/>
    <p:sldId id="263" r:id="rId14"/>
    <p:sldId id="262" r:id="rId15"/>
    <p:sldId id="265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696" autoAdjust="0"/>
  </p:normalViewPr>
  <p:slideViewPr>
    <p:cSldViewPr snapToGrid="0">
      <p:cViewPr varScale="1">
        <p:scale>
          <a:sx n="54" d="100"/>
          <a:sy n="54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://35.189.86.19:8080/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hyperlink" Target="http://35.189.86.19:8080/" TargetMode="External"/><Relationship Id="rId4" Type="http://schemas.openxmlformats.org/officeDocument/2006/relationships/image" Target="../media/image1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9CC6-90F6-4761-88DD-00154BE50BD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6BCF49-43DB-4919-A3C9-3FEC41CC5D15}">
      <dgm:prSet/>
      <dgm:spPr/>
      <dgm:t>
        <a:bodyPr/>
        <a:lstStyle/>
        <a:p>
          <a:r>
            <a:rPr lang="en-GB"/>
            <a:t>Overview </a:t>
          </a:r>
          <a:endParaRPr lang="en-US"/>
        </a:p>
      </dgm:t>
    </dgm:pt>
    <dgm:pt modelId="{CE49F122-7787-49E2-9B64-7284398E624A}" type="parTrans" cxnId="{079E0E4F-0C19-4F02-B545-F4A7A68434EE}">
      <dgm:prSet/>
      <dgm:spPr/>
      <dgm:t>
        <a:bodyPr/>
        <a:lstStyle/>
        <a:p>
          <a:endParaRPr lang="en-US"/>
        </a:p>
      </dgm:t>
    </dgm:pt>
    <dgm:pt modelId="{E653AFAF-AC45-40B3-BF85-F8B373F7A7F3}" type="sibTrans" cxnId="{079E0E4F-0C19-4F02-B545-F4A7A68434EE}">
      <dgm:prSet/>
      <dgm:spPr/>
      <dgm:t>
        <a:bodyPr/>
        <a:lstStyle/>
        <a:p>
          <a:endParaRPr lang="en-US"/>
        </a:p>
      </dgm:t>
    </dgm:pt>
    <dgm:pt modelId="{4EB55EDF-F726-4C2A-B0A8-B7C631CC0111}">
      <dgm:prSet/>
      <dgm:spPr/>
      <dgm:t>
        <a:bodyPr/>
        <a:lstStyle/>
        <a:p>
          <a:r>
            <a:rPr lang="en-GB"/>
            <a:t>Demonstration </a:t>
          </a:r>
          <a:endParaRPr lang="en-US"/>
        </a:p>
      </dgm:t>
    </dgm:pt>
    <dgm:pt modelId="{12C074A3-E29B-4B2F-A324-AB7AA919ABA4}" type="parTrans" cxnId="{4BD87167-C1DF-4A50-B14B-B5578F44870A}">
      <dgm:prSet/>
      <dgm:spPr/>
      <dgm:t>
        <a:bodyPr/>
        <a:lstStyle/>
        <a:p>
          <a:endParaRPr lang="en-US"/>
        </a:p>
      </dgm:t>
    </dgm:pt>
    <dgm:pt modelId="{F3EF7672-2C9F-4A8C-816B-CE58DADAA04A}" type="sibTrans" cxnId="{4BD87167-C1DF-4A50-B14B-B5578F44870A}">
      <dgm:prSet/>
      <dgm:spPr/>
      <dgm:t>
        <a:bodyPr/>
        <a:lstStyle/>
        <a:p>
          <a:endParaRPr lang="en-US"/>
        </a:p>
      </dgm:t>
    </dgm:pt>
    <dgm:pt modelId="{34039777-43BE-4636-9810-AB4B37A5EE3A}">
      <dgm:prSet/>
      <dgm:spPr/>
      <dgm:t>
        <a:bodyPr/>
        <a:lstStyle/>
        <a:p>
          <a:r>
            <a:rPr lang="en-GB"/>
            <a:t>Structure </a:t>
          </a:r>
          <a:endParaRPr lang="en-US"/>
        </a:p>
      </dgm:t>
    </dgm:pt>
    <dgm:pt modelId="{2B1D6064-C3D5-4210-A078-79B8C733D550}" type="parTrans" cxnId="{221BB5D3-25FF-437C-8416-B15A8326E868}">
      <dgm:prSet/>
      <dgm:spPr/>
      <dgm:t>
        <a:bodyPr/>
        <a:lstStyle/>
        <a:p>
          <a:endParaRPr lang="en-US"/>
        </a:p>
      </dgm:t>
    </dgm:pt>
    <dgm:pt modelId="{18E4FAC1-0C1B-49A0-8D89-67EA50EB08F0}" type="sibTrans" cxnId="{221BB5D3-25FF-437C-8416-B15A8326E868}">
      <dgm:prSet/>
      <dgm:spPr/>
      <dgm:t>
        <a:bodyPr/>
        <a:lstStyle/>
        <a:p>
          <a:endParaRPr lang="en-US"/>
        </a:p>
      </dgm:t>
    </dgm:pt>
    <dgm:pt modelId="{A0EDD3C0-9A5B-4F3F-BC4D-7BEF92CD282B}">
      <dgm:prSet/>
      <dgm:spPr/>
      <dgm:t>
        <a:bodyPr/>
        <a:lstStyle/>
        <a:p>
          <a:r>
            <a:rPr lang="en-GB"/>
            <a:t>Review </a:t>
          </a:r>
          <a:endParaRPr lang="en-US"/>
        </a:p>
      </dgm:t>
    </dgm:pt>
    <dgm:pt modelId="{1472EE9C-1BE2-4CCC-B359-3489DE9C0586}" type="parTrans" cxnId="{25D606E3-1A15-4402-B14A-C02A67D27E9C}">
      <dgm:prSet/>
      <dgm:spPr/>
      <dgm:t>
        <a:bodyPr/>
        <a:lstStyle/>
        <a:p>
          <a:endParaRPr lang="en-US"/>
        </a:p>
      </dgm:t>
    </dgm:pt>
    <dgm:pt modelId="{86FD42BA-CFC4-4A8A-AF9B-28F3F22119E7}" type="sibTrans" cxnId="{25D606E3-1A15-4402-B14A-C02A67D27E9C}">
      <dgm:prSet/>
      <dgm:spPr/>
      <dgm:t>
        <a:bodyPr/>
        <a:lstStyle/>
        <a:p>
          <a:endParaRPr lang="en-US"/>
        </a:p>
      </dgm:t>
    </dgm:pt>
    <dgm:pt modelId="{19B7093B-D048-4470-BC9F-228EDC3F11F9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3AFEE203-BC32-4992-8FB5-0859897F766B}" type="parTrans" cxnId="{24751318-2C52-46F5-B4E9-5CF221C3D3CC}">
      <dgm:prSet/>
      <dgm:spPr/>
      <dgm:t>
        <a:bodyPr/>
        <a:lstStyle/>
        <a:p>
          <a:endParaRPr lang="en-US"/>
        </a:p>
      </dgm:t>
    </dgm:pt>
    <dgm:pt modelId="{6A782610-98B1-46EE-B379-E36AA1779315}" type="sibTrans" cxnId="{24751318-2C52-46F5-B4E9-5CF221C3D3CC}">
      <dgm:prSet/>
      <dgm:spPr/>
      <dgm:t>
        <a:bodyPr/>
        <a:lstStyle/>
        <a:p>
          <a:endParaRPr lang="en-US"/>
        </a:p>
      </dgm:t>
    </dgm:pt>
    <dgm:pt modelId="{A6619B14-17C7-415E-839E-CE5E3DD2D018}" type="pres">
      <dgm:prSet presAssocID="{D0F09CC6-90F6-4761-88DD-00154BE50BDD}" presName="root" presStyleCnt="0">
        <dgm:presLayoutVars>
          <dgm:dir/>
          <dgm:resizeHandles val="exact"/>
        </dgm:presLayoutVars>
      </dgm:prSet>
      <dgm:spPr/>
    </dgm:pt>
    <dgm:pt modelId="{BD43B5B9-1335-44F4-9329-E2B70746F91E}" type="pres">
      <dgm:prSet presAssocID="{4F6BCF49-43DB-4919-A3C9-3FEC41CC5D15}" presName="compNode" presStyleCnt="0"/>
      <dgm:spPr/>
    </dgm:pt>
    <dgm:pt modelId="{D92590EA-9CCD-4142-8ADF-1561892AF4A8}" type="pres">
      <dgm:prSet presAssocID="{4F6BCF49-43DB-4919-A3C9-3FEC41CC5D15}" presName="bgRect" presStyleLbl="bgShp" presStyleIdx="0" presStyleCnt="5"/>
      <dgm:spPr/>
    </dgm:pt>
    <dgm:pt modelId="{BF3088C8-BE14-447D-BA3F-32CB27BD52E4}" type="pres">
      <dgm:prSet presAssocID="{4F6BCF49-43DB-4919-A3C9-3FEC41CC5D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7C81360-1220-4B92-9027-978779A39A40}" type="pres">
      <dgm:prSet presAssocID="{4F6BCF49-43DB-4919-A3C9-3FEC41CC5D15}" presName="spaceRect" presStyleCnt="0"/>
      <dgm:spPr/>
    </dgm:pt>
    <dgm:pt modelId="{E37361BB-5F13-4A33-B18C-3681CC888FFE}" type="pres">
      <dgm:prSet presAssocID="{4F6BCF49-43DB-4919-A3C9-3FEC41CC5D15}" presName="parTx" presStyleLbl="revTx" presStyleIdx="0" presStyleCnt="5">
        <dgm:presLayoutVars>
          <dgm:chMax val="0"/>
          <dgm:chPref val="0"/>
        </dgm:presLayoutVars>
      </dgm:prSet>
      <dgm:spPr/>
    </dgm:pt>
    <dgm:pt modelId="{6E6EC81C-0F71-4F21-9EEF-55F0DCD8FC3C}" type="pres">
      <dgm:prSet presAssocID="{E653AFAF-AC45-40B3-BF85-F8B373F7A7F3}" presName="sibTrans" presStyleCnt="0"/>
      <dgm:spPr/>
    </dgm:pt>
    <dgm:pt modelId="{CD040447-6EC5-43B0-9060-5E2DDD805069}" type="pres">
      <dgm:prSet presAssocID="{4EB55EDF-F726-4C2A-B0A8-B7C631CC0111}" presName="compNode" presStyleCnt="0"/>
      <dgm:spPr/>
    </dgm:pt>
    <dgm:pt modelId="{68FC5599-A9F3-4314-9EB4-0B2EDEB9E84D}" type="pres">
      <dgm:prSet presAssocID="{4EB55EDF-F726-4C2A-B0A8-B7C631CC0111}" presName="bgRect" presStyleLbl="bgShp" presStyleIdx="1" presStyleCnt="5"/>
      <dgm:spPr/>
    </dgm:pt>
    <dgm:pt modelId="{A8AE8FFC-C586-4C53-90E5-A5C086821227}" type="pres">
      <dgm:prSet presAssocID="{4EB55EDF-F726-4C2A-B0A8-B7C631CC01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AA26774-CB72-4799-9290-B37EC2F866BD}" type="pres">
      <dgm:prSet presAssocID="{4EB55EDF-F726-4C2A-B0A8-B7C631CC0111}" presName="spaceRect" presStyleCnt="0"/>
      <dgm:spPr/>
    </dgm:pt>
    <dgm:pt modelId="{5E0ABB0E-7F9A-4009-8EDE-D07DE87443C2}" type="pres">
      <dgm:prSet presAssocID="{4EB55EDF-F726-4C2A-B0A8-B7C631CC0111}" presName="parTx" presStyleLbl="revTx" presStyleIdx="1" presStyleCnt="5">
        <dgm:presLayoutVars>
          <dgm:chMax val="0"/>
          <dgm:chPref val="0"/>
        </dgm:presLayoutVars>
      </dgm:prSet>
      <dgm:spPr/>
    </dgm:pt>
    <dgm:pt modelId="{8718B687-F2FB-4E59-BA74-89B7E4856687}" type="pres">
      <dgm:prSet presAssocID="{F3EF7672-2C9F-4A8C-816B-CE58DADAA04A}" presName="sibTrans" presStyleCnt="0"/>
      <dgm:spPr/>
    </dgm:pt>
    <dgm:pt modelId="{FDF58F99-EB9E-4425-AA57-D3C4DB8CAA5E}" type="pres">
      <dgm:prSet presAssocID="{34039777-43BE-4636-9810-AB4B37A5EE3A}" presName="compNode" presStyleCnt="0"/>
      <dgm:spPr/>
    </dgm:pt>
    <dgm:pt modelId="{089B30A2-390B-4584-96CA-95B743EA31AA}" type="pres">
      <dgm:prSet presAssocID="{34039777-43BE-4636-9810-AB4B37A5EE3A}" presName="bgRect" presStyleLbl="bgShp" presStyleIdx="2" presStyleCnt="5"/>
      <dgm:spPr/>
    </dgm:pt>
    <dgm:pt modelId="{26C432D7-D379-4CE8-98B9-2AD34093D357}" type="pres">
      <dgm:prSet presAssocID="{34039777-43BE-4636-9810-AB4B37A5EE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D1E86CB5-664E-45A8-B863-C3D3C73387B1}" type="pres">
      <dgm:prSet presAssocID="{34039777-43BE-4636-9810-AB4B37A5EE3A}" presName="spaceRect" presStyleCnt="0"/>
      <dgm:spPr/>
    </dgm:pt>
    <dgm:pt modelId="{12B372F0-683C-4CDC-B4D1-90316F4724DD}" type="pres">
      <dgm:prSet presAssocID="{34039777-43BE-4636-9810-AB4B37A5EE3A}" presName="parTx" presStyleLbl="revTx" presStyleIdx="2" presStyleCnt="5">
        <dgm:presLayoutVars>
          <dgm:chMax val="0"/>
          <dgm:chPref val="0"/>
        </dgm:presLayoutVars>
      </dgm:prSet>
      <dgm:spPr/>
    </dgm:pt>
    <dgm:pt modelId="{18EA501B-61CA-485F-B8D5-291B706BF4E6}" type="pres">
      <dgm:prSet presAssocID="{18E4FAC1-0C1B-49A0-8D89-67EA50EB08F0}" presName="sibTrans" presStyleCnt="0"/>
      <dgm:spPr/>
    </dgm:pt>
    <dgm:pt modelId="{6DDAFF18-A333-4583-A624-4FEF82421C68}" type="pres">
      <dgm:prSet presAssocID="{A0EDD3C0-9A5B-4F3F-BC4D-7BEF92CD282B}" presName="compNode" presStyleCnt="0"/>
      <dgm:spPr/>
    </dgm:pt>
    <dgm:pt modelId="{DDA7BCF2-FF01-4E05-B0E9-B6C63E1534EF}" type="pres">
      <dgm:prSet presAssocID="{A0EDD3C0-9A5B-4F3F-BC4D-7BEF92CD282B}" presName="bgRect" presStyleLbl="bgShp" presStyleIdx="3" presStyleCnt="5"/>
      <dgm:spPr/>
    </dgm:pt>
    <dgm:pt modelId="{023979A5-3F1E-4FDA-A86D-ED761BA398C4}" type="pres">
      <dgm:prSet presAssocID="{A0EDD3C0-9A5B-4F3F-BC4D-7BEF92CD28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C8222CC-DDE4-42FE-AE8F-BF1ECAB6FD5C}" type="pres">
      <dgm:prSet presAssocID="{A0EDD3C0-9A5B-4F3F-BC4D-7BEF92CD282B}" presName="spaceRect" presStyleCnt="0"/>
      <dgm:spPr/>
    </dgm:pt>
    <dgm:pt modelId="{C45EF8A1-824D-4D7E-B600-67C1F41BE32F}" type="pres">
      <dgm:prSet presAssocID="{A0EDD3C0-9A5B-4F3F-BC4D-7BEF92CD282B}" presName="parTx" presStyleLbl="revTx" presStyleIdx="3" presStyleCnt="5">
        <dgm:presLayoutVars>
          <dgm:chMax val="0"/>
          <dgm:chPref val="0"/>
        </dgm:presLayoutVars>
      </dgm:prSet>
      <dgm:spPr/>
    </dgm:pt>
    <dgm:pt modelId="{09742ADD-099B-4FC1-A85A-137110CCD318}" type="pres">
      <dgm:prSet presAssocID="{86FD42BA-CFC4-4A8A-AF9B-28F3F22119E7}" presName="sibTrans" presStyleCnt="0"/>
      <dgm:spPr/>
    </dgm:pt>
    <dgm:pt modelId="{8B700B2B-BA48-4D60-A9C0-5B4BCF31E1B5}" type="pres">
      <dgm:prSet presAssocID="{19B7093B-D048-4470-BC9F-228EDC3F11F9}" presName="compNode" presStyleCnt="0"/>
      <dgm:spPr/>
    </dgm:pt>
    <dgm:pt modelId="{67329CB9-0F38-444E-9897-7371777CB945}" type="pres">
      <dgm:prSet presAssocID="{19B7093B-D048-4470-BC9F-228EDC3F11F9}" presName="bgRect" presStyleLbl="bgShp" presStyleIdx="4" presStyleCnt="5"/>
      <dgm:spPr/>
    </dgm:pt>
    <dgm:pt modelId="{416BC75E-8396-49A5-87E1-2B1F108FBF63}" type="pres">
      <dgm:prSet presAssocID="{19B7093B-D048-4470-BC9F-228EDC3F11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33877A6-97CF-4BBC-96EF-AB58510D3DCB}" type="pres">
      <dgm:prSet presAssocID="{19B7093B-D048-4470-BC9F-228EDC3F11F9}" presName="spaceRect" presStyleCnt="0"/>
      <dgm:spPr/>
    </dgm:pt>
    <dgm:pt modelId="{F0516819-63B2-487F-9527-54003C3BD15B}" type="pres">
      <dgm:prSet presAssocID="{19B7093B-D048-4470-BC9F-228EDC3F11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5881712-5B73-4725-9508-8318824009F4}" type="presOf" srcId="{D0F09CC6-90F6-4761-88DD-00154BE50BDD}" destId="{A6619B14-17C7-415E-839E-CE5E3DD2D018}" srcOrd="0" destOrd="0" presId="urn:microsoft.com/office/officeart/2018/2/layout/IconVerticalSolidList"/>
    <dgm:cxn modelId="{24751318-2C52-46F5-B4E9-5CF221C3D3CC}" srcId="{D0F09CC6-90F6-4761-88DD-00154BE50BDD}" destId="{19B7093B-D048-4470-BC9F-228EDC3F11F9}" srcOrd="4" destOrd="0" parTransId="{3AFEE203-BC32-4992-8FB5-0859897F766B}" sibTransId="{6A782610-98B1-46EE-B379-E36AA1779315}"/>
    <dgm:cxn modelId="{4BD87167-C1DF-4A50-B14B-B5578F44870A}" srcId="{D0F09CC6-90F6-4761-88DD-00154BE50BDD}" destId="{4EB55EDF-F726-4C2A-B0A8-B7C631CC0111}" srcOrd="1" destOrd="0" parTransId="{12C074A3-E29B-4B2F-A324-AB7AA919ABA4}" sibTransId="{F3EF7672-2C9F-4A8C-816B-CE58DADAA04A}"/>
    <dgm:cxn modelId="{079E0E4F-0C19-4F02-B545-F4A7A68434EE}" srcId="{D0F09CC6-90F6-4761-88DD-00154BE50BDD}" destId="{4F6BCF49-43DB-4919-A3C9-3FEC41CC5D15}" srcOrd="0" destOrd="0" parTransId="{CE49F122-7787-49E2-9B64-7284398E624A}" sibTransId="{E653AFAF-AC45-40B3-BF85-F8B373F7A7F3}"/>
    <dgm:cxn modelId="{AF22D683-B969-45EF-935C-36DEAB71D519}" type="presOf" srcId="{4EB55EDF-F726-4C2A-B0A8-B7C631CC0111}" destId="{5E0ABB0E-7F9A-4009-8EDE-D07DE87443C2}" srcOrd="0" destOrd="0" presId="urn:microsoft.com/office/officeart/2018/2/layout/IconVerticalSolidList"/>
    <dgm:cxn modelId="{B08DDA99-BD53-4448-8110-130B937F86C3}" type="presOf" srcId="{A0EDD3C0-9A5B-4F3F-BC4D-7BEF92CD282B}" destId="{C45EF8A1-824D-4D7E-B600-67C1F41BE32F}" srcOrd="0" destOrd="0" presId="urn:microsoft.com/office/officeart/2018/2/layout/IconVerticalSolidList"/>
    <dgm:cxn modelId="{79642FAF-E707-4EF3-A5A7-134215B36D2A}" type="presOf" srcId="{4F6BCF49-43DB-4919-A3C9-3FEC41CC5D15}" destId="{E37361BB-5F13-4A33-B18C-3681CC888FFE}" srcOrd="0" destOrd="0" presId="urn:microsoft.com/office/officeart/2018/2/layout/IconVerticalSolidList"/>
    <dgm:cxn modelId="{221BB5D3-25FF-437C-8416-B15A8326E868}" srcId="{D0F09CC6-90F6-4761-88DD-00154BE50BDD}" destId="{34039777-43BE-4636-9810-AB4B37A5EE3A}" srcOrd="2" destOrd="0" parTransId="{2B1D6064-C3D5-4210-A078-79B8C733D550}" sibTransId="{18E4FAC1-0C1B-49A0-8D89-67EA50EB08F0}"/>
    <dgm:cxn modelId="{9A9468D7-340B-4A62-BBCB-05F98829835E}" type="presOf" srcId="{19B7093B-D048-4470-BC9F-228EDC3F11F9}" destId="{F0516819-63B2-487F-9527-54003C3BD15B}" srcOrd="0" destOrd="0" presId="urn:microsoft.com/office/officeart/2018/2/layout/IconVerticalSolidList"/>
    <dgm:cxn modelId="{25D606E3-1A15-4402-B14A-C02A67D27E9C}" srcId="{D0F09CC6-90F6-4761-88DD-00154BE50BDD}" destId="{A0EDD3C0-9A5B-4F3F-BC4D-7BEF92CD282B}" srcOrd="3" destOrd="0" parTransId="{1472EE9C-1BE2-4CCC-B359-3489DE9C0586}" sibTransId="{86FD42BA-CFC4-4A8A-AF9B-28F3F22119E7}"/>
    <dgm:cxn modelId="{0C5F4BF7-92D0-489D-A084-0DE70554A1B2}" type="presOf" srcId="{34039777-43BE-4636-9810-AB4B37A5EE3A}" destId="{12B372F0-683C-4CDC-B4D1-90316F4724DD}" srcOrd="0" destOrd="0" presId="urn:microsoft.com/office/officeart/2018/2/layout/IconVerticalSolidList"/>
    <dgm:cxn modelId="{A3E191F5-E8A5-4B66-A485-B39071796002}" type="presParOf" srcId="{A6619B14-17C7-415E-839E-CE5E3DD2D018}" destId="{BD43B5B9-1335-44F4-9329-E2B70746F91E}" srcOrd="0" destOrd="0" presId="urn:microsoft.com/office/officeart/2018/2/layout/IconVerticalSolidList"/>
    <dgm:cxn modelId="{C8676B67-AC21-4296-8984-3F33EDC7CACC}" type="presParOf" srcId="{BD43B5B9-1335-44F4-9329-E2B70746F91E}" destId="{D92590EA-9CCD-4142-8ADF-1561892AF4A8}" srcOrd="0" destOrd="0" presId="urn:microsoft.com/office/officeart/2018/2/layout/IconVerticalSolidList"/>
    <dgm:cxn modelId="{877BE1A8-6532-407C-8996-D4BEF46D2AB0}" type="presParOf" srcId="{BD43B5B9-1335-44F4-9329-E2B70746F91E}" destId="{BF3088C8-BE14-447D-BA3F-32CB27BD52E4}" srcOrd="1" destOrd="0" presId="urn:microsoft.com/office/officeart/2018/2/layout/IconVerticalSolidList"/>
    <dgm:cxn modelId="{F7E68865-463B-464C-8CBF-DED4B208D3DC}" type="presParOf" srcId="{BD43B5B9-1335-44F4-9329-E2B70746F91E}" destId="{47C81360-1220-4B92-9027-978779A39A40}" srcOrd="2" destOrd="0" presId="urn:microsoft.com/office/officeart/2018/2/layout/IconVerticalSolidList"/>
    <dgm:cxn modelId="{B13B2C7B-3693-45EC-9006-77AD56B08FE9}" type="presParOf" srcId="{BD43B5B9-1335-44F4-9329-E2B70746F91E}" destId="{E37361BB-5F13-4A33-B18C-3681CC888FFE}" srcOrd="3" destOrd="0" presId="urn:microsoft.com/office/officeart/2018/2/layout/IconVerticalSolidList"/>
    <dgm:cxn modelId="{2FF5CA7D-54AE-498F-A0C5-88950763DD17}" type="presParOf" srcId="{A6619B14-17C7-415E-839E-CE5E3DD2D018}" destId="{6E6EC81C-0F71-4F21-9EEF-55F0DCD8FC3C}" srcOrd="1" destOrd="0" presId="urn:microsoft.com/office/officeart/2018/2/layout/IconVerticalSolidList"/>
    <dgm:cxn modelId="{85A1FFF3-9EB0-4CBC-9CAA-288EE13D3698}" type="presParOf" srcId="{A6619B14-17C7-415E-839E-CE5E3DD2D018}" destId="{CD040447-6EC5-43B0-9060-5E2DDD805069}" srcOrd="2" destOrd="0" presId="urn:microsoft.com/office/officeart/2018/2/layout/IconVerticalSolidList"/>
    <dgm:cxn modelId="{7A646A22-E719-4D56-BF9C-A19DDBB356C3}" type="presParOf" srcId="{CD040447-6EC5-43B0-9060-5E2DDD805069}" destId="{68FC5599-A9F3-4314-9EB4-0B2EDEB9E84D}" srcOrd="0" destOrd="0" presId="urn:microsoft.com/office/officeart/2018/2/layout/IconVerticalSolidList"/>
    <dgm:cxn modelId="{5316BE10-CFFF-44CA-9ADE-D2E9D11E27ED}" type="presParOf" srcId="{CD040447-6EC5-43B0-9060-5E2DDD805069}" destId="{A8AE8FFC-C586-4C53-90E5-A5C086821227}" srcOrd="1" destOrd="0" presId="urn:microsoft.com/office/officeart/2018/2/layout/IconVerticalSolidList"/>
    <dgm:cxn modelId="{B5ADBF2D-CBD6-4F7A-9196-435992B7B1D7}" type="presParOf" srcId="{CD040447-6EC5-43B0-9060-5E2DDD805069}" destId="{4AA26774-CB72-4799-9290-B37EC2F866BD}" srcOrd="2" destOrd="0" presId="urn:microsoft.com/office/officeart/2018/2/layout/IconVerticalSolidList"/>
    <dgm:cxn modelId="{8FC79CD7-07E4-4780-9736-B3961A98697C}" type="presParOf" srcId="{CD040447-6EC5-43B0-9060-5E2DDD805069}" destId="{5E0ABB0E-7F9A-4009-8EDE-D07DE87443C2}" srcOrd="3" destOrd="0" presId="urn:microsoft.com/office/officeart/2018/2/layout/IconVerticalSolidList"/>
    <dgm:cxn modelId="{C69B6D95-344F-4869-92ED-33E5DAD1ACC2}" type="presParOf" srcId="{A6619B14-17C7-415E-839E-CE5E3DD2D018}" destId="{8718B687-F2FB-4E59-BA74-89B7E4856687}" srcOrd="3" destOrd="0" presId="urn:microsoft.com/office/officeart/2018/2/layout/IconVerticalSolidList"/>
    <dgm:cxn modelId="{13CD3590-D560-42CE-AC0D-713025F778B4}" type="presParOf" srcId="{A6619B14-17C7-415E-839E-CE5E3DD2D018}" destId="{FDF58F99-EB9E-4425-AA57-D3C4DB8CAA5E}" srcOrd="4" destOrd="0" presId="urn:microsoft.com/office/officeart/2018/2/layout/IconVerticalSolidList"/>
    <dgm:cxn modelId="{1C36B5ED-3D44-4E2A-8F0E-510F3CA6F724}" type="presParOf" srcId="{FDF58F99-EB9E-4425-AA57-D3C4DB8CAA5E}" destId="{089B30A2-390B-4584-96CA-95B743EA31AA}" srcOrd="0" destOrd="0" presId="urn:microsoft.com/office/officeart/2018/2/layout/IconVerticalSolidList"/>
    <dgm:cxn modelId="{57FD11D7-C20A-466C-AD13-96C0776A9F27}" type="presParOf" srcId="{FDF58F99-EB9E-4425-AA57-D3C4DB8CAA5E}" destId="{26C432D7-D379-4CE8-98B9-2AD34093D357}" srcOrd="1" destOrd="0" presId="urn:microsoft.com/office/officeart/2018/2/layout/IconVerticalSolidList"/>
    <dgm:cxn modelId="{14375F95-9C19-464B-BB73-4F2E331E419E}" type="presParOf" srcId="{FDF58F99-EB9E-4425-AA57-D3C4DB8CAA5E}" destId="{D1E86CB5-664E-45A8-B863-C3D3C73387B1}" srcOrd="2" destOrd="0" presId="urn:microsoft.com/office/officeart/2018/2/layout/IconVerticalSolidList"/>
    <dgm:cxn modelId="{DE3A6CC2-858C-400D-A071-52284F038997}" type="presParOf" srcId="{FDF58F99-EB9E-4425-AA57-D3C4DB8CAA5E}" destId="{12B372F0-683C-4CDC-B4D1-90316F4724DD}" srcOrd="3" destOrd="0" presId="urn:microsoft.com/office/officeart/2018/2/layout/IconVerticalSolidList"/>
    <dgm:cxn modelId="{53F6678E-72AA-45AC-9877-ECE1D03BB643}" type="presParOf" srcId="{A6619B14-17C7-415E-839E-CE5E3DD2D018}" destId="{18EA501B-61CA-485F-B8D5-291B706BF4E6}" srcOrd="5" destOrd="0" presId="urn:microsoft.com/office/officeart/2018/2/layout/IconVerticalSolidList"/>
    <dgm:cxn modelId="{634DE0FE-2ACE-403C-9C1F-A6E2D8D93600}" type="presParOf" srcId="{A6619B14-17C7-415E-839E-CE5E3DD2D018}" destId="{6DDAFF18-A333-4583-A624-4FEF82421C68}" srcOrd="6" destOrd="0" presId="urn:microsoft.com/office/officeart/2018/2/layout/IconVerticalSolidList"/>
    <dgm:cxn modelId="{C9E18911-EA22-4D9C-8C15-B4B489D4101C}" type="presParOf" srcId="{6DDAFF18-A333-4583-A624-4FEF82421C68}" destId="{DDA7BCF2-FF01-4E05-B0E9-B6C63E1534EF}" srcOrd="0" destOrd="0" presId="urn:microsoft.com/office/officeart/2018/2/layout/IconVerticalSolidList"/>
    <dgm:cxn modelId="{CD4B5356-0DD4-42C8-BEDD-2736C1EDFB37}" type="presParOf" srcId="{6DDAFF18-A333-4583-A624-4FEF82421C68}" destId="{023979A5-3F1E-4FDA-A86D-ED761BA398C4}" srcOrd="1" destOrd="0" presId="urn:microsoft.com/office/officeart/2018/2/layout/IconVerticalSolidList"/>
    <dgm:cxn modelId="{6403E79A-1D5A-4967-9DD9-6937E0209AD0}" type="presParOf" srcId="{6DDAFF18-A333-4583-A624-4FEF82421C68}" destId="{BC8222CC-DDE4-42FE-AE8F-BF1ECAB6FD5C}" srcOrd="2" destOrd="0" presId="urn:microsoft.com/office/officeart/2018/2/layout/IconVerticalSolidList"/>
    <dgm:cxn modelId="{AD70D019-9FF6-4103-9A21-31BE34B41759}" type="presParOf" srcId="{6DDAFF18-A333-4583-A624-4FEF82421C68}" destId="{C45EF8A1-824D-4D7E-B600-67C1F41BE32F}" srcOrd="3" destOrd="0" presId="urn:microsoft.com/office/officeart/2018/2/layout/IconVerticalSolidList"/>
    <dgm:cxn modelId="{6E3728C6-D164-4A16-99CF-242327DF7977}" type="presParOf" srcId="{A6619B14-17C7-415E-839E-CE5E3DD2D018}" destId="{09742ADD-099B-4FC1-A85A-137110CCD318}" srcOrd="7" destOrd="0" presId="urn:microsoft.com/office/officeart/2018/2/layout/IconVerticalSolidList"/>
    <dgm:cxn modelId="{E64593D1-6AC0-463F-9F3E-A22E652D3C07}" type="presParOf" srcId="{A6619B14-17C7-415E-839E-CE5E3DD2D018}" destId="{8B700B2B-BA48-4D60-A9C0-5B4BCF31E1B5}" srcOrd="8" destOrd="0" presId="urn:microsoft.com/office/officeart/2018/2/layout/IconVerticalSolidList"/>
    <dgm:cxn modelId="{9C027751-F7D5-46D9-9E0A-D9827018DC47}" type="presParOf" srcId="{8B700B2B-BA48-4D60-A9C0-5B4BCF31E1B5}" destId="{67329CB9-0F38-444E-9897-7371777CB945}" srcOrd="0" destOrd="0" presId="urn:microsoft.com/office/officeart/2018/2/layout/IconVerticalSolidList"/>
    <dgm:cxn modelId="{B3E145E8-677E-415A-9ADF-CB6E645AB3A3}" type="presParOf" srcId="{8B700B2B-BA48-4D60-A9C0-5B4BCF31E1B5}" destId="{416BC75E-8396-49A5-87E1-2B1F108FBF63}" srcOrd="1" destOrd="0" presId="urn:microsoft.com/office/officeart/2018/2/layout/IconVerticalSolidList"/>
    <dgm:cxn modelId="{68892386-2B1B-4C41-A09B-8157A5151292}" type="presParOf" srcId="{8B700B2B-BA48-4D60-A9C0-5B4BCF31E1B5}" destId="{C33877A6-97CF-4BBC-96EF-AB58510D3DCB}" srcOrd="2" destOrd="0" presId="urn:microsoft.com/office/officeart/2018/2/layout/IconVerticalSolidList"/>
    <dgm:cxn modelId="{EC7A32E6-675A-4AB3-890B-CF4AA76AFA5E}" type="presParOf" srcId="{8B700B2B-BA48-4D60-A9C0-5B4BCF31E1B5}" destId="{F0516819-63B2-487F-9527-54003C3BD1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F861E2-B334-4D97-832C-4643508AF23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94108E-B1F9-442A-A00D-EE8F2CED5186}">
      <dgm:prSet/>
      <dgm:spPr/>
      <dgm:t>
        <a:bodyPr/>
        <a:lstStyle/>
        <a:p>
          <a:r>
            <a:rPr lang="en-GB"/>
            <a:t>What did not go well </a:t>
          </a:r>
          <a:endParaRPr lang="en-US"/>
        </a:p>
      </dgm:t>
    </dgm:pt>
    <dgm:pt modelId="{ED6FBCBE-8886-4D86-8FB4-231EAE059360}" type="parTrans" cxnId="{235B50E2-3CAA-4119-A45D-6ED2F0803695}">
      <dgm:prSet/>
      <dgm:spPr/>
      <dgm:t>
        <a:bodyPr/>
        <a:lstStyle/>
        <a:p>
          <a:endParaRPr lang="en-US"/>
        </a:p>
      </dgm:t>
    </dgm:pt>
    <dgm:pt modelId="{15F2946D-454A-4808-AA83-31912C03C8E2}" type="sibTrans" cxnId="{235B50E2-3CAA-4119-A45D-6ED2F0803695}">
      <dgm:prSet/>
      <dgm:spPr/>
      <dgm:t>
        <a:bodyPr/>
        <a:lstStyle/>
        <a:p>
          <a:endParaRPr lang="en-US"/>
        </a:p>
      </dgm:t>
    </dgm:pt>
    <dgm:pt modelId="{4045991D-DA2C-43DD-85FD-81BA2AFAD61F}">
      <dgm:prSet/>
      <dgm:spPr/>
      <dgm:t>
        <a:bodyPr/>
        <a:lstStyle/>
        <a:p>
          <a:r>
            <a:rPr lang="en-GB"/>
            <a:t>What went well </a:t>
          </a:r>
          <a:endParaRPr lang="en-US"/>
        </a:p>
      </dgm:t>
    </dgm:pt>
    <dgm:pt modelId="{7915C96F-8D2B-4C93-A128-D75F2468C71C}" type="parTrans" cxnId="{DE4ABCFF-52CF-46C9-9D87-55CDF3234434}">
      <dgm:prSet/>
      <dgm:spPr/>
      <dgm:t>
        <a:bodyPr/>
        <a:lstStyle/>
        <a:p>
          <a:endParaRPr lang="en-US"/>
        </a:p>
      </dgm:t>
    </dgm:pt>
    <dgm:pt modelId="{7A8F7F02-32B0-41CC-AAFD-ED47FF8162E9}" type="sibTrans" cxnId="{DE4ABCFF-52CF-46C9-9D87-55CDF3234434}">
      <dgm:prSet/>
      <dgm:spPr/>
      <dgm:t>
        <a:bodyPr/>
        <a:lstStyle/>
        <a:p>
          <a:endParaRPr lang="en-US"/>
        </a:p>
      </dgm:t>
    </dgm:pt>
    <dgm:pt modelId="{2E4C9F40-7A4C-4C14-9DE4-5C2DA5100753}">
      <dgm:prSet/>
      <dgm:spPr/>
      <dgm:t>
        <a:bodyPr/>
        <a:lstStyle/>
        <a:p>
          <a:r>
            <a:rPr lang="en-GB"/>
            <a:t>For the future</a:t>
          </a:r>
          <a:endParaRPr lang="en-US"/>
        </a:p>
      </dgm:t>
    </dgm:pt>
    <dgm:pt modelId="{DB755A3C-A614-4C17-B26F-EA2D1B59687B}" type="parTrans" cxnId="{4F4B0FA4-2FED-414C-A20D-7A66EC9A56C6}">
      <dgm:prSet/>
      <dgm:spPr/>
      <dgm:t>
        <a:bodyPr/>
        <a:lstStyle/>
        <a:p>
          <a:endParaRPr lang="en-US"/>
        </a:p>
      </dgm:t>
    </dgm:pt>
    <dgm:pt modelId="{6DD8AD72-4BC1-4CED-A455-A8647592C500}" type="sibTrans" cxnId="{4F4B0FA4-2FED-414C-A20D-7A66EC9A56C6}">
      <dgm:prSet/>
      <dgm:spPr/>
      <dgm:t>
        <a:bodyPr/>
        <a:lstStyle/>
        <a:p>
          <a:endParaRPr lang="en-US"/>
        </a:p>
      </dgm:t>
    </dgm:pt>
    <dgm:pt modelId="{2D23FA1E-FA96-4D2F-9EF6-7FF57CCCBCB0}" type="pres">
      <dgm:prSet presAssocID="{50F861E2-B334-4D97-832C-4643508AF23E}" presName="vert0" presStyleCnt="0">
        <dgm:presLayoutVars>
          <dgm:dir/>
          <dgm:animOne val="branch"/>
          <dgm:animLvl val="lvl"/>
        </dgm:presLayoutVars>
      </dgm:prSet>
      <dgm:spPr/>
    </dgm:pt>
    <dgm:pt modelId="{E3246502-486F-4154-AAB9-BB1100C58316}" type="pres">
      <dgm:prSet presAssocID="{0694108E-B1F9-442A-A00D-EE8F2CED5186}" presName="thickLine" presStyleLbl="alignNode1" presStyleIdx="0" presStyleCnt="3"/>
      <dgm:spPr/>
    </dgm:pt>
    <dgm:pt modelId="{51FFDDAF-C2BD-4F60-805E-C3D576740C05}" type="pres">
      <dgm:prSet presAssocID="{0694108E-B1F9-442A-A00D-EE8F2CED5186}" presName="horz1" presStyleCnt="0"/>
      <dgm:spPr/>
    </dgm:pt>
    <dgm:pt modelId="{6A0086FB-6418-49A3-8A3E-72A3D3EE754D}" type="pres">
      <dgm:prSet presAssocID="{0694108E-B1F9-442A-A00D-EE8F2CED5186}" presName="tx1" presStyleLbl="revTx" presStyleIdx="0" presStyleCnt="3"/>
      <dgm:spPr/>
    </dgm:pt>
    <dgm:pt modelId="{A97F4662-B59B-440B-B1FF-D2CF6F86236A}" type="pres">
      <dgm:prSet presAssocID="{0694108E-B1F9-442A-A00D-EE8F2CED5186}" presName="vert1" presStyleCnt="0"/>
      <dgm:spPr/>
    </dgm:pt>
    <dgm:pt modelId="{6CFBBC4D-76E4-41B3-B0B2-7A1B98FE2DA8}" type="pres">
      <dgm:prSet presAssocID="{4045991D-DA2C-43DD-85FD-81BA2AFAD61F}" presName="thickLine" presStyleLbl="alignNode1" presStyleIdx="1" presStyleCnt="3"/>
      <dgm:spPr/>
    </dgm:pt>
    <dgm:pt modelId="{FEA8AB79-FA05-45AF-8344-503854857F03}" type="pres">
      <dgm:prSet presAssocID="{4045991D-DA2C-43DD-85FD-81BA2AFAD61F}" presName="horz1" presStyleCnt="0"/>
      <dgm:spPr/>
    </dgm:pt>
    <dgm:pt modelId="{49C63AE0-B4F6-4E48-A156-9C222E0E0D88}" type="pres">
      <dgm:prSet presAssocID="{4045991D-DA2C-43DD-85FD-81BA2AFAD61F}" presName="tx1" presStyleLbl="revTx" presStyleIdx="1" presStyleCnt="3"/>
      <dgm:spPr/>
    </dgm:pt>
    <dgm:pt modelId="{8C96CD36-5832-4EEC-9DE4-3A68DC2C4FA4}" type="pres">
      <dgm:prSet presAssocID="{4045991D-DA2C-43DD-85FD-81BA2AFAD61F}" presName="vert1" presStyleCnt="0"/>
      <dgm:spPr/>
    </dgm:pt>
    <dgm:pt modelId="{6DE809AC-1F56-44D9-B072-56D4EDBADFFC}" type="pres">
      <dgm:prSet presAssocID="{2E4C9F40-7A4C-4C14-9DE4-5C2DA5100753}" presName="thickLine" presStyleLbl="alignNode1" presStyleIdx="2" presStyleCnt="3"/>
      <dgm:spPr/>
    </dgm:pt>
    <dgm:pt modelId="{ED3F5D17-71A5-4887-8ADB-AA6FABFAE2B7}" type="pres">
      <dgm:prSet presAssocID="{2E4C9F40-7A4C-4C14-9DE4-5C2DA5100753}" presName="horz1" presStyleCnt="0"/>
      <dgm:spPr/>
    </dgm:pt>
    <dgm:pt modelId="{5C1C5EF8-9577-452F-8FEC-5C41A75CA2CE}" type="pres">
      <dgm:prSet presAssocID="{2E4C9F40-7A4C-4C14-9DE4-5C2DA5100753}" presName="tx1" presStyleLbl="revTx" presStyleIdx="2" presStyleCnt="3"/>
      <dgm:spPr/>
    </dgm:pt>
    <dgm:pt modelId="{7A540257-6E50-4204-AD5D-849EA073ABDD}" type="pres">
      <dgm:prSet presAssocID="{2E4C9F40-7A4C-4C14-9DE4-5C2DA5100753}" presName="vert1" presStyleCnt="0"/>
      <dgm:spPr/>
    </dgm:pt>
  </dgm:ptLst>
  <dgm:cxnLst>
    <dgm:cxn modelId="{A5F8E73B-EB57-486F-A8D3-30A93A76E8C2}" type="presOf" srcId="{50F861E2-B334-4D97-832C-4643508AF23E}" destId="{2D23FA1E-FA96-4D2F-9EF6-7FF57CCCBCB0}" srcOrd="0" destOrd="0" presId="urn:microsoft.com/office/officeart/2008/layout/LinedList"/>
    <dgm:cxn modelId="{3BA0738C-9AA1-4635-BDD7-32B2E934AA38}" type="presOf" srcId="{2E4C9F40-7A4C-4C14-9DE4-5C2DA5100753}" destId="{5C1C5EF8-9577-452F-8FEC-5C41A75CA2CE}" srcOrd="0" destOrd="0" presId="urn:microsoft.com/office/officeart/2008/layout/LinedList"/>
    <dgm:cxn modelId="{4F4B0FA4-2FED-414C-A20D-7A66EC9A56C6}" srcId="{50F861E2-B334-4D97-832C-4643508AF23E}" destId="{2E4C9F40-7A4C-4C14-9DE4-5C2DA5100753}" srcOrd="2" destOrd="0" parTransId="{DB755A3C-A614-4C17-B26F-EA2D1B59687B}" sibTransId="{6DD8AD72-4BC1-4CED-A455-A8647592C500}"/>
    <dgm:cxn modelId="{968CFBAD-7FB9-4B1F-8743-5C51F9AC26D7}" type="presOf" srcId="{4045991D-DA2C-43DD-85FD-81BA2AFAD61F}" destId="{49C63AE0-B4F6-4E48-A156-9C222E0E0D88}" srcOrd="0" destOrd="0" presId="urn:microsoft.com/office/officeart/2008/layout/LinedList"/>
    <dgm:cxn modelId="{A39426C9-C52F-48BF-BA54-62C8A34C0506}" type="presOf" srcId="{0694108E-B1F9-442A-A00D-EE8F2CED5186}" destId="{6A0086FB-6418-49A3-8A3E-72A3D3EE754D}" srcOrd="0" destOrd="0" presId="urn:microsoft.com/office/officeart/2008/layout/LinedList"/>
    <dgm:cxn modelId="{235B50E2-3CAA-4119-A45D-6ED2F0803695}" srcId="{50F861E2-B334-4D97-832C-4643508AF23E}" destId="{0694108E-B1F9-442A-A00D-EE8F2CED5186}" srcOrd="0" destOrd="0" parTransId="{ED6FBCBE-8886-4D86-8FB4-231EAE059360}" sibTransId="{15F2946D-454A-4808-AA83-31912C03C8E2}"/>
    <dgm:cxn modelId="{DE4ABCFF-52CF-46C9-9D87-55CDF3234434}" srcId="{50F861E2-B334-4D97-832C-4643508AF23E}" destId="{4045991D-DA2C-43DD-85FD-81BA2AFAD61F}" srcOrd="1" destOrd="0" parTransId="{7915C96F-8D2B-4C93-A128-D75F2468C71C}" sibTransId="{7A8F7F02-32B0-41CC-AAFD-ED47FF8162E9}"/>
    <dgm:cxn modelId="{5C6DEC49-D871-473F-B03D-02238C3DC569}" type="presParOf" srcId="{2D23FA1E-FA96-4D2F-9EF6-7FF57CCCBCB0}" destId="{E3246502-486F-4154-AAB9-BB1100C58316}" srcOrd="0" destOrd="0" presId="urn:microsoft.com/office/officeart/2008/layout/LinedList"/>
    <dgm:cxn modelId="{1A6F0EBD-166A-4DEE-AD83-B8C8366940D8}" type="presParOf" srcId="{2D23FA1E-FA96-4D2F-9EF6-7FF57CCCBCB0}" destId="{51FFDDAF-C2BD-4F60-805E-C3D576740C05}" srcOrd="1" destOrd="0" presId="urn:microsoft.com/office/officeart/2008/layout/LinedList"/>
    <dgm:cxn modelId="{EB4AF646-C978-43EC-A56D-722271FBFDF5}" type="presParOf" srcId="{51FFDDAF-C2BD-4F60-805E-C3D576740C05}" destId="{6A0086FB-6418-49A3-8A3E-72A3D3EE754D}" srcOrd="0" destOrd="0" presId="urn:microsoft.com/office/officeart/2008/layout/LinedList"/>
    <dgm:cxn modelId="{D3833008-78E4-42D5-B855-D874A50335AC}" type="presParOf" srcId="{51FFDDAF-C2BD-4F60-805E-C3D576740C05}" destId="{A97F4662-B59B-440B-B1FF-D2CF6F86236A}" srcOrd="1" destOrd="0" presId="urn:microsoft.com/office/officeart/2008/layout/LinedList"/>
    <dgm:cxn modelId="{EF426925-D21A-4F43-B755-B8CC32C86279}" type="presParOf" srcId="{2D23FA1E-FA96-4D2F-9EF6-7FF57CCCBCB0}" destId="{6CFBBC4D-76E4-41B3-B0B2-7A1B98FE2DA8}" srcOrd="2" destOrd="0" presId="urn:microsoft.com/office/officeart/2008/layout/LinedList"/>
    <dgm:cxn modelId="{D3473463-53E8-428B-B721-B011F9F16ADB}" type="presParOf" srcId="{2D23FA1E-FA96-4D2F-9EF6-7FF57CCCBCB0}" destId="{FEA8AB79-FA05-45AF-8344-503854857F03}" srcOrd="3" destOrd="0" presId="urn:microsoft.com/office/officeart/2008/layout/LinedList"/>
    <dgm:cxn modelId="{87DCF74B-D364-423D-910F-17BCB32F54C2}" type="presParOf" srcId="{FEA8AB79-FA05-45AF-8344-503854857F03}" destId="{49C63AE0-B4F6-4E48-A156-9C222E0E0D88}" srcOrd="0" destOrd="0" presId="urn:microsoft.com/office/officeart/2008/layout/LinedList"/>
    <dgm:cxn modelId="{1EE61178-9E35-46EF-B277-03A7ADAFEAE8}" type="presParOf" srcId="{FEA8AB79-FA05-45AF-8344-503854857F03}" destId="{8C96CD36-5832-4EEC-9DE4-3A68DC2C4FA4}" srcOrd="1" destOrd="0" presId="urn:microsoft.com/office/officeart/2008/layout/LinedList"/>
    <dgm:cxn modelId="{6A1854C7-C5DE-4AC0-A485-F20679BDA9FA}" type="presParOf" srcId="{2D23FA1E-FA96-4D2F-9EF6-7FF57CCCBCB0}" destId="{6DE809AC-1F56-44D9-B072-56D4EDBADFFC}" srcOrd="4" destOrd="0" presId="urn:microsoft.com/office/officeart/2008/layout/LinedList"/>
    <dgm:cxn modelId="{3E7C3E7F-8CD7-43D5-AAE4-C0E53BEB929D}" type="presParOf" srcId="{2D23FA1E-FA96-4D2F-9EF6-7FF57CCCBCB0}" destId="{ED3F5D17-71A5-4887-8ADB-AA6FABFAE2B7}" srcOrd="5" destOrd="0" presId="urn:microsoft.com/office/officeart/2008/layout/LinedList"/>
    <dgm:cxn modelId="{E2B956D4-D1F6-47A7-B971-AA7BDDDF7FAC}" type="presParOf" srcId="{ED3F5D17-71A5-4887-8ADB-AA6FABFAE2B7}" destId="{5C1C5EF8-9577-452F-8FEC-5C41A75CA2CE}" srcOrd="0" destOrd="0" presId="urn:microsoft.com/office/officeart/2008/layout/LinedList"/>
    <dgm:cxn modelId="{F487AE92-0F82-4634-A477-A2FEB38C2B43}" type="presParOf" srcId="{ED3F5D17-71A5-4887-8ADB-AA6FABFAE2B7}" destId="{7A540257-6E50-4204-AD5D-849EA073AB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DD4FC2-5BF4-4B44-9586-35CBB33A865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4B1FB1-03DE-4569-954E-E9C136648800}">
      <dgm:prSet/>
      <dgm:spPr/>
      <dgm:t>
        <a:bodyPr/>
        <a:lstStyle/>
        <a:p>
          <a:r>
            <a:rPr lang="en-GB"/>
            <a:t>React Planning – Dived straight in. </a:t>
          </a:r>
          <a:endParaRPr lang="en-US"/>
        </a:p>
      </dgm:t>
    </dgm:pt>
    <dgm:pt modelId="{876788B1-4944-4F3A-A00F-5A0C6C442E11}" type="parTrans" cxnId="{9695596F-AA3A-4CDB-93C9-EE477F693EE0}">
      <dgm:prSet/>
      <dgm:spPr/>
      <dgm:t>
        <a:bodyPr/>
        <a:lstStyle/>
        <a:p>
          <a:endParaRPr lang="en-US"/>
        </a:p>
      </dgm:t>
    </dgm:pt>
    <dgm:pt modelId="{6390DB2C-511E-4A43-BD97-F14021A9AD5B}" type="sibTrans" cxnId="{9695596F-AA3A-4CDB-93C9-EE477F693EE0}">
      <dgm:prSet/>
      <dgm:spPr/>
      <dgm:t>
        <a:bodyPr/>
        <a:lstStyle/>
        <a:p>
          <a:endParaRPr lang="en-US"/>
        </a:p>
      </dgm:t>
    </dgm:pt>
    <dgm:pt modelId="{BFEE5B73-1FD1-4249-B182-ECBC0F7AC070}">
      <dgm:prSet/>
      <dgm:spPr/>
      <dgm:t>
        <a:bodyPr/>
        <a:lstStyle/>
        <a:p>
          <a:r>
            <a:rPr lang="en-GB" dirty="0"/>
            <a:t>React Synchronicity issue – initially struggled with concept and forced me to adjust structure of my React code. </a:t>
          </a:r>
          <a:endParaRPr lang="en-US" dirty="0"/>
        </a:p>
      </dgm:t>
    </dgm:pt>
    <dgm:pt modelId="{267D9E1B-0E06-42C7-9621-9128E3D274F8}" type="parTrans" cxnId="{6D555E99-1B96-4CFB-93A2-32D4C687C68B}">
      <dgm:prSet/>
      <dgm:spPr/>
      <dgm:t>
        <a:bodyPr/>
        <a:lstStyle/>
        <a:p>
          <a:endParaRPr lang="en-US"/>
        </a:p>
      </dgm:t>
    </dgm:pt>
    <dgm:pt modelId="{364115EA-B8F5-4338-A28F-7AAA13434A57}" type="sibTrans" cxnId="{6D555E99-1B96-4CFB-93A2-32D4C687C68B}">
      <dgm:prSet/>
      <dgm:spPr/>
      <dgm:t>
        <a:bodyPr/>
        <a:lstStyle/>
        <a:p>
          <a:endParaRPr lang="en-US"/>
        </a:p>
      </dgm:t>
    </dgm:pt>
    <dgm:pt modelId="{A84AA506-DB54-497C-8A57-FC384EEFAB3A}">
      <dgm:prSet/>
      <dgm:spPr/>
      <dgm:t>
        <a:bodyPr/>
        <a:lstStyle/>
        <a:p>
          <a:r>
            <a:rPr lang="en-GB" dirty="0"/>
            <a:t>CORS Issues – spent a lot of time tackling the issue. </a:t>
          </a:r>
          <a:endParaRPr lang="en-US" dirty="0"/>
        </a:p>
      </dgm:t>
    </dgm:pt>
    <dgm:pt modelId="{EF8E9901-D0AB-4575-B235-A65BA5BD08EC}" type="parTrans" cxnId="{D0D25E4D-1371-4CDB-A03B-A5643A5627FD}">
      <dgm:prSet/>
      <dgm:spPr/>
      <dgm:t>
        <a:bodyPr/>
        <a:lstStyle/>
        <a:p>
          <a:endParaRPr lang="en-US"/>
        </a:p>
      </dgm:t>
    </dgm:pt>
    <dgm:pt modelId="{A044FF8C-B0B6-45C8-8435-A9446019C7E7}" type="sibTrans" cxnId="{D0D25E4D-1371-4CDB-A03B-A5643A5627FD}">
      <dgm:prSet/>
      <dgm:spPr/>
      <dgm:t>
        <a:bodyPr/>
        <a:lstStyle/>
        <a:p>
          <a:endParaRPr lang="en-US"/>
        </a:p>
      </dgm:t>
    </dgm:pt>
    <dgm:pt modelId="{4D16099C-8721-43C8-89E4-63DE89F65444}">
      <dgm:prSet/>
      <dgm:spPr/>
      <dgm:t>
        <a:bodyPr/>
        <a:lstStyle/>
        <a:p>
          <a:r>
            <a:rPr lang="en-GB"/>
            <a:t>Initial testing of JPA repository void methods</a:t>
          </a:r>
          <a:endParaRPr lang="en-US"/>
        </a:p>
      </dgm:t>
    </dgm:pt>
    <dgm:pt modelId="{94E54655-7630-4FB6-9F63-6BE8EB385056}" type="parTrans" cxnId="{9E725382-DC6D-49A8-B997-F41543A515E9}">
      <dgm:prSet/>
      <dgm:spPr/>
      <dgm:t>
        <a:bodyPr/>
        <a:lstStyle/>
        <a:p>
          <a:endParaRPr lang="en-US"/>
        </a:p>
      </dgm:t>
    </dgm:pt>
    <dgm:pt modelId="{4563F08B-48EB-49E6-9A1C-C9D193BC97A0}" type="sibTrans" cxnId="{9E725382-DC6D-49A8-B997-F41543A515E9}">
      <dgm:prSet/>
      <dgm:spPr/>
      <dgm:t>
        <a:bodyPr/>
        <a:lstStyle/>
        <a:p>
          <a:endParaRPr lang="en-US"/>
        </a:p>
      </dgm:t>
    </dgm:pt>
    <dgm:pt modelId="{A46192E4-6421-48EC-BE99-7D45CABCE632}" type="pres">
      <dgm:prSet presAssocID="{08DD4FC2-5BF4-4B44-9586-35CBB33A8659}" presName="vert0" presStyleCnt="0">
        <dgm:presLayoutVars>
          <dgm:dir/>
          <dgm:animOne val="branch"/>
          <dgm:animLvl val="lvl"/>
        </dgm:presLayoutVars>
      </dgm:prSet>
      <dgm:spPr/>
    </dgm:pt>
    <dgm:pt modelId="{509BF2F6-04F4-4572-A778-430F5EE08C54}" type="pres">
      <dgm:prSet presAssocID="{224B1FB1-03DE-4569-954E-E9C136648800}" presName="thickLine" presStyleLbl="alignNode1" presStyleIdx="0" presStyleCnt="4"/>
      <dgm:spPr/>
    </dgm:pt>
    <dgm:pt modelId="{284587C4-0967-4F71-A85D-D7133D3E024C}" type="pres">
      <dgm:prSet presAssocID="{224B1FB1-03DE-4569-954E-E9C136648800}" presName="horz1" presStyleCnt="0"/>
      <dgm:spPr/>
    </dgm:pt>
    <dgm:pt modelId="{6D1A81F0-4F4E-46E2-9440-1F39542D477D}" type="pres">
      <dgm:prSet presAssocID="{224B1FB1-03DE-4569-954E-E9C136648800}" presName="tx1" presStyleLbl="revTx" presStyleIdx="0" presStyleCnt="4"/>
      <dgm:spPr/>
    </dgm:pt>
    <dgm:pt modelId="{7CF767F9-555C-4534-B89F-5DCFFF935B49}" type="pres">
      <dgm:prSet presAssocID="{224B1FB1-03DE-4569-954E-E9C136648800}" presName="vert1" presStyleCnt="0"/>
      <dgm:spPr/>
    </dgm:pt>
    <dgm:pt modelId="{EB4F4D5F-2EE2-42DE-9375-375E52599593}" type="pres">
      <dgm:prSet presAssocID="{BFEE5B73-1FD1-4249-B182-ECBC0F7AC070}" presName="thickLine" presStyleLbl="alignNode1" presStyleIdx="1" presStyleCnt="4"/>
      <dgm:spPr/>
    </dgm:pt>
    <dgm:pt modelId="{E4DDE027-579F-4FD4-BA99-BB107C826223}" type="pres">
      <dgm:prSet presAssocID="{BFEE5B73-1FD1-4249-B182-ECBC0F7AC070}" presName="horz1" presStyleCnt="0"/>
      <dgm:spPr/>
    </dgm:pt>
    <dgm:pt modelId="{B82BC140-BEF0-45D2-A60F-1A6A2C9DEC61}" type="pres">
      <dgm:prSet presAssocID="{BFEE5B73-1FD1-4249-B182-ECBC0F7AC070}" presName="tx1" presStyleLbl="revTx" presStyleIdx="1" presStyleCnt="4"/>
      <dgm:spPr/>
    </dgm:pt>
    <dgm:pt modelId="{EAC5646A-DEFC-4D37-A246-D0009B6A0766}" type="pres">
      <dgm:prSet presAssocID="{BFEE5B73-1FD1-4249-B182-ECBC0F7AC070}" presName="vert1" presStyleCnt="0"/>
      <dgm:spPr/>
    </dgm:pt>
    <dgm:pt modelId="{0511D6ED-C7D3-468B-BCCA-3FF51035411E}" type="pres">
      <dgm:prSet presAssocID="{A84AA506-DB54-497C-8A57-FC384EEFAB3A}" presName="thickLine" presStyleLbl="alignNode1" presStyleIdx="2" presStyleCnt="4"/>
      <dgm:spPr/>
    </dgm:pt>
    <dgm:pt modelId="{BC7261DF-1B2B-4197-804C-56E675E1CBC0}" type="pres">
      <dgm:prSet presAssocID="{A84AA506-DB54-497C-8A57-FC384EEFAB3A}" presName="horz1" presStyleCnt="0"/>
      <dgm:spPr/>
    </dgm:pt>
    <dgm:pt modelId="{FCFB85EC-CDE9-4FC3-B78C-542F26315EC8}" type="pres">
      <dgm:prSet presAssocID="{A84AA506-DB54-497C-8A57-FC384EEFAB3A}" presName="tx1" presStyleLbl="revTx" presStyleIdx="2" presStyleCnt="4"/>
      <dgm:spPr/>
    </dgm:pt>
    <dgm:pt modelId="{62B7F69A-0D60-42D2-9AAF-2D9ACE76BA50}" type="pres">
      <dgm:prSet presAssocID="{A84AA506-DB54-497C-8A57-FC384EEFAB3A}" presName="vert1" presStyleCnt="0"/>
      <dgm:spPr/>
    </dgm:pt>
    <dgm:pt modelId="{D04DC5A4-7057-467B-B587-8BD8557E6F9F}" type="pres">
      <dgm:prSet presAssocID="{4D16099C-8721-43C8-89E4-63DE89F65444}" presName="thickLine" presStyleLbl="alignNode1" presStyleIdx="3" presStyleCnt="4"/>
      <dgm:spPr/>
    </dgm:pt>
    <dgm:pt modelId="{50B5119D-2BB5-47B3-A5F4-75B582A17DCA}" type="pres">
      <dgm:prSet presAssocID="{4D16099C-8721-43C8-89E4-63DE89F65444}" presName="horz1" presStyleCnt="0"/>
      <dgm:spPr/>
    </dgm:pt>
    <dgm:pt modelId="{00A247F7-61F8-4957-91D9-CF5E90A90F12}" type="pres">
      <dgm:prSet presAssocID="{4D16099C-8721-43C8-89E4-63DE89F65444}" presName="tx1" presStyleLbl="revTx" presStyleIdx="3" presStyleCnt="4"/>
      <dgm:spPr/>
    </dgm:pt>
    <dgm:pt modelId="{EBAB9961-5C6E-49B5-888C-A41BD88B86B4}" type="pres">
      <dgm:prSet presAssocID="{4D16099C-8721-43C8-89E4-63DE89F65444}" presName="vert1" presStyleCnt="0"/>
      <dgm:spPr/>
    </dgm:pt>
  </dgm:ptLst>
  <dgm:cxnLst>
    <dgm:cxn modelId="{9E72B911-8D2A-4D46-8F86-76B0F9D64211}" type="presOf" srcId="{A84AA506-DB54-497C-8A57-FC384EEFAB3A}" destId="{FCFB85EC-CDE9-4FC3-B78C-542F26315EC8}" srcOrd="0" destOrd="0" presId="urn:microsoft.com/office/officeart/2008/layout/LinedList"/>
    <dgm:cxn modelId="{8C41B812-8664-48E5-9BCE-E92E2D372AE8}" type="presOf" srcId="{224B1FB1-03DE-4569-954E-E9C136648800}" destId="{6D1A81F0-4F4E-46E2-9440-1F39542D477D}" srcOrd="0" destOrd="0" presId="urn:microsoft.com/office/officeart/2008/layout/LinedList"/>
    <dgm:cxn modelId="{62CB8A36-8455-4ADD-83A1-8A4EBFC5A942}" type="presOf" srcId="{BFEE5B73-1FD1-4249-B182-ECBC0F7AC070}" destId="{B82BC140-BEF0-45D2-A60F-1A6A2C9DEC61}" srcOrd="0" destOrd="0" presId="urn:microsoft.com/office/officeart/2008/layout/LinedList"/>
    <dgm:cxn modelId="{1E34E64B-0D32-43E1-97AF-929F960E615A}" type="presOf" srcId="{4D16099C-8721-43C8-89E4-63DE89F65444}" destId="{00A247F7-61F8-4957-91D9-CF5E90A90F12}" srcOrd="0" destOrd="0" presId="urn:microsoft.com/office/officeart/2008/layout/LinedList"/>
    <dgm:cxn modelId="{D0D25E4D-1371-4CDB-A03B-A5643A5627FD}" srcId="{08DD4FC2-5BF4-4B44-9586-35CBB33A8659}" destId="{A84AA506-DB54-497C-8A57-FC384EEFAB3A}" srcOrd="2" destOrd="0" parTransId="{EF8E9901-D0AB-4575-B235-A65BA5BD08EC}" sibTransId="{A044FF8C-B0B6-45C8-8435-A9446019C7E7}"/>
    <dgm:cxn modelId="{9695596F-AA3A-4CDB-93C9-EE477F693EE0}" srcId="{08DD4FC2-5BF4-4B44-9586-35CBB33A8659}" destId="{224B1FB1-03DE-4569-954E-E9C136648800}" srcOrd="0" destOrd="0" parTransId="{876788B1-4944-4F3A-A00F-5A0C6C442E11}" sibTransId="{6390DB2C-511E-4A43-BD97-F14021A9AD5B}"/>
    <dgm:cxn modelId="{9E725382-DC6D-49A8-B997-F41543A515E9}" srcId="{08DD4FC2-5BF4-4B44-9586-35CBB33A8659}" destId="{4D16099C-8721-43C8-89E4-63DE89F65444}" srcOrd="3" destOrd="0" parTransId="{94E54655-7630-4FB6-9F63-6BE8EB385056}" sibTransId="{4563F08B-48EB-49E6-9A1C-C9D193BC97A0}"/>
    <dgm:cxn modelId="{6D555E99-1B96-4CFB-93A2-32D4C687C68B}" srcId="{08DD4FC2-5BF4-4B44-9586-35CBB33A8659}" destId="{BFEE5B73-1FD1-4249-B182-ECBC0F7AC070}" srcOrd="1" destOrd="0" parTransId="{267D9E1B-0E06-42C7-9621-9128E3D274F8}" sibTransId="{364115EA-B8F5-4338-A28F-7AAA13434A57}"/>
    <dgm:cxn modelId="{B561BDCE-B2B5-4F34-B3C6-C4234CE2660D}" type="presOf" srcId="{08DD4FC2-5BF4-4B44-9586-35CBB33A8659}" destId="{A46192E4-6421-48EC-BE99-7D45CABCE632}" srcOrd="0" destOrd="0" presId="urn:microsoft.com/office/officeart/2008/layout/LinedList"/>
    <dgm:cxn modelId="{03D01C29-06AB-4723-B641-652B5C75EBFE}" type="presParOf" srcId="{A46192E4-6421-48EC-BE99-7D45CABCE632}" destId="{509BF2F6-04F4-4572-A778-430F5EE08C54}" srcOrd="0" destOrd="0" presId="urn:microsoft.com/office/officeart/2008/layout/LinedList"/>
    <dgm:cxn modelId="{59C88A8B-C03C-4E1C-9600-76E61FA468B6}" type="presParOf" srcId="{A46192E4-6421-48EC-BE99-7D45CABCE632}" destId="{284587C4-0967-4F71-A85D-D7133D3E024C}" srcOrd="1" destOrd="0" presId="urn:microsoft.com/office/officeart/2008/layout/LinedList"/>
    <dgm:cxn modelId="{127EA4E1-A99E-429D-BF9F-E208CF27B3E0}" type="presParOf" srcId="{284587C4-0967-4F71-A85D-D7133D3E024C}" destId="{6D1A81F0-4F4E-46E2-9440-1F39542D477D}" srcOrd="0" destOrd="0" presId="urn:microsoft.com/office/officeart/2008/layout/LinedList"/>
    <dgm:cxn modelId="{5681A112-842F-4F0E-9E9E-44960C9D62C8}" type="presParOf" srcId="{284587C4-0967-4F71-A85D-D7133D3E024C}" destId="{7CF767F9-555C-4534-B89F-5DCFFF935B49}" srcOrd="1" destOrd="0" presId="urn:microsoft.com/office/officeart/2008/layout/LinedList"/>
    <dgm:cxn modelId="{90281919-EC62-46D4-95A5-4F72F4FB1EB8}" type="presParOf" srcId="{A46192E4-6421-48EC-BE99-7D45CABCE632}" destId="{EB4F4D5F-2EE2-42DE-9375-375E52599593}" srcOrd="2" destOrd="0" presId="urn:microsoft.com/office/officeart/2008/layout/LinedList"/>
    <dgm:cxn modelId="{A85D0516-3C96-4858-B76D-A63B165C24D7}" type="presParOf" srcId="{A46192E4-6421-48EC-BE99-7D45CABCE632}" destId="{E4DDE027-579F-4FD4-BA99-BB107C826223}" srcOrd="3" destOrd="0" presId="urn:microsoft.com/office/officeart/2008/layout/LinedList"/>
    <dgm:cxn modelId="{D275CCBA-7477-471E-84CE-09290760CD2C}" type="presParOf" srcId="{E4DDE027-579F-4FD4-BA99-BB107C826223}" destId="{B82BC140-BEF0-45D2-A60F-1A6A2C9DEC61}" srcOrd="0" destOrd="0" presId="urn:microsoft.com/office/officeart/2008/layout/LinedList"/>
    <dgm:cxn modelId="{4553869E-2CB9-46E9-AE4B-4042D4717636}" type="presParOf" srcId="{E4DDE027-579F-4FD4-BA99-BB107C826223}" destId="{EAC5646A-DEFC-4D37-A246-D0009B6A0766}" srcOrd="1" destOrd="0" presId="urn:microsoft.com/office/officeart/2008/layout/LinedList"/>
    <dgm:cxn modelId="{56431B9A-0F79-4F8C-B033-73A803CA3B44}" type="presParOf" srcId="{A46192E4-6421-48EC-BE99-7D45CABCE632}" destId="{0511D6ED-C7D3-468B-BCCA-3FF51035411E}" srcOrd="4" destOrd="0" presId="urn:microsoft.com/office/officeart/2008/layout/LinedList"/>
    <dgm:cxn modelId="{6CD557E0-3E11-48B7-8BE7-20D5DB49D2C7}" type="presParOf" srcId="{A46192E4-6421-48EC-BE99-7D45CABCE632}" destId="{BC7261DF-1B2B-4197-804C-56E675E1CBC0}" srcOrd="5" destOrd="0" presId="urn:microsoft.com/office/officeart/2008/layout/LinedList"/>
    <dgm:cxn modelId="{0348A459-798F-43F6-BC4F-1CEB8C0AC77B}" type="presParOf" srcId="{BC7261DF-1B2B-4197-804C-56E675E1CBC0}" destId="{FCFB85EC-CDE9-4FC3-B78C-542F26315EC8}" srcOrd="0" destOrd="0" presId="urn:microsoft.com/office/officeart/2008/layout/LinedList"/>
    <dgm:cxn modelId="{48263726-EA86-418D-87FF-47E51446EA4F}" type="presParOf" srcId="{BC7261DF-1B2B-4197-804C-56E675E1CBC0}" destId="{62B7F69A-0D60-42D2-9AAF-2D9ACE76BA50}" srcOrd="1" destOrd="0" presId="urn:microsoft.com/office/officeart/2008/layout/LinedList"/>
    <dgm:cxn modelId="{03E2E1C9-86C7-4E9B-951A-F474FA83847C}" type="presParOf" srcId="{A46192E4-6421-48EC-BE99-7D45CABCE632}" destId="{D04DC5A4-7057-467B-B587-8BD8557E6F9F}" srcOrd="6" destOrd="0" presId="urn:microsoft.com/office/officeart/2008/layout/LinedList"/>
    <dgm:cxn modelId="{4B8CCC57-3B9F-464E-9400-C261F561CC22}" type="presParOf" srcId="{A46192E4-6421-48EC-BE99-7D45CABCE632}" destId="{50B5119D-2BB5-47B3-A5F4-75B582A17DCA}" srcOrd="7" destOrd="0" presId="urn:microsoft.com/office/officeart/2008/layout/LinedList"/>
    <dgm:cxn modelId="{10C454E5-4504-440F-A66E-FADE851C8ACD}" type="presParOf" srcId="{50B5119D-2BB5-47B3-A5F4-75B582A17DCA}" destId="{00A247F7-61F8-4957-91D9-CF5E90A90F12}" srcOrd="0" destOrd="0" presId="urn:microsoft.com/office/officeart/2008/layout/LinedList"/>
    <dgm:cxn modelId="{ACAFC1D4-5B3C-4FD1-8261-4BCCC9054AFE}" type="presParOf" srcId="{50B5119D-2BB5-47B3-A5F4-75B582A17DCA}" destId="{EBAB9961-5C6E-49B5-888C-A41BD88B86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5D3DD6-9F07-482A-9E05-8085D8450E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0CC0CC-A23A-4BCA-A241-FA2A12005632}">
      <dgm:prSet/>
      <dgm:spPr/>
      <dgm:t>
        <a:bodyPr/>
        <a:lstStyle/>
        <a:p>
          <a:r>
            <a:rPr lang="en-GB"/>
            <a:t>Planning of the actual functionality of the API</a:t>
          </a:r>
          <a:endParaRPr lang="en-US"/>
        </a:p>
      </dgm:t>
    </dgm:pt>
    <dgm:pt modelId="{8C8C6170-2270-49B5-BCC0-4B4A99D61EA4}" type="parTrans" cxnId="{2AD5D5B1-39EE-4199-973F-1DF23FD0CDE7}">
      <dgm:prSet/>
      <dgm:spPr/>
      <dgm:t>
        <a:bodyPr/>
        <a:lstStyle/>
        <a:p>
          <a:endParaRPr lang="en-US"/>
        </a:p>
      </dgm:t>
    </dgm:pt>
    <dgm:pt modelId="{5D47C98D-7EDD-4615-9541-4A8625F012D6}" type="sibTrans" cxnId="{2AD5D5B1-39EE-4199-973F-1DF23FD0CDE7}">
      <dgm:prSet/>
      <dgm:spPr/>
      <dgm:t>
        <a:bodyPr/>
        <a:lstStyle/>
        <a:p>
          <a:endParaRPr lang="en-US"/>
        </a:p>
      </dgm:t>
    </dgm:pt>
    <dgm:pt modelId="{452CC7EC-076C-4A7A-A079-9A6570087203}">
      <dgm:prSet/>
      <dgm:spPr/>
      <dgm:t>
        <a:bodyPr/>
        <a:lstStyle/>
        <a:p>
          <a:r>
            <a:rPr lang="en-GB"/>
            <a:t>Transition from Java EE to Spring Boot – Very quick and smooth. </a:t>
          </a:r>
          <a:endParaRPr lang="en-US"/>
        </a:p>
      </dgm:t>
    </dgm:pt>
    <dgm:pt modelId="{0FADDA45-6EB4-4649-A395-67AF40A5C02E}" type="parTrans" cxnId="{CF8DE937-3B6E-4D9E-B60B-D9E0D9A5F989}">
      <dgm:prSet/>
      <dgm:spPr/>
      <dgm:t>
        <a:bodyPr/>
        <a:lstStyle/>
        <a:p>
          <a:endParaRPr lang="en-US"/>
        </a:p>
      </dgm:t>
    </dgm:pt>
    <dgm:pt modelId="{2F8D016D-54F0-4585-9970-3BEE50DDE310}" type="sibTrans" cxnId="{CF8DE937-3B6E-4D9E-B60B-D9E0D9A5F989}">
      <dgm:prSet/>
      <dgm:spPr/>
      <dgm:t>
        <a:bodyPr/>
        <a:lstStyle/>
        <a:p>
          <a:endParaRPr lang="en-US"/>
        </a:p>
      </dgm:t>
    </dgm:pt>
    <dgm:pt modelId="{128DEBBF-9F7F-4505-A67E-BFF435BF8CF8}">
      <dgm:prSet/>
      <dgm:spPr/>
      <dgm:t>
        <a:bodyPr/>
        <a:lstStyle/>
        <a:p>
          <a:r>
            <a:rPr lang="en-GB"/>
            <a:t>Entities planned out very well- knew exactly how I wanted the foreign keys to work.  </a:t>
          </a:r>
          <a:endParaRPr lang="en-US"/>
        </a:p>
      </dgm:t>
    </dgm:pt>
    <dgm:pt modelId="{3484F594-A608-4A9D-B33C-8893C4A36FAF}" type="parTrans" cxnId="{DB2AF866-9266-4947-9E80-1AA71C8CFAC2}">
      <dgm:prSet/>
      <dgm:spPr/>
      <dgm:t>
        <a:bodyPr/>
        <a:lstStyle/>
        <a:p>
          <a:endParaRPr lang="en-US"/>
        </a:p>
      </dgm:t>
    </dgm:pt>
    <dgm:pt modelId="{05F137B5-C434-4A49-984C-CCA7F0784162}" type="sibTrans" cxnId="{DB2AF866-9266-4947-9E80-1AA71C8CFAC2}">
      <dgm:prSet/>
      <dgm:spPr/>
      <dgm:t>
        <a:bodyPr/>
        <a:lstStyle/>
        <a:p>
          <a:endParaRPr lang="en-US"/>
        </a:p>
      </dgm:t>
    </dgm:pt>
    <dgm:pt modelId="{A7546E43-FA0C-4EF8-B8B5-48154FDC3001}">
      <dgm:prSet/>
      <dgm:spPr/>
      <dgm:t>
        <a:bodyPr/>
        <a:lstStyle/>
        <a:p>
          <a:r>
            <a:rPr lang="en-GB"/>
            <a:t>Over 70% testing coverage</a:t>
          </a:r>
          <a:endParaRPr lang="en-US"/>
        </a:p>
      </dgm:t>
    </dgm:pt>
    <dgm:pt modelId="{7D546F57-F7F1-4138-9B77-D2F141CFC0BF}" type="parTrans" cxnId="{573A5A98-053C-4CD8-8177-A1394ECB8122}">
      <dgm:prSet/>
      <dgm:spPr/>
      <dgm:t>
        <a:bodyPr/>
        <a:lstStyle/>
        <a:p>
          <a:endParaRPr lang="en-US"/>
        </a:p>
      </dgm:t>
    </dgm:pt>
    <dgm:pt modelId="{0AB12227-D8AC-4010-83ED-3B39B94E2B3B}" type="sibTrans" cxnId="{573A5A98-053C-4CD8-8177-A1394ECB8122}">
      <dgm:prSet/>
      <dgm:spPr/>
      <dgm:t>
        <a:bodyPr/>
        <a:lstStyle/>
        <a:p>
          <a:endParaRPr lang="en-US"/>
        </a:p>
      </dgm:t>
    </dgm:pt>
    <dgm:pt modelId="{8597BB11-FE8A-4C16-A478-3957681CAC3F}" type="pres">
      <dgm:prSet presAssocID="{F15D3DD6-9F07-482A-9E05-8085D8450E8C}" presName="vert0" presStyleCnt="0">
        <dgm:presLayoutVars>
          <dgm:dir/>
          <dgm:animOne val="branch"/>
          <dgm:animLvl val="lvl"/>
        </dgm:presLayoutVars>
      </dgm:prSet>
      <dgm:spPr/>
    </dgm:pt>
    <dgm:pt modelId="{C667705D-1A63-4FA8-9A99-65555C7467C3}" type="pres">
      <dgm:prSet presAssocID="{660CC0CC-A23A-4BCA-A241-FA2A12005632}" presName="thickLine" presStyleLbl="alignNode1" presStyleIdx="0" presStyleCnt="4"/>
      <dgm:spPr/>
    </dgm:pt>
    <dgm:pt modelId="{52438B16-90B8-496E-8D2B-2C2A5FDB49C0}" type="pres">
      <dgm:prSet presAssocID="{660CC0CC-A23A-4BCA-A241-FA2A12005632}" presName="horz1" presStyleCnt="0"/>
      <dgm:spPr/>
    </dgm:pt>
    <dgm:pt modelId="{E446ACD8-8D1C-4AD6-AC1E-786D8F285FEF}" type="pres">
      <dgm:prSet presAssocID="{660CC0CC-A23A-4BCA-A241-FA2A12005632}" presName="tx1" presStyleLbl="revTx" presStyleIdx="0" presStyleCnt="4"/>
      <dgm:spPr/>
    </dgm:pt>
    <dgm:pt modelId="{574B3B98-D3FA-4331-B1AC-9AB9F4FCD258}" type="pres">
      <dgm:prSet presAssocID="{660CC0CC-A23A-4BCA-A241-FA2A12005632}" presName="vert1" presStyleCnt="0"/>
      <dgm:spPr/>
    </dgm:pt>
    <dgm:pt modelId="{408A1359-E61D-4248-A5C1-B540AFDA7D1C}" type="pres">
      <dgm:prSet presAssocID="{452CC7EC-076C-4A7A-A079-9A6570087203}" presName="thickLine" presStyleLbl="alignNode1" presStyleIdx="1" presStyleCnt="4"/>
      <dgm:spPr/>
    </dgm:pt>
    <dgm:pt modelId="{33291C09-71A5-4F47-BA62-BA26B25782D9}" type="pres">
      <dgm:prSet presAssocID="{452CC7EC-076C-4A7A-A079-9A6570087203}" presName="horz1" presStyleCnt="0"/>
      <dgm:spPr/>
    </dgm:pt>
    <dgm:pt modelId="{A616FCFF-6FA2-42F5-872D-B5B0E160F72A}" type="pres">
      <dgm:prSet presAssocID="{452CC7EC-076C-4A7A-A079-9A6570087203}" presName="tx1" presStyleLbl="revTx" presStyleIdx="1" presStyleCnt="4"/>
      <dgm:spPr/>
    </dgm:pt>
    <dgm:pt modelId="{9C9A825C-32C6-434D-AAA5-AF90843CFC79}" type="pres">
      <dgm:prSet presAssocID="{452CC7EC-076C-4A7A-A079-9A6570087203}" presName="vert1" presStyleCnt="0"/>
      <dgm:spPr/>
    </dgm:pt>
    <dgm:pt modelId="{9DB3DBA5-0D18-4F07-89C1-7942A3B1DA6F}" type="pres">
      <dgm:prSet presAssocID="{128DEBBF-9F7F-4505-A67E-BFF435BF8CF8}" presName="thickLine" presStyleLbl="alignNode1" presStyleIdx="2" presStyleCnt="4"/>
      <dgm:spPr/>
    </dgm:pt>
    <dgm:pt modelId="{333D8C72-02BF-4F36-BD6A-9F89D432803B}" type="pres">
      <dgm:prSet presAssocID="{128DEBBF-9F7F-4505-A67E-BFF435BF8CF8}" presName="horz1" presStyleCnt="0"/>
      <dgm:spPr/>
    </dgm:pt>
    <dgm:pt modelId="{4FF35C01-4ED9-4C71-9AE3-9207B9CDE03D}" type="pres">
      <dgm:prSet presAssocID="{128DEBBF-9F7F-4505-A67E-BFF435BF8CF8}" presName="tx1" presStyleLbl="revTx" presStyleIdx="2" presStyleCnt="4"/>
      <dgm:spPr/>
    </dgm:pt>
    <dgm:pt modelId="{3ADDF545-B0A5-4A37-9849-7A18DE70DE7D}" type="pres">
      <dgm:prSet presAssocID="{128DEBBF-9F7F-4505-A67E-BFF435BF8CF8}" presName="vert1" presStyleCnt="0"/>
      <dgm:spPr/>
    </dgm:pt>
    <dgm:pt modelId="{4858C9F2-DFDE-4560-AA7F-95D042C4A90F}" type="pres">
      <dgm:prSet presAssocID="{A7546E43-FA0C-4EF8-B8B5-48154FDC3001}" presName="thickLine" presStyleLbl="alignNode1" presStyleIdx="3" presStyleCnt="4"/>
      <dgm:spPr/>
    </dgm:pt>
    <dgm:pt modelId="{16B316FF-08F1-47D5-B816-A3BE8CAE8894}" type="pres">
      <dgm:prSet presAssocID="{A7546E43-FA0C-4EF8-B8B5-48154FDC3001}" presName="horz1" presStyleCnt="0"/>
      <dgm:spPr/>
    </dgm:pt>
    <dgm:pt modelId="{0C25DFB0-B926-4A20-8300-E9ACD1E3DBA8}" type="pres">
      <dgm:prSet presAssocID="{A7546E43-FA0C-4EF8-B8B5-48154FDC3001}" presName="tx1" presStyleLbl="revTx" presStyleIdx="3" presStyleCnt="4"/>
      <dgm:spPr/>
    </dgm:pt>
    <dgm:pt modelId="{6C71F5F5-04E3-4987-9182-E3D236A6A5F0}" type="pres">
      <dgm:prSet presAssocID="{A7546E43-FA0C-4EF8-B8B5-48154FDC3001}" presName="vert1" presStyleCnt="0"/>
      <dgm:spPr/>
    </dgm:pt>
  </dgm:ptLst>
  <dgm:cxnLst>
    <dgm:cxn modelId="{362D952D-E164-47F6-B57F-91D8D030A07D}" type="presOf" srcId="{660CC0CC-A23A-4BCA-A241-FA2A12005632}" destId="{E446ACD8-8D1C-4AD6-AC1E-786D8F285FEF}" srcOrd="0" destOrd="0" presId="urn:microsoft.com/office/officeart/2008/layout/LinedList"/>
    <dgm:cxn modelId="{CF8DE937-3B6E-4D9E-B60B-D9E0D9A5F989}" srcId="{F15D3DD6-9F07-482A-9E05-8085D8450E8C}" destId="{452CC7EC-076C-4A7A-A079-9A6570087203}" srcOrd="1" destOrd="0" parTransId="{0FADDA45-6EB4-4649-A395-67AF40A5C02E}" sibTransId="{2F8D016D-54F0-4585-9970-3BEE50DDE310}"/>
    <dgm:cxn modelId="{92EC6F3C-8C44-4AF2-B730-C15C4018CC62}" type="presOf" srcId="{128DEBBF-9F7F-4505-A67E-BFF435BF8CF8}" destId="{4FF35C01-4ED9-4C71-9AE3-9207B9CDE03D}" srcOrd="0" destOrd="0" presId="urn:microsoft.com/office/officeart/2008/layout/LinedList"/>
    <dgm:cxn modelId="{9C3D2065-8621-4AA7-B8B0-201C78123B9B}" type="presOf" srcId="{A7546E43-FA0C-4EF8-B8B5-48154FDC3001}" destId="{0C25DFB0-B926-4A20-8300-E9ACD1E3DBA8}" srcOrd="0" destOrd="0" presId="urn:microsoft.com/office/officeart/2008/layout/LinedList"/>
    <dgm:cxn modelId="{DB2AF866-9266-4947-9E80-1AA71C8CFAC2}" srcId="{F15D3DD6-9F07-482A-9E05-8085D8450E8C}" destId="{128DEBBF-9F7F-4505-A67E-BFF435BF8CF8}" srcOrd="2" destOrd="0" parTransId="{3484F594-A608-4A9D-B33C-8893C4A36FAF}" sibTransId="{05F137B5-C434-4A49-984C-CCA7F0784162}"/>
    <dgm:cxn modelId="{98C3E169-7ACF-40AA-B266-7A80F053BF79}" type="presOf" srcId="{452CC7EC-076C-4A7A-A079-9A6570087203}" destId="{A616FCFF-6FA2-42F5-872D-B5B0E160F72A}" srcOrd="0" destOrd="0" presId="urn:microsoft.com/office/officeart/2008/layout/LinedList"/>
    <dgm:cxn modelId="{573A5A98-053C-4CD8-8177-A1394ECB8122}" srcId="{F15D3DD6-9F07-482A-9E05-8085D8450E8C}" destId="{A7546E43-FA0C-4EF8-B8B5-48154FDC3001}" srcOrd="3" destOrd="0" parTransId="{7D546F57-F7F1-4138-9B77-D2F141CFC0BF}" sibTransId="{0AB12227-D8AC-4010-83ED-3B39B94E2B3B}"/>
    <dgm:cxn modelId="{2AD5D5B1-39EE-4199-973F-1DF23FD0CDE7}" srcId="{F15D3DD6-9F07-482A-9E05-8085D8450E8C}" destId="{660CC0CC-A23A-4BCA-A241-FA2A12005632}" srcOrd="0" destOrd="0" parTransId="{8C8C6170-2270-49B5-BCC0-4B4A99D61EA4}" sibTransId="{5D47C98D-7EDD-4615-9541-4A8625F012D6}"/>
    <dgm:cxn modelId="{0C99E1D1-196E-4CBD-98C8-163D6C4D7F0E}" type="presOf" srcId="{F15D3DD6-9F07-482A-9E05-8085D8450E8C}" destId="{8597BB11-FE8A-4C16-A478-3957681CAC3F}" srcOrd="0" destOrd="0" presId="urn:microsoft.com/office/officeart/2008/layout/LinedList"/>
    <dgm:cxn modelId="{327F29AD-2958-4D3B-9018-A514D98F51D1}" type="presParOf" srcId="{8597BB11-FE8A-4C16-A478-3957681CAC3F}" destId="{C667705D-1A63-4FA8-9A99-65555C7467C3}" srcOrd="0" destOrd="0" presId="urn:microsoft.com/office/officeart/2008/layout/LinedList"/>
    <dgm:cxn modelId="{53E7E1D8-F195-406E-AF85-0EA2F0F1E064}" type="presParOf" srcId="{8597BB11-FE8A-4C16-A478-3957681CAC3F}" destId="{52438B16-90B8-496E-8D2B-2C2A5FDB49C0}" srcOrd="1" destOrd="0" presId="urn:microsoft.com/office/officeart/2008/layout/LinedList"/>
    <dgm:cxn modelId="{2F6F1EB8-8F73-4FD9-98C0-4F02AC8107B3}" type="presParOf" srcId="{52438B16-90B8-496E-8D2B-2C2A5FDB49C0}" destId="{E446ACD8-8D1C-4AD6-AC1E-786D8F285FEF}" srcOrd="0" destOrd="0" presId="urn:microsoft.com/office/officeart/2008/layout/LinedList"/>
    <dgm:cxn modelId="{B637ECC6-9470-491C-8702-7FCA89C18A84}" type="presParOf" srcId="{52438B16-90B8-496E-8D2B-2C2A5FDB49C0}" destId="{574B3B98-D3FA-4331-B1AC-9AB9F4FCD258}" srcOrd="1" destOrd="0" presId="urn:microsoft.com/office/officeart/2008/layout/LinedList"/>
    <dgm:cxn modelId="{2C66F21D-CCE4-4FF3-BD13-1F2E87027BF4}" type="presParOf" srcId="{8597BB11-FE8A-4C16-A478-3957681CAC3F}" destId="{408A1359-E61D-4248-A5C1-B540AFDA7D1C}" srcOrd="2" destOrd="0" presId="urn:microsoft.com/office/officeart/2008/layout/LinedList"/>
    <dgm:cxn modelId="{6B9CCBB6-D9BE-4903-AD50-47C6223D1F7E}" type="presParOf" srcId="{8597BB11-FE8A-4C16-A478-3957681CAC3F}" destId="{33291C09-71A5-4F47-BA62-BA26B25782D9}" srcOrd="3" destOrd="0" presId="urn:microsoft.com/office/officeart/2008/layout/LinedList"/>
    <dgm:cxn modelId="{B3463124-0D77-4565-A2FA-621098A1D51D}" type="presParOf" srcId="{33291C09-71A5-4F47-BA62-BA26B25782D9}" destId="{A616FCFF-6FA2-42F5-872D-B5B0E160F72A}" srcOrd="0" destOrd="0" presId="urn:microsoft.com/office/officeart/2008/layout/LinedList"/>
    <dgm:cxn modelId="{C13ACBFB-FE27-4EAC-86AA-EECC22875BE2}" type="presParOf" srcId="{33291C09-71A5-4F47-BA62-BA26B25782D9}" destId="{9C9A825C-32C6-434D-AAA5-AF90843CFC79}" srcOrd="1" destOrd="0" presId="urn:microsoft.com/office/officeart/2008/layout/LinedList"/>
    <dgm:cxn modelId="{8AB905FC-6C75-43A9-9995-B76B4A645F39}" type="presParOf" srcId="{8597BB11-FE8A-4C16-A478-3957681CAC3F}" destId="{9DB3DBA5-0D18-4F07-89C1-7942A3B1DA6F}" srcOrd="4" destOrd="0" presId="urn:microsoft.com/office/officeart/2008/layout/LinedList"/>
    <dgm:cxn modelId="{CB17C591-01E8-4524-90A4-D2D7BF6B6B4B}" type="presParOf" srcId="{8597BB11-FE8A-4C16-A478-3957681CAC3F}" destId="{333D8C72-02BF-4F36-BD6A-9F89D432803B}" srcOrd="5" destOrd="0" presId="urn:microsoft.com/office/officeart/2008/layout/LinedList"/>
    <dgm:cxn modelId="{F5CBC86F-05EA-49D9-88D3-61B07EE8754E}" type="presParOf" srcId="{333D8C72-02BF-4F36-BD6A-9F89D432803B}" destId="{4FF35C01-4ED9-4C71-9AE3-9207B9CDE03D}" srcOrd="0" destOrd="0" presId="urn:microsoft.com/office/officeart/2008/layout/LinedList"/>
    <dgm:cxn modelId="{8A263FA8-9656-45C6-BC47-96D35EA142F7}" type="presParOf" srcId="{333D8C72-02BF-4F36-BD6A-9F89D432803B}" destId="{3ADDF545-B0A5-4A37-9849-7A18DE70DE7D}" srcOrd="1" destOrd="0" presId="urn:microsoft.com/office/officeart/2008/layout/LinedList"/>
    <dgm:cxn modelId="{5CDD2A57-FF8E-4C2C-A3D3-3C5828C39110}" type="presParOf" srcId="{8597BB11-FE8A-4C16-A478-3957681CAC3F}" destId="{4858C9F2-DFDE-4560-AA7F-95D042C4A90F}" srcOrd="6" destOrd="0" presId="urn:microsoft.com/office/officeart/2008/layout/LinedList"/>
    <dgm:cxn modelId="{D64D59F5-8D6F-4CBF-A48D-34F789696270}" type="presParOf" srcId="{8597BB11-FE8A-4C16-A478-3957681CAC3F}" destId="{16B316FF-08F1-47D5-B816-A3BE8CAE8894}" srcOrd="7" destOrd="0" presId="urn:microsoft.com/office/officeart/2008/layout/LinedList"/>
    <dgm:cxn modelId="{DC6C18E1-D60D-4076-9EF4-B111344B7A18}" type="presParOf" srcId="{16B316FF-08F1-47D5-B816-A3BE8CAE8894}" destId="{0C25DFB0-B926-4A20-8300-E9ACD1E3DBA8}" srcOrd="0" destOrd="0" presId="urn:microsoft.com/office/officeart/2008/layout/LinedList"/>
    <dgm:cxn modelId="{1DF0CC17-A4F0-4068-B1E1-E7EBC6D7CAFD}" type="presParOf" srcId="{16B316FF-08F1-47D5-B816-A3BE8CAE8894}" destId="{6C71F5F5-04E3-4987-9182-E3D236A6A5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1E0D29-41C8-44B3-B247-C5C1E0D7E94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FFBB06-6D81-4D88-8D27-40C4B785245E}">
      <dgm:prSet/>
      <dgm:spPr/>
      <dgm:t>
        <a:bodyPr/>
        <a:lstStyle/>
        <a:p>
          <a:r>
            <a:rPr lang="en-GB"/>
            <a:t>Selenium testing for the front end. </a:t>
          </a:r>
          <a:endParaRPr lang="en-US"/>
        </a:p>
      </dgm:t>
    </dgm:pt>
    <dgm:pt modelId="{ADC311FC-8A71-402D-AC16-B7CBFCF21052}" type="parTrans" cxnId="{BE32CFE6-37A2-42DF-BACB-CBFA0A0F6F2F}">
      <dgm:prSet/>
      <dgm:spPr/>
      <dgm:t>
        <a:bodyPr/>
        <a:lstStyle/>
        <a:p>
          <a:endParaRPr lang="en-US"/>
        </a:p>
      </dgm:t>
    </dgm:pt>
    <dgm:pt modelId="{66308BF9-406C-4875-BC6A-685E0390594F}" type="sibTrans" cxnId="{BE32CFE6-37A2-42DF-BACB-CBFA0A0F6F2F}">
      <dgm:prSet/>
      <dgm:spPr/>
      <dgm:t>
        <a:bodyPr/>
        <a:lstStyle/>
        <a:p>
          <a:endParaRPr lang="en-US"/>
        </a:p>
      </dgm:t>
    </dgm:pt>
    <dgm:pt modelId="{3E97528C-1A09-44F7-9E2D-51F04D7A14E5}">
      <dgm:prSet/>
      <dgm:spPr/>
      <dgm:t>
        <a:bodyPr/>
        <a:lstStyle/>
        <a:p>
          <a:r>
            <a:rPr lang="en-GB"/>
            <a:t>Better planning on the front end overall .</a:t>
          </a:r>
          <a:endParaRPr lang="en-US"/>
        </a:p>
      </dgm:t>
    </dgm:pt>
    <dgm:pt modelId="{05CA0D6F-0282-4F97-8FE0-500E8BFC77C9}" type="parTrans" cxnId="{51966435-BA61-42BA-84EC-9F490D4281C1}">
      <dgm:prSet/>
      <dgm:spPr/>
      <dgm:t>
        <a:bodyPr/>
        <a:lstStyle/>
        <a:p>
          <a:endParaRPr lang="en-US"/>
        </a:p>
      </dgm:t>
    </dgm:pt>
    <dgm:pt modelId="{B6C40CED-06A5-4127-9B70-4A4EADCC82A2}" type="sibTrans" cxnId="{51966435-BA61-42BA-84EC-9F490D4281C1}">
      <dgm:prSet/>
      <dgm:spPr/>
      <dgm:t>
        <a:bodyPr/>
        <a:lstStyle/>
        <a:p>
          <a:endParaRPr lang="en-US"/>
        </a:p>
      </dgm:t>
    </dgm:pt>
    <dgm:pt modelId="{6028E3D7-0DD3-427A-B7A7-4F5BF1C8D6F1}">
      <dgm:prSet/>
      <dgm:spPr/>
      <dgm:t>
        <a:bodyPr/>
        <a:lstStyle/>
        <a:p>
          <a:r>
            <a:rPr lang="en-GB"/>
            <a:t>Addition of features that were not yet implemented such as password encryption and Spring security. </a:t>
          </a:r>
          <a:endParaRPr lang="en-US"/>
        </a:p>
      </dgm:t>
    </dgm:pt>
    <dgm:pt modelId="{E3AD3574-3C53-49F9-9C3F-E4B6EDDFD28A}" type="parTrans" cxnId="{B94CEBD2-E102-4090-917D-0D2A1759FE8B}">
      <dgm:prSet/>
      <dgm:spPr/>
      <dgm:t>
        <a:bodyPr/>
        <a:lstStyle/>
        <a:p>
          <a:endParaRPr lang="en-US"/>
        </a:p>
      </dgm:t>
    </dgm:pt>
    <dgm:pt modelId="{BAAD1FDA-4193-4029-8F3A-C19C6D185F37}" type="sibTrans" cxnId="{B94CEBD2-E102-4090-917D-0D2A1759FE8B}">
      <dgm:prSet/>
      <dgm:spPr/>
      <dgm:t>
        <a:bodyPr/>
        <a:lstStyle/>
        <a:p>
          <a:endParaRPr lang="en-US"/>
        </a:p>
      </dgm:t>
    </dgm:pt>
    <dgm:pt modelId="{8E21B00A-B570-409B-A911-E6812F12679D}">
      <dgm:prSet/>
      <dgm:spPr/>
      <dgm:t>
        <a:bodyPr/>
        <a:lstStyle/>
        <a:p>
          <a:r>
            <a:rPr lang="en-GB"/>
            <a:t>Deploy on the cloud with SQL capabilities</a:t>
          </a:r>
          <a:endParaRPr lang="en-US"/>
        </a:p>
      </dgm:t>
    </dgm:pt>
    <dgm:pt modelId="{2DE6B5E9-4853-4CDF-B2AE-98E857412015}" type="parTrans" cxnId="{CB3CB017-73F8-4405-AFB7-F6B93ABD2711}">
      <dgm:prSet/>
      <dgm:spPr/>
      <dgm:t>
        <a:bodyPr/>
        <a:lstStyle/>
        <a:p>
          <a:endParaRPr lang="en-US"/>
        </a:p>
      </dgm:t>
    </dgm:pt>
    <dgm:pt modelId="{47BE1E9D-DAB4-43BF-9863-030B6B19416D}" type="sibTrans" cxnId="{CB3CB017-73F8-4405-AFB7-F6B93ABD2711}">
      <dgm:prSet/>
      <dgm:spPr/>
      <dgm:t>
        <a:bodyPr/>
        <a:lstStyle/>
        <a:p>
          <a:endParaRPr lang="en-US"/>
        </a:p>
      </dgm:t>
    </dgm:pt>
    <dgm:pt modelId="{4436CF9E-254F-4AB9-9DF8-8EE350545452}" type="pres">
      <dgm:prSet presAssocID="{921E0D29-41C8-44B3-B247-C5C1E0D7E94E}" presName="vert0" presStyleCnt="0">
        <dgm:presLayoutVars>
          <dgm:dir/>
          <dgm:animOne val="branch"/>
          <dgm:animLvl val="lvl"/>
        </dgm:presLayoutVars>
      </dgm:prSet>
      <dgm:spPr/>
    </dgm:pt>
    <dgm:pt modelId="{E76A15D3-D60D-4C70-B374-2D28D7F5283B}" type="pres">
      <dgm:prSet presAssocID="{00FFBB06-6D81-4D88-8D27-40C4B785245E}" presName="thickLine" presStyleLbl="alignNode1" presStyleIdx="0" presStyleCnt="4"/>
      <dgm:spPr/>
    </dgm:pt>
    <dgm:pt modelId="{C600A714-DD93-4601-A98D-F33512708ACA}" type="pres">
      <dgm:prSet presAssocID="{00FFBB06-6D81-4D88-8D27-40C4B785245E}" presName="horz1" presStyleCnt="0"/>
      <dgm:spPr/>
    </dgm:pt>
    <dgm:pt modelId="{77B923E1-1893-40D9-9133-9780441DD892}" type="pres">
      <dgm:prSet presAssocID="{00FFBB06-6D81-4D88-8D27-40C4B785245E}" presName="tx1" presStyleLbl="revTx" presStyleIdx="0" presStyleCnt="4"/>
      <dgm:spPr/>
    </dgm:pt>
    <dgm:pt modelId="{763F70F4-A6F5-410E-B922-CA9C1762F9B5}" type="pres">
      <dgm:prSet presAssocID="{00FFBB06-6D81-4D88-8D27-40C4B785245E}" presName="vert1" presStyleCnt="0"/>
      <dgm:spPr/>
    </dgm:pt>
    <dgm:pt modelId="{A4463884-F6EA-4155-80AC-3FB61EEEC06B}" type="pres">
      <dgm:prSet presAssocID="{3E97528C-1A09-44F7-9E2D-51F04D7A14E5}" presName="thickLine" presStyleLbl="alignNode1" presStyleIdx="1" presStyleCnt="4"/>
      <dgm:spPr/>
    </dgm:pt>
    <dgm:pt modelId="{C4A433F2-D73F-4434-809A-B1FE00F832F3}" type="pres">
      <dgm:prSet presAssocID="{3E97528C-1A09-44F7-9E2D-51F04D7A14E5}" presName="horz1" presStyleCnt="0"/>
      <dgm:spPr/>
    </dgm:pt>
    <dgm:pt modelId="{8E42EB86-8641-4C5D-9480-0C303BE9C87A}" type="pres">
      <dgm:prSet presAssocID="{3E97528C-1A09-44F7-9E2D-51F04D7A14E5}" presName="tx1" presStyleLbl="revTx" presStyleIdx="1" presStyleCnt="4"/>
      <dgm:spPr/>
    </dgm:pt>
    <dgm:pt modelId="{10385203-B23D-4298-B0A8-A7AEC780DA90}" type="pres">
      <dgm:prSet presAssocID="{3E97528C-1A09-44F7-9E2D-51F04D7A14E5}" presName="vert1" presStyleCnt="0"/>
      <dgm:spPr/>
    </dgm:pt>
    <dgm:pt modelId="{FD41F501-53A6-460E-80A5-7884DF65610D}" type="pres">
      <dgm:prSet presAssocID="{6028E3D7-0DD3-427A-B7A7-4F5BF1C8D6F1}" presName="thickLine" presStyleLbl="alignNode1" presStyleIdx="2" presStyleCnt="4"/>
      <dgm:spPr/>
    </dgm:pt>
    <dgm:pt modelId="{AC7627CE-8DDC-4548-98E0-DC3C63D82621}" type="pres">
      <dgm:prSet presAssocID="{6028E3D7-0DD3-427A-B7A7-4F5BF1C8D6F1}" presName="horz1" presStyleCnt="0"/>
      <dgm:spPr/>
    </dgm:pt>
    <dgm:pt modelId="{735D2DDE-E16A-4A31-BD3B-5700684A6CFD}" type="pres">
      <dgm:prSet presAssocID="{6028E3D7-0DD3-427A-B7A7-4F5BF1C8D6F1}" presName="tx1" presStyleLbl="revTx" presStyleIdx="2" presStyleCnt="4"/>
      <dgm:spPr/>
    </dgm:pt>
    <dgm:pt modelId="{4C65E32A-D088-4433-B8C5-AE2E72800A8D}" type="pres">
      <dgm:prSet presAssocID="{6028E3D7-0DD3-427A-B7A7-4F5BF1C8D6F1}" presName="vert1" presStyleCnt="0"/>
      <dgm:spPr/>
    </dgm:pt>
    <dgm:pt modelId="{8784C5C5-3DA3-4A06-ACCE-D32B181B4FE2}" type="pres">
      <dgm:prSet presAssocID="{8E21B00A-B570-409B-A911-E6812F12679D}" presName="thickLine" presStyleLbl="alignNode1" presStyleIdx="3" presStyleCnt="4"/>
      <dgm:spPr/>
    </dgm:pt>
    <dgm:pt modelId="{7578C6F8-FC98-4FEE-B4FA-861FD1052662}" type="pres">
      <dgm:prSet presAssocID="{8E21B00A-B570-409B-A911-E6812F12679D}" presName="horz1" presStyleCnt="0"/>
      <dgm:spPr/>
    </dgm:pt>
    <dgm:pt modelId="{E2B0B561-CAB3-4575-8D49-5757B021D6BF}" type="pres">
      <dgm:prSet presAssocID="{8E21B00A-B570-409B-A911-E6812F12679D}" presName="tx1" presStyleLbl="revTx" presStyleIdx="3" presStyleCnt="4"/>
      <dgm:spPr/>
    </dgm:pt>
    <dgm:pt modelId="{3038675C-97FA-455F-83E7-A7FC46D5BA8A}" type="pres">
      <dgm:prSet presAssocID="{8E21B00A-B570-409B-A911-E6812F12679D}" presName="vert1" presStyleCnt="0"/>
      <dgm:spPr/>
    </dgm:pt>
  </dgm:ptLst>
  <dgm:cxnLst>
    <dgm:cxn modelId="{06422D16-628F-465B-A760-182665FFE539}" type="presOf" srcId="{921E0D29-41C8-44B3-B247-C5C1E0D7E94E}" destId="{4436CF9E-254F-4AB9-9DF8-8EE350545452}" srcOrd="0" destOrd="0" presId="urn:microsoft.com/office/officeart/2008/layout/LinedList"/>
    <dgm:cxn modelId="{CB3CB017-73F8-4405-AFB7-F6B93ABD2711}" srcId="{921E0D29-41C8-44B3-B247-C5C1E0D7E94E}" destId="{8E21B00A-B570-409B-A911-E6812F12679D}" srcOrd="3" destOrd="0" parTransId="{2DE6B5E9-4853-4CDF-B2AE-98E857412015}" sibTransId="{47BE1E9D-DAB4-43BF-9863-030B6B19416D}"/>
    <dgm:cxn modelId="{51966435-BA61-42BA-84EC-9F490D4281C1}" srcId="{921E0D29-41C8-44B3-B247-C5C1E0D7E94E}" destId="{3E97528C-1A09-44F7-9E2D-51F04D7A14E5}" srcOrd="1" destOrd="0" parTransId="{05CA0D6F-0282-4F97-8FE0-500E8BFC77C9}" sibTransId="{B6C40CED-06A5-4127-9B70-4A4EADCC82A2}"/>
    <dgm:cxn modelId="{BB9FA57E-1CAF-451F-A85B-12926420AC56}" type="presOf" srcId="{00FFBB06-6D81-4D88-8D27-40C4B785245E}" destId="{77B923E1-1893-40D9-9133-9780441DD892}" srcOrd="0" destOrd="0" presId="urn:microsoft.com/office/officeart/2008/layout/LinedList"/>
    <dgm:cxn modelId="{CD7DC97E-10AD-4C24-B619-D1991D134BC0}" type="presOf" srcId="{8E21B00A-B570-409B-A911-E6812F12679D}" destId="{E2B0B561-CAB3-4575-8D49-5757B021D6BF}" srcOrd="0" destOrd="0" presId="urn:microsoft.com/office/officeart/2008/layout/LinedList"/>
    <dgm:cxn modelId="{B94CEBD2-E102-4090-917D-0D2A1759FE8B}" srcId="{921E0D29-41C8-44B3-B247-C5C1E0D7E94E}" destId="{6028E3D7-0DD3-427A-B7A7-4F5BF1C8D6F1}" srcOrd="2" destOrd="0" parTransId="{E3AD3574-3C53-49F9-9C3F-E4B6EDDFD28A}" sibTransId="{BAAD1FDA-4193-4029-8F3A-C19C6D185F37}"/>
    <dgm:cxn modelId="{A22190E1-4079-4118-BD5C-C2F9F87A1145}" type="presOf" srcId="{6028E3D7-0DD3-427A-B7A7-4F5BF1C8D6F1}" destId="{735D2DDE-E16A-4A31-BD3B-5700684A6CFD}" srcOrd="0" destOrd="0" presId="urn:microsoft.com/office/officeart/2008/layout/LinedList"/>
    <dgm:cxn modelId="{BE32CFE6-37A2-42DF-BACB-CBFA0A0F6F2F}" srcId="{921E0D29-41C8-44B3-B247-C5C1E0D7E94E}" destId="{00FFBB06-6D81-4D88-8D27-40C4B785245E}" srcOrd="0" destOrd="0" parTransId="{ADC311FC-8A71-402D-AC16-B7CBFCF21052}" sibTransId="{66308BF9-406C-4875-BC6A-685E0390594F}"/>
    <dgm:cxn modelId="{D8B47BE7-B21C-4E28-8A0F-7370B8AA15E8}" type="presOf" srcId="{3E97528C-1A09-44F7-9E2D-51F04D7A14E5}" destId="{8E42EB86-8641-4C5D-9480-0C303BE9C87A}" srcOrd="0" destOrd="0" presId="urn:microsoft.com/office/officeart/2008/layout/LinedList"/>
    <dgm:cxn modelId="{ED9A20E1-886F-449E-B6B5-CE2091AB16C1}" type="presParOf" srcId="{4436CF9E-254F-4AB9-9DF8-8EE350545452}" destId="{E76A15D3-D60D-4C70-B374-2D28D7F5283B}" srcOrd="0" destOrd="0" presId="urn:microsoft.com/office/officeart/2008/layout/LinedList"/>
    <dgm:cxn modelId="{5992B3C7-147C-45D1-BCD7-F0DD6E6405A0}" type="presParOf" srcId="{4436CF9E-254F-4AB9-9DF8-8EE350545452}" destId="{C600A714-DD93-4601-A98D-F33512708ACA}" srcOrd="1" destOrd="0" presId="urn:microsoft.com/office/officeart/2008/layout/LinedList"/>
    <dgm:cxn modelId="{B8CE3636-B741-4D2F-B426-65CF5189E520}" type="presParOf" srcId="{C600A714-DD93-4601-A98D-F33512708ACA}" destId="{77B923E1-1893-40D9-9133-9780441DD892}" srcOrd="0" destOrd="0" presId="urn:microsoft.com/office/officeart/2008/layout/LinedList"/>
    <dgm:cxn modelId="{6DC25063-8565-4228-AD5F-F11B45BAC484}" type="presParOf" srcId="{C600A714-DD93-4601-A98D-F33512708ACA}" destId="{763F70F4-A6F5-410E-B922-CA9C1762F9B5}" srcOrd="1" destOrd="0" presId="urn:microsoft.com/office/officeart/2008/layout/LinedList"/>
    <dgm:cxn modelId="{BFDDF688-888B-4DDB-9020-865493E7F5B0}" type="presParOf" srcId="{4436CF9E-254F-4AB9-9DF8-8EE350545452}" destId="{A4463884-F6EA-4155-80AC-3FB61EEEC06B}" srcOrd="2" destOrd="0" presId="urn:microsoft.com/office/officeart/2008/layout/LinedList"/>
    <dgm:cxn modelId="{41C336D7-1B06-4A51-B254-ECF6D22DF40D}" type="presParOf" srcId="{4436CF9E-254F-4AB9-9DF8-8EE350545452}" destId="{C4A433F2-D73F-4434-809A-B1FE00F832F3}" srcOrd="3" destOrd="0" presId="urn:microsoft.com/office/officeart/2008/layout/LinedList"/>
    <dgm:cxn modelId="{373B0C9C-3081-40E8-BEA1-A9D6A56A804D}" type="presParOf" srcId="{C4A433F2-D73F-4434-809A-B1FE00F832F3}" destId="{8E42EB86-8641-4C5D-9480-0C303BE9C87A}" srcOrd="0" destOrd="0" presId="urn:microsoft.com/office/officeart/2008/layout/LinedList"/>
    <dgm:cxn modelId="{6DA7B0D9-C26A-4F58-BA97-21969B6E597C}" type="presParOf" srcId="{C4A433F2-D73F-4434-809A-B1FE00F832F3}" destId="{10385203-B23D-4298-B0A8-A7AEC780DA90}" srcOrd="1" destOrd="0" presId="urn:microsoft.com/office/officeart/2008/layout/LinedList"/>
    <dgm:cxn modelId="{E598B390-3E21-44AA-A804-9A3F09C95ED1}" type="presParOf" srcId="{4436CF9E-254F-4AB9-9DF8-8EE350545452}" destId="{FD41F501-53A6-460E-80A5-7884DF65610D}" srcOrd="4" destOrd="0" presId="urn:microsoft.com/office/officeart/2008/layout/LinedList"/>
    <dgm:cxn modelId="{60FBC415-5FD5-4130-B8B9-44C0E4574224}" type="presParOf" srcId="{4436CF9E-254F-4AB9-9DF8-8EE350545452}" destId="{AC7627CE-8DDC-4548-98E0-DC3C63D82621}" srcOrd="5" destOrd="0" presId="urn:microsoft.com/office/officeart/2008/layout/LinedList"/>
    <dgm:cxn modelId="{CD036172-602B-47D2-8ECA-98BFA242B370}" type="presParOf" srcId="{AC7627CE-8DDC-4548-98E0-DC3C63D82621}" destId="{735D2DDE-E16A-4A31-BD3B-5700684A6CFD}" srcOrd="0" destOrd="0" presId="urn:microsoft.com/office/officeart/2008/layout/LinedList"/>
    <dgm:cxn modelId="{DB04EB08-4455-4A2C-A119-1088B93F88F2}" type="presParOf" srcId="{AC7627CE-8DDC-4548-98E0-DC3C63D82621}" destId="{4C65E32A-D088-4433-B8C5-AE2E72800A8D}" srcOrd="1" destOrd="0" presId="urn:microsoft.com/office/officeart/2008/layout/LinedList"/>
    <dgm:cxn modelId="{8FED0CF5-3D8A-4B50-BF89-274165DCF9E1}" type="presParOf" srcId="{4436CF9E-254F-4AB9-9DF8-8EE350545452}" destId="{8784C5C5-3DA3-4A06-ACCE-D32B181B4FE2}" srcOrd="6" destOrd="0" presId="urn:microsoft.com/office/officeart/2008/layout/LinedList"/>
    <dgm:cxn modelId="{AD909203-9F3A-483E-B47B-0787E891DDCE}" type="presParOf" srcId="{4436CF9E-254F-4AB9-9DF8-8EE350545452}" destId="{7578C6F8-FC98-4FEE-B4FA-861FD1052662}" srcOrd="7" destOrd="0" presId="urn:microsoft.com/office/officeart/2008/layout/LinedList"/>
    <dgm:cxn modelId="{A6B7AB25-562E-47DD-9067-C3348E447B1C}" type="presParOf" srcId="{7578C6F8-FC98-4FEE-B4FA-861FD1052662}" destId="{E2B0B561-CAB3-4575-8D49-5757B021D6BF}" srcOrd="0" destOrd="0" presId="urn:microsoft.com/office/officeart/2008/layout/LinedList"/>
    <dgm:cxn modelId="{F89FD5A6-27F5-4B29-B474-CDCC73D2DA11}" type="presParOf" srcId="{7578C6F8-FC98-4FEE-B4FA-861FD1052662}" destId="{3038675C-97FA-455F-83E7-A7FC46D5BA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020545-E8C4-48D4-9A55-B2932AE8F537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891CE4-D2B4-460F-A389-316C29686B9C}">
      <dgm:prSet/>
      <dgm:spPr/>
      <dgm:t>
        <a:bodyPr/>
        <a:lstStyle/>
        <a:p>
          <a:r>
            <a:rPr lang="en-GB" dirty="0"/>
            <a:t>Reflection  </a:t>
          </a:r>
          <a:endParaRPr lang="en-US" dirty="0"/>
        </a:p>
      </dgm:t>
    </dgm:pt>
    <dgm:pt modelId="{FA06223E-9BD3-4A91-9477-A1615792EA50}" type="parTrans" cxnId="{9C5046A7-B97E-4799-ACE9-BFBD820C070D}">
      <dgm:prSet/>
      <dgm:spPr/>
      <dgm:t>
        <a:bodyPr/>
        <a:lstStyle/>
        <a:p>
          <a:endParaRPr lang="en-US"/>
        </a:p>
      </dgm:t>
    </dgm:pt>
    <dgm:pt modelId="{CBC86C39-6F19-43F1-B2D4-35F9DC53D6A8}" type="sibTrans" cxnId="{9C5046A7-B97E-4799-ACE9-BFBD820C070D}">
      <dgm:prSet/>
      <dgm:spPr/>
      <dgm:t>
        <a:bodyPr/>
        <a:lstStyle/>
        <a:p>
          <a:endParaRPr lang="en-US"/>
        </a:p>
      </dgm:t>
    </dgm:pt>
    <dgm:pt modelId="{D14F83A0-3031-4E53-8A15-4244C784D2B2}">
      <dgm:prSet/>
      <dgm:spPr/>
      <dgm:t>
        <a:bodyPr/>
        <a:lstStyle/>
        <a:p>
          <a:r>
            <a:rPr lang="en-GB"/>
            <a:t>I believe that the API I created turned out to be very useful</a:t>
          </a:r>
          <a:endParaRPr lang="en-US"/>
        </a:p>
      </dgm:t>
    </dgm:pt>
    <dgm:pt modelId="{008FAFC7-8E31-4D67-A822-60B278520793}" type="parTrans" cxnId="{FF2D04D6-FF70-42AF-9551-B9E14F440829}">
      <dgm:prSet/>
      <dgm:spPr/>
      <dgm:t>
        <a:bodyPr/>
        <a:lstStyle/>
        <a:p>
          <a:endParaRPr lang="en-US"/>
        </a:p>
      </dgm:t>
    </dgm:pt>
    <dgm:pt modelId="{1CAA8E83-CF99-47DC-964C-7BFDB3F7C8EE}" type="sibTrans" cxnId="{FF2D04D6-FF70-42AF-9551-B9E14F440829}">
      <dgm:prSet/>
      <dgm:spPr/>
      <dgm:t>
        <a:bodyPr/>
        <a:lstStyle/>
        <a:p>
          <a:endParaRPr lang="en-US"/>
        </a:p>
      </dgm:t>
    </dgm:pt>
    <dgm:pt modelId="{4CECCD7F-C3F3-4C38-87BD-6130CF130C58}">
      <dgm:prSet/>
      <dgm:spPr/>
      <dgm:t>
        <a:bodyPr/>
        <a:lstStyle/>
        <a:p>
          <a:r>
            <a:rPr lang="en-GB"/>
            <a:t>Formatting is nowhere near perfect </a:t>
          </a:r>
          <a:endParaRPr lang="en-US"/>
        </a:p>
      </dgm:t>
    </dgm:pt>
    <dgm:pt modelId="{51888BD4-036B-41BB-B57D-1A4770FAA038}" type="parTrans" cxnId="{D14B4701-65BB-4DE2-B050-B8CBF4EFB57B}">
      <dgm:prSet/>
      <dgm:spPr/>
      <dgm:t>
        <a:bodyPr/>
        <a:lstStyle/>
        <a:p>
          <a:endParaRPr lang="en-US"/>
        </a:p>
      </dgm:t>
    </dgm:pt>
    <dgm:pt modelId="{6351ED3D-F1A6-475F-ADE0-54DE26726C91}" type="sibTrans" cxnId="{D14B4701-65BB-4DE2-B050-B8CBF4EFB57B}">
      <dgm:prSet/>
      <dgm:spPr/>
      <dgm:t>
        <a:bodyPr/>
        <a:lstStyle/>
        <a:p>
          <a:endParaRPr lang="en-US"/>
        </a:p>
      </dgm:t>
    </dgm:pt>
    <dgm:pt modelId="{2CF4D2CB-3508-4A17-9592-BD2B2C822076}">
      <dgm:prSet/>
      <dgm:spPr/>
      <dgm:t>
        <a:bodyPr/>
        <a:lstStyle/>
        <a:p>
          <a:r>
            <a:rPr lang="en-GB"/>
            <a:t>Functionality is at a standard I would of hoped</a:t>
          </a:r>
          <a:endParaRPr lang="en-US"/>
        </a:p>
      </dgm:t>
    </dgm:pt>
    <dgm:pt modelId="{50F51333-BEA1-4766-8844-FB999255B52B}" type="parTrans" cxnId="{B9F0B096-98FC-4E17-A86A-FADEF20CAD9D}">
      <dgm:prSet/>
      <dgm:spPr/>
      <dgm:t>
        <a:bodyPr/>
        <a:lstStyle/>
        <a:p>
          <a:endParaRPr lang="en-US"/>
        </a:p>
      </dgm:t>
    </dgm:pt>
    <dgm:pt modelId="{AE564C7A-31B5-410D-9D20-1DABA4F8437E}" type="sibTrans" cxnId="{B9F0B096-98FC-4E17-A86A-FADEF20CAD9D}">
      <dgm:prSet/>
      <dgm:spPr/>
      <dgm:t>
        <a:bodyPr/>
        <a:lstStyle/>
        <a:p>
          <a:endParaRPr lang="en-US"/>
        </a:p>
      </dgm:t>
    </dgm:pt>
    <dgm:pt modelId="{E9EAF471-108F-4683-9FD8-9E9292783488}">
      <dgm:prSet/>
      <dgm:spPr/>
      <dgm:t>
        <a:bodyPr/>
        <a:lstStyle/>
        <a:p>
          <a:r>
            <a:rPr lang="en-GB"/>
            <a:t>good base to build on in the future</a:t>
          </a:r>
          <a:endParaRPr lang="en-US"/>
        </a:p>
      </dgm:t>
    </dgm:pt>
    <dgm:pt modelId="{38E00651-1539-477F-8CDE-E76488AE9DAD}" type="parTrans" cxnId="{7D7CE1C0-EC26-4C9B-AF8C-44921A0FFF6A}">
      <dgm:prSet/>
      <dgm:spPr/>
      <dgm:t>
        <a:bodyPr/>
        <a:lstStyle/>
        <a:p>
          <a:endParaRPr lang="en-US"/>
        </a:p>
      </dgm:t>
    </dgm:pt>
    <dgm:pt modelId="{2D4571B3-9554-453A-8600-B0280D25890C}" type="sibTrans" cxnId="{7D7CE1C0-EC26-4C9B-AF8C-44921A0FFF6A}">
      <dgm:prSet/>
      <dgm:spPr/>
      <dgm:t>
        <a:bodyPr/>
        <a:lstStyle/>
        <a:p>
          <a:endParaRPr lang="en-US"/>
        </a:p>
      </dgm:t>
    </dgm:pt>
    <dgm:pt modelId="{1C48B7F8-7E5E-42C6-93B3-7C26674CCC4C}">
      <dgm:prSet/>
      <dgm:spPr/>
      <dgm:t>
        <a:bodyPr/>
        <a:lstStyle/>
        <a:p>
          <a:r>
            <a:rPr lang="en-GB" dirty="0"/>
            <a:t>Lessons learned   </a:t>
          </a:r>
          <a:endParaRPr lang="en-US" dirty="0"/>
        </a:p>
      </dgm:t>
    </dgm:pt>
    <dgm:pt modelId="{71A6EACC-AC74-424D-B372-97538957629A}" type="parTrans" cxnId="{CC45A43A-6E64-4E8D-B2FB-BAE3E873C130}">
      <dgm:prSet/>
      <dgm:spPr/>
      <dgm:t>
        <a:bodyPr/>
        <a:lstStyle/>
        <a:p>
          <a:endParaRPr lang="en-US"/>
        </a:p>
      </dgm:t>
    </dgm:pt>
    <dgm:pt modelId="{89FA1714-52B5-4C9F-B56A-D991BE216B31}" type="sibTrans" cxnId="{CC45A43A-6E64-4E8D-B2FB-BAE3E873C130}">
      <dgm:prSet/>
      <dgm:spPr/>
      <dgm:t>
        <a:bodyPr/>
        <a:lstStyle/>
        <a:p>
          <a:endParaRPr lang="en-US"/>
        </a:p>
      </dgm:t>
    </dgm:pt>
    <dgm:pt modelId="{73AE1B7A-C29E-48B9-A679-1FB2407FD292}">
      <dgm:prSet/>
      <dgm:spPr/>
      <dgm:t>
        <a:bodyPr/>
        <a:lstStyle/>
        <a:p>
          <a:r>
            <a:rPr lang="en-GB"/>
            <a:t>Technical skills</a:t>
          </a:r>
          <a:endParaRPr lang="en-US"/>
        </a:p>
      </dgm:t>
    </dgm:pt>
    <dgm:pt modelId="{EFECB70B-7E96-48A9-A247-E1C1D8E3A75F}" type="parTrans" cxnId="{E8066F03-4C3B-45E2-8332-875432621B15}">
      <dgm:prSet/>
      <dgm:spPr/>
      <dgm:t>
        <a:bodyPr/>
        <a:lstStyle/>
        <a:p>
          <a:endParaRPr lang="en-US"/>
        </a:p>
      </dgm:t>
    </dgm:pt>
    <dgm:pt modelId="{EB0F2185-A048-4BE6-BB7A-A2DC583EF51C}" type="sibTrans" cxnId="{E8066F03-4C3B-45E2-8332-875432621B15}">
      <dgm:prSet/>
      <dgm:spPr/>
      <dgm:t>
        <a:bodyPr/>
        <a:lstStyle/>
        <a:p>
          <a:endParaRPr lang="en-US"/>
        </a:p>
      </dgm:t>
    </dgm:pt>
    <dgm:pt modelId="{57413514-056B-4F3C-A60C-636BE1347EFE}">
      <dgm:prSet/>
      <dgm:spPr/>
      <dgm:t>
        <a:bodyPr/>
        <a:lstStyle/>
        <a:p>
          <a:r>
            <a:rPr lang="en-GB"/>
            <a:t>Time management </a:t>
          </a:r>
          <a:endParaRPr lang="en-US"/>
        </a:p>
      </dgm:t>
    </dgm:pt>
    <dgm:pt modelId="{BD76B3E5-17FB-4E4A-AEE8-34EB80040CE7}" type="parTrans" cxnId="{75F281A2-0642-4C57-B983-2BA22ACEEB1B}">
      <dgm:prSet/>
      <dgm:spPr/>
      <dgm:t>
        <a:bodyPr/>
        <a:lstStyle/>
        <a:p>
          <a:endParaRPr lang="en-US"/>
        </a:p>
      </dgm:t>
    </dgm:pt>
    <dgm:pt modelId="{B334D283-B837-40DE-83AC-B783A8E4F564}" type="sibTrans" cxnId="{75F281A2-0642-4C57-B983-2BA22ACEEB1B}">
      <dgm:prSet/>
      <dgm:spPr/>
      <dgm:t>
        <a:bodyPr/>
        <a:lstStyle/>
        <a:p>
          <a:endParaRPr lang="en-US"/>
        </a:p>
      </dgm:t>
    </dgm:pt>
    <dgm:pt modelId="{2967DB64-9530-4EC8-A202-99E398C5E6BD}">
      <dgm:prSet/>
      <dgm:spPr/>
      <dgm:t>
        <a:bodyPr/>
        <a:lstStyle/>
        <a:p>
          <a:r>
            <a:rPr lang="en-GB"/>
            <a:t>Planning </a:t>
          </a:r>
          <a:endParaRPr lang="en-US"/>
        </a:p>
      </dgm:t>
    </dgm:pt>
    <dgm:pt modelId="{084F08F2-B6A5-47F5-863E-ED918AD0DA08}" type="parTrans" cxnId="{13167E5C-DDB9-48DC-931C-74DEDA152BF3}">
      <dgm:prSet/>
      <dgm:spPr/>
      <dgm:t>
        <a:bodyPr/>
        <a:lstStyle/>
        <a:p>
          <a:endParaRPr lang="en-US"/>
        </a:p>
      </dgm:t>
    </dgm:pt>
    <dgm:pt modelId="{C928AA6C-FEDF-483D-A97D-E1607624AF18}" type="sibTrans" cxnId="{13167E5C-DDB9-48DC-931C-74DEDA152BF3}">
      <dgm:prSet/>
      <dgm:spPr/>
      <dgm:t>
        <a:bodyPr/>
        <a:lstStyle/>
        <a:p>
          <a:endParaRPr lang="en-US"/>
        </a:p>
      </dgm:t>
    </dgm:pt>
    <dgm:pt modelId="{D3F1ECF9-2688-40F6-BEFA-4CB438A61263}" type="pres">
      <dgm:prSet presAssocID="{43020545-E8C4-48D4-9A55-B2932AE8F537}" presName="Name0" presStyleCnt="0">
        <dgm:presLayoutVars>
          <dgm:dir/>
          <dgm:animLvl val="lvl"/>
          <dgm:resizeHandles val="exact"/>
        </dgm:presLayoutVars>
      </dgm:prSet>
      <dgm:spPr/>
    </dgm:pt>
    <dgm:pt modelId="{3A101956-F2CF-454C-8864-D0E8A989BF65}" type="pres">
      <dgm:prSet presAssocID="{9F891CE4-D2B4-460F-A389-316C29686B9C}" presName="linNode" presStyleCnt="0"/>
      <dgm:spPr/>
    </dgm:pt>
    <dgm:pt modelId="{B48557C0-43AD-4372-AC31-E607E5284EBB}" type="pres">
      <dgm:prSet presAssocID="{9F891CE4-D2B4-460F-A389-316C29686B9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AE3066-1B2A-43F5-B61A-A05364FB353B}" type="pres">
      <dgm:prSet presAssocID="{9F891CE4-D2B4-460F-A389-316C29686B9C}" presName="descendantText" presStyleLbl="alignAccFollowNode1" presStyleIdx="0" presStyleCnt="2">
        <dgm:presLayoutVars>
          <dgm:bulletEnabled val="1"/>
        </dgm:presLayoutVars>
      </dgm:prSet>
      <dgm:spPr/>
    </dgm:pt>
    <dgm:pt modelId="{9A7553B2-4E50-4027-BB3B-A638AA12AC74}" type="pres">
      <dgm:prSet presAssocID="{CBC86C39-6F19-43F1-B2D4-35F9DC53D6A8}" presName="sp" presStyleCnt="0"/>
      <dgm:spPr/>
    </dgm:pt>
    <dgm:pt modelId="{DB4B078F-CDC6-4F1B-936A-71EFCEA5203E}" type="pres">
      <dgm:prSet presAssocID="{1C48B7F8-7E5E-42C6-93B3-7C26674CCC4C}" presName="linNode" presStyleCnt="0"/>
      <dgm:spPr/>
    </dgm:pt>
    <dgm:pt modelId="{8E896660-5230-4744-81E3-80CFE333F288}" type="pres">
      <dgm:prSet presAssocID="{1C48B7F8-7E5E-42C6-93B3-7C26674CCC4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5D79B27-A5DB-4ECE-968C-8682A07550BD}" type="pres">
      <dgm:prSet presAssocID="{1C48B7F8-7E5E-42C6-93B3-7C26674CCC4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14B4701-65BB-4DE2-B050-B8CBF4EFB57B}" srcId="{9F891CE4-D2B4-460F-A389-316C29686B9C}" destId="{4CECCD7F-C3F3-4C38-87BD-6130CF130C58}" srcOrd="1" destOrd="0" parTransId="{51888BD4-036B-41BB-B57D-1A4770FAA038}" sibTransId="{6351ED3D-F1A6-475F-ADE0-54DE26726C91}"/>
    <dgm:cxn modelId="{E8066F03-4C3B-45E2-8332-875432621B15}" srcId="{1C48B7F8-7E5E-42C6-93B3-7C26674CCC4C}" destId="{73AE1B7A-C29E-48B9-A679-1FB2407FD292}" srcOrd="0" destOrd="0" parTransId="{EFECB70B-7E96-48A9-A247-E1C1D8E3A75F}" sibTransId="{EB0F2185-A048-4BE6-BB7A-A2DC583EF51C}"/>
    <dgm:cxn modelId="{A9422D39-7674-447B-A16D-815EBF38DD05}" type="presOf" srcId="{73AE1B7A-C29E-48B9-A679-1FB2407FD292}" destId="{75D79B27-A5DB-4ECE-968C-8682A07550BD}" srcOrd="0" destOrd="0" presId="urn:microsoft.com/office/officeart/2005/8/layout/vList5"/>
    <dgm:cxn modelId="{CC45A43A-6E64-4E8D-B2FB-BAE3E873C130}" srcId="{43020545-E8C4-48D4-9A55-B2932AE8F537}" destId="{1C48B7F8-7E5E-42C6-93B3-7C26674CCC4C}" srcOrd="1" destOrd="0" parTransId="{71A6EACC-AC74-424D-B372-97538957629A}" sibTransId="{89FA1714-52B5-4C9F-B56A-D991BE216B31}"/>
    <dgm:cxn modelId="{13167E5C-DDB9-48DC-931C-74DEDA152BF3}" srcId="{1C48B7F8-7E5E-42C6-93B3-7C26674CCC4C}" destId="{2967DB64-9530-4EC8-A202-99E398C5E6BD}" srcOrd="2" destOrd="0" parTransId="{084F08F2-B6A5-47F5-863E-ED918AD0DA08}" sibTransId="{C928AA6C-FEDF-483D-A97D-E1607624AF18}"/>
    <dgm:cxn modelId="{9E038E49-5EB0-44F7-8FE3-A63221B2FF85}" type="presOf" srcId="{9F891CE4-D2B4-460F-A389-316C29686B9C}" destId="{B48557C0-43AD-4372-AC31-E607E5284EBB}" srcOrd="0" destOrd="0" presId="urn:microsoft.com/office/officeart/2005/8/layout/vList5"/>
    <dgm:cxn modelId="{17EDE04E-E77A-4592-9A22-29844259A3F7}" type="presOf" srcId="{4CECCD7F-C3F3-4C38-87BD-6130CF130C58}" destId="{C3AE3066-1B2A-43F5-B61A-A05364FB353B}" srcOrd="0" destOrd="1" presId="urn:microsoft.com/office/officeart/2005/8/layout/vList5"/>
    <dgm:cxn modelId="{A4D41D73-DC49-4E60-AFEE-DEF2E308B856}" type="presOf" srcId="{D14F83A0-3031-4E53-8A15-4244C784D2B2}" destId="{C3AE3066-1B2A-43F5-B61A-A05364FB353B}" srcOrd="0" destOrd="0" presId="urn:microsoft.com/office/officeart/2005/8/layout/vList5"/>
    <dgm:cxn modelId="{25F31D77-5ACE-462C-A941-DCD172C63E3F}" type="presOf" srcId="{E9EAF471-108F-4683-9FD8-9E9292783488}" destId="{C3AE3066-1B2A-43F5-B61A-A05364FB353B}" srcOrd="0" destOrd="3" presId="urn:microsoft.com/office/officeart/2005/8/layout/vList5"/>
    <dgm:cxn modelId="{7E74BE84-E8CD-4A61-8295-30ED7F395FB4}" type="presOf" srcId="{1C48B7F8-7E5E-42C6-93B3-7C26674CCC4C}" destId="{8E896660-5230-4744-81E3-80CFE333F288}" srcOrd="0" destOrd="0" presId="urn:microsoft.com/office/officeart/2005/8/layout/vList5"/>
    <dgm:cxn modelId="{B9F0B096-98FC-4E17-A86A-FADEF20CAD9D}" srcId="{9F891CE4-D2B4-460F-A389-316C29686B9C}" destId="{2CF4D2CB-3508-4A17-9592-BD2B2C822076}" srcOrd="2" destOrd="0" parTransId="{50F51333-BEA1-4766-8844-FB999255B52B}" sibTransId="{AE564C7A-31B5-410D-9D20-1DABA4F8437E}"/>
    <dgm:cxn modelId="{75F281A2-0642-4C57-B983-2BA22ACEEB1B}" srcId="{1C48B7F8-7E5E-42C6-93B3-7C26674CCC4C}" destId="{57413514-056B-4F3C-A60C-636BE1347EFE}" srcOrd="1" destOrd="0" parTransId="{BD76B3E5-17FB-4E4A-AEE8-34EB80040CE7}" sibTransId="{B334D283-B837-40DE-83AC-B783A8E4F564}"/>
    <dgm:cxn modelId="{56EA1CA7-E390-4AFC-BDF7-C0010E4C4482}" type="presOf" srcId="{2CF4D2CB-3508-4A17-9592-BD2B2C822076}" destId="{C3AE3066-1B2A-43F5-B61A-A05364FB353B}" srcOrd="0" destOrd="2" presId="urn:microsoft.com/office/officeart/2005/8/layout/vList5"/>
    <dgm:cxn modelId="{9C5046A7-B97E-4799-ACE9-BFBD820C070D}" srcId="{43020545-E8C4-48D4-9A55-B2932AE8F537}" destId="{9F891CE4-D2B4-460F-A389-316C29686B9C}" srcOrd="0" destOrd="0" parTransId="{FA06223E-9BD3-4A91-9477-A1615792EA50}" sibTransId="{CBC86C39-6F19-43F1-B2D4-35F9DC53D6A8}"/>
    <dgm:cxn modelId="{A42125BB-ADDA-489B-9A4C-58ADA1B3852F}" type="presOf" srcId="{43020545-E8C4-48D4-9A55-B2932AE8F537}" destId="{D3F1ECF9-2688-40F6-BEFA-4CB438A61263}" srcOrd="0" destOrd="0" presId="urn:microsoft.com/office/officeart/2005/8/layout/vList5"/>
    <dgm:cxn modelId="{7D7CE1C0-EC26-4C9B-AF8C-44921A0FFF6A}" srcId="{9F891CE4-D2B4-460F-A389-316C29686B9C}" destId="{E9EAF471-108F-4683-9FD8-9E9292783488}" srcOrd="3" destOrd="0" parTransId="{38E00651-1539-477F-8CDE-E76488AE9DAD}" sibTransId="{2D4571B3-9554-453A-8600-B0280D25890C}"/>
    <dgm:cxn modelId="{FF2D04D6-FF70-42AF-9551-B9E14F440829}" srcId="{9F891CE4-D2B4-460F-A389-316C29686B9C}" destId="{D14F83A0-3031-4E53-8A15-4244C784D2B2}" srcOrd="0" destOrd="0" parTransId="{008FAFC7-8E31-4D67-A822-60B278520793}" sibTransId="{1CAA8E83-CF99-47DC-964C-7BFDB3F7C8EE}"/>
    <dgm:cxn modelId="{525F43EB-38AC-4B5E-904E-E4295323604B}" type="presOf" srcId="{57413514-056B-4F3C-A60C-636BE1347EFE}" destId="{75D79B27-A5DB-4ECE-968C-8682A07550BD}" srcOrd="0" destOrd="1" presId="urn:microsoft.com/office/officeart/2005/8/layout/vList5"/>
    <dgm:cxn modelId="{51A615FB-C08E-4BE8-B2C0-D670E6C4B963}" type="presOf" srcId="{2967DB64-9530-4EC8-A202-99E398C5E6BD}" destId="{75D79B27-A5DB-4ECE-968C-8682A07550BD}" srcOrd="0" destOrd="2" presId="urn:microsoft.com/office/officeart/2005/8/layout/vList5"/>
    <dgm:cxn modelId="{4C22A179-C44D-48E2-8222-C10C60C864FD}" type="presParOf" srcId="{D3F1ECF9-2688-40F6-BEFA-4CB438A61263}" destId="{3A101956-F2CF-454C-8864-D0E8A989BF65}" srcOrd="0" destOrd="0" presId="urn:microsoft.com/office/officeart/2005/8/layout/vList5"/>
    <dgm:cxn modelId="{D5887D13-2ED1-4A58-B0D4-1B423770162D}" type="presParOf" srcId="{3A101956-F2CF-454C-8864-D0E8A989BF65}" destId="{B48557C0-43AD-4372-AC31-E607E5284EBB}" srcOrd="0" destOrd="0" presId="urn:microsoft.com/office/officeart/2005/8/layout/vList5"/>
    <dgm:cxn modelId="{775AB959-A76A-4F73-AA22-CE60D4A6A94A}" type="presParOf" srcId="{3A101956-F2CF-454C-8864-D0E8A989BF65}" destId="{C3AE3066-1B2A-43F5-B61A-A05364FB353B}" srcOrd="1" destOrd="0" presId="urn:microsoft.com/office/officeart/2005/8/layout/vList5"/>
    <dgm:cxn modelId="{4CF727CF-7D04-4DBB-AF8B-5F4B71C31825}" type="presParOf" srcId="{D3F1ECF9-2688-40F6-BEFA-4CB438A61263}" destId="{9A7553B2-4E50-4027-BB3B-A638AA12AC74}" srcOrd="1" destOrd="0" presId="urn:microsoft.com/office/officeart/2005/8/layout/vList5"/>
    <dgm:cxn modelId="{A30D3AB8-0EF3-4CB2-93E1-C48F98746357}" type="presParOf" srcId="{D3F1ECF9-2688-40F6-BEFA-4CB438A61263}" destId="{DB4B078F-CDC6-4F1B-936A-71EFCEA5203E}" srcOrd="2" destOrd="0" presId="urn:microsoft.com/office/officeart/2005/8/layout/vList5"/>
    <dgm:cxn modelId="{0EB23894-82FF-4B8C-AC48-0F450B9BE49A}" type="presParOf" srcId="{DB4B078F-CDC6-4F1B-936A-71EFCEA5203E}" destId="{8E896660-5230-4744-81E3-80CFE333F288}" srcOrd="0" destOrd="0" presId="urn:microsoft.com/office/officeart/2005/8/layout/vList5"/>
    <dgm:cxn modelId="{2D647AD8-7A60-4F0E-8AE1-37910B934C37}" type="presParOf" srcId="{DB4B078F-CDC6-4F1B-936A-71EFCEA5203E}" destId="{75D79B27-A5DB-4ECE-968C-8682A07550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C36F6-59EF-4F34-AB5B-2B8752E1445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806DF0-B60E-4851-A33E-3327F0214687}">
      <dgm:prSet/>
      <dgm:spPr/>
      <dgm:t>
        <a:bodyPr/>
        <a:lstStyle/>
        <a:p>
          <a:r>
            <a:rPr lang="en-GB"/>
            <a:t>Tasked with creating an API utilising a database, logic layer and front end.</a:t>
          </a:r>
          <a:endParaRPr lang="en-US"/>
        </a:p>
      </dgm:t>
    </dgm:pt>
    <dgm:pt modelId="{0B3D863B-C501-4997-92CB-E0CD12F8CA6B}" type="parTrans" cxnId="{0F7F2A93-19E6-4737-A890-40B7733A2619}">
      <dgm:prSet/>
      <dgm:spPr/>
      <dgm:t>
        <a:bodyPr/>
        <a:lstStyle/>
        <a:p>
          <a:endParaRPr lang="en-US"/>
        </a:p>
      </dgm:t>
    </dgm:pt>
    <dgm:pt modelId="{36EA6EAD-F48B-4540-957A-A3C463C8A683}" type="sibTrans" cxnId="{0F7F2A93-19E6-4737-A890-40B7733A2619}">
      <dgm:prSet/>
      <dgm:spPr/>
      <dgm:t>
        <a:bodyPr/>
        <a:lstStyle/>
        <a:p>
          <a:endParaRPr lang="en-US"/>
        </a:p>
      </dgm:t>
    </dgm:pt>
    <dgm:pt modelId="{549F2314-DA7A-450A-99CC-C3621F20D37F}">
      <dgm:prSet/>
      <dgm:spPr/>
      <dgm:t>
        <a:bodyPr/>
        <a:lstStyle/>
        <a:p>
          <a:r>
            <a:rPr lang="en-GB"/>
            <a:t>CRUD </a:t>
          </a:r>
          <a:endParaRPr lang="en-US"/>
        </a:p>
      </dgm:t>
    </dgm:pt>
    <dgm:pt modelId="{E2CFB7A5-DF6B-4ACF-88D4-5356DF1F5748}" type="parTrans" cxnId="{CBA4775C-9402-4B05-8EFF-C72F437EC290}">
      <dgm:prSet/>
      <dgm:spPr/>
      <dgm:t>
        <a:bodyPr/>
        <a:lstStyle/>
        <a:p>
          <a:endParaRPr lang="en-US"/>
        </a:p>
      </dgm:t>
    </dgm:pt>
    <dgm:pt modelId="{EC7CBF05-F362-4C59-B7CE-F140CFB6E337}" type="sibTrans" cxnId="{CBA4775C-9402-4B05-8EFF-C72F437EC290}">
      <dgm:prSet/>
      <dgm:spPr/>
      <dgm:t>
        <a:bodyPr/>
        <a:lstStyle/>
        <a:p>
          <a:endParaRPr lang="en-US"/>
        </a:p>
      </dgm:t>
    </dgm:pt>
    <dgm:pt modelId="{4A73396D-6ECB-4876-933F-620513B2377D}">
      <dgm:prSet/>
      <dgm:spPr/>
      <dgm:t>
        <a:bodyPr/>
        <a:lstStyle/>
        <a:p>
          <a:r>
            <a:rPr lang="en-GB" b="1"/>
            <a:t>Create</a:t>
          </a:r>
          <a:r>
            <a:rPr lang="en-GB"/>
            <a:t>-ability to add database entries </a:t>
          </a:r>
          <a:endParaRPr lang="en-US"/>
        </a:p>
      </dgm:t>
    </dgm:pt>
    <dgm:pt modelId="{A2D87C4D-73CB-44B8-B22C-7CE95C142D54}" type="parTrans" cxnId="{9706169D-9222-4A92-9B15-69011763C797}">
      <dgm:prSet/>
      <dgm:spPr/>
      <dgm:t>
        <a:bodyPr/>
        <a:lstStyle/>
        <a:p>
          <a:endParaRPr lang="en-US"/>
        </a:p>
      </dgm:t>
    </dgm:pt>
    <dgm:pt modelId="{062A2F2C-81C2-4D06-A9EF-FEBC657E4A7B}" type="sibTrans" cxnId="{9706169D-9222-4A92-9B15-69011763C797}">
      <dgm:prSet/>
      <dgm:spPr/>
      <dgm:t>
        <a:bodyPr/>
        <a:lstStyle/>
        <a:p>
          <a:endParaRPr lang="en-US"/>
        </a:p>
      </dgm:t>
    </dgm:pt>
    <dgm:pt modelId="{2D37CA9E-4DB7-4E7D-BD89-5A5C75CEBA24}">
      <dgm:prSet/>
      <dgm:spPr/>
      <dgm:t>
        <a:bodyPr/>
        <a:lstStyle/>
        <a:p>
          <a:r>
            <a:rPr lang="en-GB" b="1"/>
            <a:t>Read</a:t>
          </a:r>
          <a:r>
            <a:rPr lang="en-GB"/>
            <a:t>-receive database entrants</a:t>
          </a:r>
          <a:endParaRPr lang="en-US"/>
        </a:p>
      </dgm:t>
    </dgm:pt>
    <dgm:pt modelId="{54D3F216-F97F-41CE-B4AC-F09FF9F39ABD}" type="parTrans" cxnId="{852F7943-D18F-4D55-8B86-D48B3EB357FA}">
      <dgm:prSet/>
      <dgm:spPr/>
      <dgm:t>
        <a:bodyPr/>
        <a:lstStyle/>
        <a:p>
          <a:endParaRPr lang="en-US"/>
        </a:p>
      </dgm:t>
    </dgm:pt>
    <dgm:pt modelId="{0C711559-C923-4A2C-89DE-658180182F60}" type="sibTrans" cxnId="{852F7943-D18F-4D55-8B86-D48B3EB357FA}">
      <dgm:prSet/>
      <dgm:spPr/>
      <dgm:t>
        <a:bodyPr/>
        <a:lstStyle/>
        <a:p>
          <a:endParaRPr lang="en-US"/>
        </a:p>
      </dgm:t>
    </dgm:pt>
    <dgm:pt modelId="{E42A2E3A-6FD3-4C4A-AE51-3F8DFA944D11}">
      <dgm:prSet/>
      <dgm:spPr/>
      <dgm:t>
        <a:bodyPr/>
        <a:lstStyle/>
        <a:p>
          <a:r>
            <a:rPr lang="en-GB" b="1"/>
            <a:t>Update</a:t>
          </a:r>
          <a:r>
            <a:rPr lang="en-GB"/>
            <a:t>-update database entrants</a:t>
          </a:r>
          <a:endParaRPr lang="en-US"/>
        </a:p>
      </dgm:t>
    </dgm:pt>
    <dgm:pt modelId="{08F81347-76FB-471C-AC03-0F1C9B8FD827}" type="parTrans" cxnId="{6FC73FEB-0F86-41FB-BFBC-8BFF6A23DE04}">
      <dgm:prSet/>
      <dgm:spPr/>
      <dgm:t>
        <a:bodyPr/>
        <a:lstStyle/>
        <a:p>
          <a:endParaRPr lang="en-US"/>
        </a:p>
      </dgm:t>
    </dgm:pt>
    <dgm:pt modelId="{77EFC12C-7A2E-4619-A9E6-9BF1F7DC1DD5}" type="sibTrans" cxnId="{6FC73FEB-0F86-41FB-BFBC-8BFF6A23DE04}">
      <dgm:prSet/>
      <dgm:spPr/>
      <dgm:t>
        <a:bodyPr/>
        <a:lstStyle/>
        <a:p>
          <a:endParaRPr lang="en-US"/>
        </a:p>
      </dgm:t>
    </dgm:pt>
    <dgm:pt modelId="{45EF3892-76AD-4EC1-8F73-8812B286E5D0}">
      <dgm:prSet/>
      <dgm:spPr/>
      <dgm:t>
        <a:bodyPr/>
        <a:lstStyle/>
        <a:p>
          <a:r>
            <a:rPr lang="en-GB" b="1"/>
            <a:t>Delete</a:t>
          </a:r>
          <a:r>
            <a:rPr lang="en-GB"/>
            <a:t>-remove database entrants</a:t>
          </a:r>
          <a:endParaRPr lang="en-US"/>
        </a:p>
      </dgm:t>
    </dgm:pt>
    <dgm:pt modelId="{5C64FAC4-F466-4E9E-A7E6-C3AD276FC31D}" type="parTrans" cxnId="{9E5679D6-2AAA-4984-894E-8FC3BDD390FB}">
      <dgm:prSet/>
      <dgm:spPr/>
      <dgm:t>
        <a:bodyPr/>
        <a:lstStyle/>
        <a:p>
          <a:endParaRPr lang="en-US"/>
        </a:p>
      </dgm:t>
    </dgm:pt>
    <dgm:pt modelId="{84DD8016-EFCD-40BF-97C8-D3DFEEA88E0C}" type="sibTrans" cxnId="{9E5679D6-2AAA-4984-894E-8FC3BDD390FB}">
      <dgm:prSet/>
      <dgm:spPr/>
      <dgm:t>
        <a:bodyPr/>
        <a:lstStyle/>
        <a:p>
          <a:endParaRPr lang="en-US"/>
        </a:p>
      </dgm:t>
    </dgm:pt>
    <dgm:pt modelId="{6A02C655-7DD4-440B-B77E-3B34AA7ECB09}">
      <dgm:prSet/>
      <dgm:spPr/>
      <dgm:t>
        <a:bodyPr/>
        <a:lstStyle/>
        <a:p>
          <a:r>
            <a:rPr lang="en-GB"/>
            <a:t>A database with at least two tables</a:t>
          </a:r>
          <a:endParaRPr lang="en-US"/>
        </a:p>
      </dgm:t>
    </dgm:pt>
    <dgm:pt modelId="{65262FDE-9BCF-4342-8A9E-BF639FF746B5}" type="parTrans" cxnId="{7F6C5D5C-A40B-48A9-9C25-662B89B12328}">
      <dgm:prSet/>
      <dgm:spPr/>
      <dgm:t>
        <a:bodyPr/>
        <a:lstStyle/>
        <a:p>
          <a:endParaRPr lang="en-US"/>
        </a:p>
      </dgm:t>
    </dgm:pt>
    <dgm:pt modelId="{149EB5A3-7784-4683-827E-8E5D0100C8C8}" type="sibTrans" cxnId="{7F6C5D5C-A40B-48A9-9C25-662B89B12328}">
      <dgm:prSet/>
      <dgm:spPr/>
      <dgm:t>
        <a:bodyPr/>
        <a:lstStyle/>
        <a:p>
          <a:endParaRPr lang="en-US"/>
        </a:p>
      </dgm:t>
    </dgm:pt>
    <dgm:pt modelId="{E8962EA5-A00F-4E88-ADB5-E45F57CA1D4C}" type="pres">
      <dgm:prSet presAssocID="{8D1C36F6-59EF-4F34-AB5B-2B8752E14453}" presName="linear" presStyleCnt="0">
        <dgm:presLayoutVars>
          <dgm:animLvl val="lvl"/>
          <dgm:resizeHandles val="exact"/>
        </dgm:presLayoutVars>
      </dgm:prSet>
      <dgm:spPr/>
    </dgm:pt>
    <dgm:pt modelId="{3D5806B1-B246-4C82-BC10-C5CAF9EC1A4C}" type="pres">
      <dgm:prSet presAssocID="{7F806DF0-B60E-4851-A33E-3327F02146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E85FFA-D6AF-4B4A-8EE0-A8B18806D37E}" type="pres">
      <dgm:prSet presAssocID="{36EA6EAD-F48B-4540-957A-A3C463C8A683}" presName="spacer" presStyleCnt="0"/>
      <dgm:spPr/>
    </dgm:pt>
    <dgm:pt modelId="{DDA50372-9755-4EAF-A49C-A1181E85E687}" type="pres">
      <dgm:prSet presAssocID="{549F2314-DA7A-450A-99CC-C3621F20D3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2800C7-0973-4421-8837-FB5B333248CF}" type="pres">
      <dgm:prSet presAssocID="{549F2314-DA7A-450A-99CC-C3621F20D37F}" presName="childText" presStyleLbl="revTx" presStyleIdx="0" presStyleCnt="1">
        <dgm:presLayoutVars>
          <dgm:bulletEnabled val="1"/>
        </dgm:presLayoutVars>
      </dgm:prSet>
      <dgm:spPr/>
    </dgm:pt>
    <dgm:pt modelId="{9ACE0E59-182F-4D8E-B29F-61C6FC2C1691}" type="pres">
      <dgm:prSet presAssocID="{6A02C655-7DD4-440B-B77E-3B34AA7ECB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4A7F17-7B7B-41A2-AD6A-04329CFE4347}" type="presOf" srcId="{549F2314-DA7A-450A-99CC-C3621F20D37F}" destId="{DDA50372-9755-4EAF-A49C-A1181E85E687}" srcOrd="0" destOrd="0" presId="urn:microsoft.com/office/officeart/2005/8/layout/vList2"/>
    <dgm:cxn modelId="{8D9B2E36-A6E2-414A-A32C-BABD8DE7C90A}" type="presOf" srcId="{8D1C36F6-59EF-4F34-AB5B-2B8752E14453}" destId="{E8962EA5-A00F-4E88-ADB5-E45F57CA1D4C}" srcOrd="0" destOrd="0" presId="urn:microsoft.com/office/officeart/2005/8/layout/vList2"/>
    <dgm:cxn modelId="{7F6C5D5C-A40B-48A9-9C25-662B89B12328}" srcId="{8D1C36F6-59EF-4F34-AB5B-2B8752E14453}" destId="{6A02C655-7DD4-440B-B77E-3B34AA7ECB09}" srcOrd="2" destOrd="0" parTransId="{65262FDE-9BCF-4342-8A9E-BF639FF746B5}" sibTransId="{149EB5A3-7784-4683-827E-8E5D0100C8C8}"/>
    <dgm:cxn modelId="{CBA4775C-9402-4B05-8EFF-C72F437EC290}" srcId="{8D1C36F6-59EF-4F34-AB5B-2B8752E14453}" destId="{549F2314-DA7A-450A-99CC-C3621F20D37F}" srcOrd="1" destOrd="0" parTransId="{E2CFB7A5-DF6B-4ACF-88D4-5356DF1F5748}" sibTransId="{EC7CBF05-F362-4C59-B7CE-F140CFB6E337}"/>
    <dgm:cxn modelId="{852F7943-D18F-4D55-8B86-D48B3EB357FA}" srcId="{549F2314-DA7A-450A-99CC-C3621F20D37F}" destId="{2D37CA9E-4DB7-4E7D-BD89-5A5C75CEBA24}" srcOrd="1" destOrd="0" parTransId="{54D3F216-F97F-41CE-B4AC-F09FF9F39ABD}" sibTransId="{0C711559-C923-4A2C-89DE-658180182F60}"/>
    <dgm:cxn modelId="{59A9EF6F-CFD9-4813-806D-67089D9A3932}" type="presOf" srcId="{45EF3892-76AD-4EC1-8F73-8812B286E5D0}" destId="{962800C7-0973-4421-8837-FB5B333248CF}" srcOrd="0" destOrd="3" presId="urn:microsoft.com/office/officeart/2005/8/layout/vList2"/>
    <dgm:cxn modelId="{0F7F2A93-19E6-4737-A890-40B7733A2619}" srcId="{8D1C36F6-59EF-4F34-AB5B-2B8752E14453}" destId="{7F806DF0-B60E-4851-A33E-3327F0214687}" srcOrd="0" destOrd="0" parTransId="{0B3D863B-C501-4997-92CB-E0CD12F8CA6B}" sibTransId="{36EA6EAD-F48B-4540-957A-A3C463C8A683}"/>
    <dgm:cxn modelId="{9706169D-9222-4A92-9B15-69011763C797}" srcId="{549F2314-DA7A-450A-99CC-C3621F20D37F}" destId="{4A73396D-6ECB-4876-933F-620513B2377D}" srcOrd="0" destOrd="0" parTransId="{A2D87C4D-73CB-44B8-B22C-7CE95C142D54}" sibTransId="{062A2F2C-81C2-4D06-A9EF-FEBC657E4A7B}"/>
    <dgm:cxn modelId="{1C8C1BA8-C78F-484E-8F52-5A91DD401F22}" type="presOf" srcId="{4A73396D-6ECB-4876-933F-620513B2377D}" destId="{962800C7-0973-4421-8837-FB5B333248CF}" srcOrd="0" destOrd="0" presId="urn:microsoft.com/office/officeart/2005/8/layout/vList2"/>
    <dgm:cxn modelId="{11EB2DBF-8C4F-424A-8405-7E29330FD772}" type="presOf" srcId="{E42A2E3A-6FD3-4C4A-AE51-3F8DFA944D11}" destId="{962800C7-0973-4421-8837-FB5B333248CF}" srcOrd="0" destOrd="2" presId="urn:microsoft.com/office/officeart/2005/8/layout/vList2"/>
    <dgm:cxn modelId="{AFBB1BC3-A7A3-4599-87C9-13D0B21B8FC6}" type="presOf" srcId="{7F806DF0-B60E-4851-A33E-3327F0214687}" destId="{3D5806B1-B246-4C82-BC10-C5CAF9EC1A4C}" srcOrd="0" destOrd="0" presId="urn:microsoft.com/office/officeart/2005/8/layout/vList2"/>
    <dgm:cxn modelId="{2017D4D5-0361-45F7-A1D8-0C1D994733AB}" type="presOf" srcId="{6A02C655-7DD4-440B-B77E-3B34AA7ECB09}" destId="{9ACE0E59-182F-4D8E-B29F-61C6FC2C1691}" srcOrd="0" destOrd="0" presId="urn:microsoft.com/office/officeart/2005/8/layout/vList2"/>
    <dgm:cxn modelId="{9E5679D6-2AAA-4984-894E-8FC3BDD390FB}" srcId="{549F2314-DA7A-450A-99CC-C3621F20D37F}" destId="{45EF3892-76AD-4EC1-8F73-8812B286E5D0}" srcOrd="3" destOrd="0" parTransId="{5C64FAC4-F466-4E9E-A7E6-C3AD276FC31D}" sibTransId="{84DD8016-EFCD-40BF-97C8-D3DFEEA88E0C}"/>
    <dgm:cxn modelId="{6FC73FEB-0F86-41FB-BFBC-8BFF6A23DE04}" srcId="{549F2314-DA7A-450A-99CC-C3621F20D37F}" destId="{E42A2E3A-6FD3-4C4A-AE51-3F8DFA944D11}" srcOrd="2" destOrd="0" parTransId="{08F81347-76FB-471C-AC03-0F1C9B8FD827}" sibTransId="{77EFC12C-7A2E-4619-A9E6-9BF1F7DC1DD5}"/>
    <dgm:cxn modelId="{9425C4F6-4F54-437B-990C-4878B9CD5419}" type="presOf" srcId="{2D37CA9E-4DB7-4E7D-BD89-5A5C75CEBA24}" destId="{962800C7-0973-4421-8837-FB5B333248CF}" srcOrd="0" destOrd="1" presId="urn:microsoft.com/office/officeart/2005/8/layout/vList2"/>
    <dgm:cxn modelId="{0F56ADCF-403C-4FA2-BD3A-0172190AD21D}" type="presParOf" srcId="{E8962EA5-A00F-4E88-ADB5-E45F57CA1D4C}" destId="{3D5806B1-B246-4C82-BC10-C5CAF9EC1A4C}" srcOrd="0" destOrd="0" presId="urn:microsoft.com/office/officeart/2005/8/layout/vList2"/>
    <dgm:cxn modelId="{820F5A94-BB52-492B-988A-82B95E1D4A16}" type="presParOf" srcId="{E8962EA5-A00F-4E88-ADB5-E45F57CA1D4C}" destId="{07E85FFA-D6AF-4B4A-8EE0-A8B18806D37E}" srcOrd="1" destOrd="0" presId="urn:microsoft.com/office/officeart/2005/8/layout/vList2"/>
    <dgm:cxn modelId="{F1DE1260-E97B-466F-9071-EF840BB03D33}" type="presParOf" srcId="{E8962EA5-A00F-4E88-ADB5-E45F57CA1D4C}" destId="{DDA50372-9755-4EAF-A49C-A1181E85E687}" srcOrd="2" destOrd="0" presId="urn:microsoft.com/office/officeart/2005/8/layout/vList2"/>
    <dgm:cxn modelId="{1BCA1C43-9CCC-4EF5-ACAE-BCA6B34D8916}" type="presParOf" srcId="{E8962EA5-A00F-4E88-ADB5-E45F57CA1D4C}" destId="{962800C7-0973-4421-8837-FB5B333248CF}" srcOrd="3" destOrd="0" presId="urn:microsoft.com/office/officeart/2005/8/layout/vList2"/>
    <dgm:cxn modelId="{A2B3EB09-C209-40BC-9229-ACFBCFF8B334}" type="presParOf" srcId="{E8962EA5-A00F-4E88-ADB5-E45F57CA1D4C}" destId="{9ACE0E59-182F-4D8E-B29F-61C6FC2C16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9D3DC-E617-4C41-B561-FC45FCA0023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8899DF-8A99-4E53-9A12-C4E3A5440AA8}">
      <dgm:prSet/>
      <dgm:spPr/>
      <dgm:t>
        <a:bodyPr/>
        <a:lstStyle/>
        <a:p>
          <a:r>
            <a:rPr lang="en-GB" b="1"/>
            <a:t>CFOP </a:t>
          </a:r>
          <a:r>
            <a:rPr lang="en-GB"/>
            <a:t>-</a:t>
          </a:r>
          <a:r>
            <a:rPr lang="en-GB" b="1"/>
            <a:t> </a:t>
          </a:r>
          <a:r>
            <a:rPr lang="en-GB"/>
            <a:t>Cross, F2L, OLL, PLL.</a:t>
          </a:r>
          <a:endParaRPr lang="en-US"/>
        </a:p>
      </dgm:t>
    </dgm:pt>
    <dgm:pt modelId="{65C648AA-21B8-492E-B059-5CED24796385}" type="parTrans" cxnId="{D854F149-3137-401C-983D-1B43D1089B05}">
      <dgm:prSet/>
      <dgm:spPr/>
      <dgm:t>
        <a:bodyPr/>
        <a:lstStyle/>
        <a:p>
          <a:endParaRPr lang="en-US"/>
        </a:p>
      </dgm:t>
    </dgm:pt>
    <dgm:pt modelId="{EC176E28-D18B-4814-9A62-F7E6F9FE2F3D}" type="sibTrans" cxnId="{D854F149-3137-401C-983D-1B43D1089B05}">
      <dgm:prSet/>
      <dgm:spPr/>
      <dgm:t>
        <a:bodyPr/>
        <a:lstStyle/>
        <a:p>
          <a:endParaRPr lang="en-US"/>
        </a:p>
      </dgm:t>
    </dgm:pt>
    <dgm:pt modelId="{4B378BD8-1B2D-4CFC-B656-ACAA2993075E}">
      <dgm:prSet/>
      <dgm:spPr/>
      <dgm:t>
        <a:bodyPr/>
        <a:lstStyle/>
        <a:p>
          <a:r>
            <a:rPr lang="en-GB" b="1"/>
            <a:t>P</a:t>
          </a:r>
          <a:r>
            <a:rPr lang="en-GB"/>
            <a:t>ermuting the </a:t>
          </a:r>
          <a:r>
            <a:rPr lang="en-GB" b="1"/>
            <a:t>L</a:t>
          </a:r>
          <a:r>
            <a:rPr lang="en-GB"/>
            <a:t>ast </a:t>
          </a:r>
          <a:r>
            <a:rPr lang="en-GB" b="1"/>
            <a:t>L</a:t>
          </a:r>
          <a:r>
            <a:rPr lang="en-GB"/>
            <a:t>ayer (PLL) – Essentially reshuffling the last layer pieces. </a:t>
          </a:r>
          <a:endParaRPr lang="en-US"/>
        </a:p>
      </dgm:t>
    </dgm:pt>
    <dgm:pt modelId="{6B1C8972-538F-4D62-B5F8-31B3566B734D}" type="parTrans" cxnId="{223CF08D-9360-4DAB-A6C0-06142D61A4C4}">
      <dgm:prSet/>
      <dgm:spPr/>
      <dgm:t>
        <a:bodyPr/>
        <a:lstStyle/>
        <a:p>
          <a:endParaRPr lang="en-US"/>
        </a:p>
      </dgm:t>
    </dgm:pt>
    <dgm:pt modelId="{B58E46AF-2D1C-4A64-9ADB-F3F6465D9B7B}" type="sibTrans" cxnId="{223CF08D-9360-4DAB-A6C0-06142D61A4C4}">
      <dgm:prSet/>
      <dgm:spPr/>
      <dgm:t>
        <a:bodyPr/>
        <a:lstStyle/>
        <a:p>
          <a:endParaRPr lang="en-US"/>
        </a:p>
      </dgm:t>
    </dgm:pt>
    <dgm:pt modelId="{1549E2B4-120D-43E2-95EF-6330EFFEA6CA}">
      <dgm:prSet/>
      <dgm:spPr/>
      <dgm:t>
        <a:bodyPr/>
        <a:lstStyle/>
        <a:p>
          <a:r>
            <a:rPr lang="en-GB"/>
            <a:t>PLL requires over 20 algorithms to learn.</a:t>
          </a:r>
          <a:endParaRPr lang="en-US"/>
        </a:p>
      </dgm:t>
    </dgm:pt>
    <dgm:pt modelId="{085CFDF7-A146-4E2D-A54F-1D2095EAB7B9}" type="parTrans" cxnId="{E97B815F-19D1-47C5-A4D2-DE27B4CA8C30}">
      <dgm:prSet/>
      <dgm:spPr/>
      <dgm:t>
        <a:bodyPr/>
        <a:lstStyle/>
        <a:p>
          <a:endParaRPr lang="en-US"/>
        </a:p>
      </dgm:t>
    </dgm:pt>
    <dgm:pt modelId="{E456EFE0-2CDC-4A53-BF88-3C34EAB3D6FD}" type="sibTrans" cxnId="{E97B815F-19D1-47C5-A4D2-DE27B4CA8C30}">
      <dgm:prSet/>
      <dgm:spPr/>
      <dgm:t>
        <a:bodyPr/>
        <a:lstStyle/>
        <a:p>
          <a:endParaRPr lang="en-US"/>
        </a:p>
      </dgm:t>
    </dgm:pt>
    <dgm:pt modelId="{33A97245-BB87-4CF9-A0FA-691518D9BAFE}">
      <dgm:prSet/>
      <dgm:spPr/>
      <dgm:t>
        <a:bodyPr/>
        <a:lstStyle/>
        <a:p>
          <a:r>
            <a:rPr lang="en-GB"/>
            <a:t>Not just about memorisation but </a:t>
          </a:r>
          <a:r>
            <a:rPr lang="en-GB" b="1"/>
            <a:t>speed</a:t>
          </a:r>
          <a:r>
            <a:rPr lang="en-GB"/>
            <a:t>. </a:t>
          </a:r>
          <a:endParaRPr lang="en-US"/>
        </a:p>
      </dgm:t>
    </dgm:pt>
    <dgm:pt modelId="{A1D70767-B101-480D-BFAC-87719E2B74F7}" type="parTrans" cxnId="{6C27CFBF-53FE-4624-8B6D-975FC89B6250}">
      <dgm:prSet/>
      <dgm:spPr/>
      <dgm:t>
        <a:bodyPr/>
        <a:lstStyle/>
        <a:p>
          <a:endParaRPr lang="en-US"/>
        </a:p>
      </dgm:t>
    </dgm:pt>
    <dgm:pt modelId="{6836DE2C-4741-496F-963A-AE40A1CD1D5B}" type="sibTrans" cxnId="{6C27CFBF-53FE-4624-8B6D-975FC89B6250}">
      <dgm:prSet/>
      <dgm:spPr/>
      <dgm:t>
        <a:bodyPr/>
        <a:lstStyle/>
        <a:p>
          <a:endParaRPr lang="en-US"/>
        </a:p>
      </dgm:t>
    </dgm:pt>
    <dgm:pt modelId="{ADF35D5C-887B-47F6-8615-05BE08960D6E}" type="pres">
      <dgm:prSet presAssocID="{50B9D3DC-E617-4C41-B561-FC45FCA00238}" presName="vert0" presStyleCnt="0">
        <dgm:presLayoutVars>
          <dgm:dir/>
          <dgm:animOne val="branch"/>
          <dgm:animLvl val="lvl"/>
        </dgm:presLayoutVars>
      </dgm:prSet>
      <dgm:spPr/>
    </dgm:pt>
    <dgm:pt modelId="{2091FFCC-6B82-42E4-AFB0-AAE56342BE04}" type="pres">
      <dgm:prSet presAssocID="{318899DF-8A99-4E53-9A12-C4E3A5440AA8}" presName="thickLine" presStyleLbl="alignNode1" presStyleIdx="0" presStyleCnt="4"/>
      <dgm:spPr/>
    </dgm:pt>
    <dgm:pt modelId="{CFC4CFE0-5EEA-4DE8-BD8D-E9010E907F0D}" type="pres">
      <dgm:prSet presAssocID="{318899DF-8A99-4E53-9A12-C4E3A5440AA8}" presName="horz1" presStyleCnt="0"/>
      <dgm:spPr/>
    </dgm:pt>
    <dgm:pt modelId="{F46E6B5E-1EC8-4CA8-A890-3D152FD333C5}" type="pres">
      <dgm:prSet presAssocID="{318899DF-8A99-4E53-9A12-C4E3A5440AA8}" presName="tx1" presStyleLbl="revTx" presStyleIdx="0" presStyleCnt="4"/>
      <dgm:spPr/>
    </dgm:pt>
    <dgm:pt modelId="{39A9993D-4566-4DF2-BE5D-72EB46168785}" type="pres">
      <dgm:prSet presAssocID="{318899DF-8A99-4E53-9A12-C4E3A5440AA8}" presName="vert1" presStyleCnt="0"/>
      <dgm:spPr/>
    </dgm:pt>
    <dgm:pt modelId="{F9D7FF08-3538-4C6F-8CA9-8069F3C858E1}" type="pres">
      <dgm:prSet presAssocID="{4B378BD8-1B2D-4CFC-B656-ACAA2993075E}" presName="thickLine" presStyleLbl="alignNode1" presStyleIdx="1" presStyleCnt="4"/>
      <dgm:spPr/>
    </dgm:pt>
    <dgm:pt modelId="{439EF8BB-F896-42C8-9D4F-8D6946EC5F7C}" type="pres">
      <dgm:prSet presAssocID="{4B378BD8-1B2D-4CFC-B656-ACAA2993075E}" presName="horz1" presStyleCnt="0"/>
      <dgm:spPr/>
    </dgm:pt>
    <dgm:pt modelId="{9BE3BA4B-DC74-488B-B8D7-8D2E222CC670}" type="pres">
      <dgm:prSet presAssocID="{4B378BD8-1B2D-4CFC-B656-ACAA2993075E}" presName="tx1" presStyleLbl="revTx" presStyleIdx="1" presStyleCnt="4"/>
      <dgm:spPr/>
    </dgm:pt>
    <dgm:pt modelId="{14BEDF0E-C279-40FE-A0DC-1EEF04965A40}" type="pres">
      <dgm:prSet presAssocID="{4B378BD8-1B2D-4CFC-B656-ACAA2993075E}" presName="vert1" presStyleCnt="0"/>
      <dgm:spPr/>
    </dgm:pt>
    <dgm:pt modelId="{EE2FC035-5FE6-4401-8150-E33AC298315C}" type="pres">
      <dgm:prSet presAssocID="{1549E2B4-120D-43E2-95EF-6330EFFEA6CA}" presName="thickLine" presStyleLbl="alignNode1" presStyleIdx="2" presStyleCnt="4"/>
      <dgm:spPr/>
    </dgm:pt>
    <dgm:pt modelId="{E348DAB9-0F5D-4BB9-BB13-283F1EE121F0}" type="pres">
      <dgm:prSet presAssocID="{1549E2B4-120D-43E2-95EF-6330EFFEA6CA}" presName="horz1" presStyleCnt="0"/>
      <dgm:spPr/>
    </dgm:pt>
    <dgm:pt modelId="{7A80C169-6BF1-4FC7-AB4B-D780E253FBA2}" type="pres">
      <dgm:prSet presAssocID="{1549E2B4-120D-43E2-95EF-6330EFFEA6CA}" presName="tx1" presStyleLbl="revTx" presStyleIdx="2" presStyleCnt="4"/>
      <dgm:spPr/>
    </dgm:pt>
    <dgm:pt modelId="{62149E22-4CF8-4F84-A00B-DC2BA67E6153}" type="pres">
      <dgm:prSet presAssocID="{1549E2B4-120D-43E2-95EF-6330EFFEA6CA}" presName="vert1" presStyleCnt="0"/>
      <dgm:spPr/>
    </dgm:pt>
    <dgm:pt modelId="{68D4E3EE-508D-4D37-BD1E-9C710867FE3F}" type="pres">
      <dgm:prSet presAssocID="{33A97245-BB87-4CF9-A0FA-691518D9BAFE}" presName="thickLine" presStyleLbl="alignNode1" presStyleIdx="3" presStyleCnt="4"/>
      <dgm:spPr/>
    </dgm:pt>
    <dgm:pt modelId="{E439CCF0-5FDD-4137-A1B6-5C81FC354CD9}" type="pres">
      <dgm:prSet presAssocID="{33A97245-BB87-4CF9-A0FA-691518D9BAFE}" presName="horz1" presStyleCnt="0"/>
      <dgm:spPr/>
    </dgm:pt>
    <dgm:pt modelId="{205FEBDF-504E-419F-BADC-5D4B639241E8}" type="pres">
      <dgm:prSet presAssocID="{33A97245-BB87-4CF9-A0FA-691518D9BAFE}" presName="tx1" presStyleLbl="revTx" presStyleIdx="3" presStyleCnt="4"/>
      <dgm:spPr/>
    </dgm:pt>
    <dgm:pt modelId="{5C85D317-7215-431C-8F5E-B5CFEC4A5EC0}" type="pres">
      <dgm:prSet presAssocID="{33A97245-BB87-4CF9-A0FA-691518D9BAFE}" presName="vert1" presStyleCnt="0"/>
      <dgm:spPr/>
    </dgm:pt>
  </dgm:ptLst>
  <dgm:cxnLst>
    <dgm:cxn modelId="{7483BC34-8C9E-4FB5-BD73-D9341FA0FC2A}" type="presOf" srcId="{318899DF-8A99-4E53-9A12-C4E3A5440AA8}" destId="{F46E6B5E-1EC8-4CA8-A890-3D152FD333C5}" srcOrd="0" destOrd="0" presId="urn:microsoft.com/office/officeart/2008/layout/LinedList"/>
    <dgm:cxn modelId="{9ECF553B-94E0-453F-8BB9-460B828BA937}" type="presOf" srcId="{4B378BD8-1B2D-4CFC-B656-ACAA2993075E}" destId="{9BE3BA4B-DC74-488B-B8D7-8D2E222CC670}" srcOrd="0" destOrd="0" presId="urn:microsoft.com/office/officeart/2008/layout/LinedList"/>
    <dgm:cxn modelId="{E97B815F-19D1-47C5-A4D2-DE27B4CA8C30}" srcId="{50B9D3DC-E617-4C41-B561-FC45FCA00238}" destId="{1549E2B4-120D-43E2-95EF-6330EFFEA6CA}" srcOrd="2" destOrd="0" parTransId="{085CFDF7-A146-4E2D-A54F-1D2095EAB7B9}" sibTransId="{E456EFE0-2CDC-4A53-BF88-3C34EAB3D6FD}"/>
    <dgm:cxn modelId="{80CF8D46-DF0D-45DF-A707-12E6C3FE52A0}" type="presOf" srcId="{1549E2B4-120D-43E2-95EF-6330EFFEA6CA}" destId="{7A80C169-6BF1-4FC7-AB4B-D780E253FBA2}" srcOrd="0" destOrd="0" presId="urn:microsoft.com/office/officeart/2008/layout/LinedList"/>
    <dgm:cxn modelId="{D854F149-3137-401C-983D-1B43D1089B05}" srcId="{50B9D3DC-E617-4C41-B561-FC45FCA00238}" destId="{318899DF-8A99-4E53-9A12-C4E3A5440AA8}" srcOrd="0" destOrd="0" parTransId="{65C648AA-21B8-492E-B059-5CED24796385}" sibTransId="{EC176E28-D18B-4814-9A62-F7E6F9FE2F3D}"/>
    <dgm:cxn modelId="{61B4CF83-7FF3-4718-8DD4-53F631CF80AF}" type="presOf" srcId="{50B9D3DC-E617-4C41-B561-FC45FCA00238}" destId="{ADF35D5C-887B-47F6-8615-05BE08960D6E}" srcOrd="0" destOrd="0" presId="urn:microsoft.com/office/officeart/2008/layout/LinedList"/>
    <dgm:cxn modelId="{3D12468D-6EFD-426E-8A01-95EEAA47E537}" type="presOf" srcId="{33A97245-BB87-4CF9-A0FA-691518D9BAFE}" destId="{205FEBDF-504E-419F-BADC-5D4B639241E8}" srcOrd="0" destOrd="0" presId="urn:microsoft.com/office/officeart/2008/layout/LinedList"/>
    <dgm:cxn modelId="{223CF08D-9360-4DAB-A6C0-06142D61A4C4}" srcId="{50B9D3DC-E617-4C41-B561-FC45FCA00238}" destId="{4B378BD8-1B2D-4CFC-B656-ACAA2993075E}" srcOrd="1" destOrd="0" parTransId="{6B1C8972-538F-4D62-B5F8-31B3566B734D}" sibTransId="{B58E46AF-2D1C-4A64-9ADB-F3F6465D9B7B}"/>
    <dgm:cxn modelId="{6C27CFBF-53FE-4624-8B6D-975FC89B6250}" srcId="{50B9D3DC-E617-4C41-B561-FC45FCA00238}" destId="{33A97245-BB87-4CF9-A0FA-691518D9BAFE}" srcOrd="3" destOrd="0" parTransId="{A1D70767-B101-480D-BFAC-87719E2B74F7}" sibTransId="{6836DE2C-4741-496F-963A-AE40A1CD1D5B}"/>
    <dgm:cxn modelId="{53AA4DD7-C708-42C0-B745-022F17B97950}" type="presParOf" srcId="{ADF35D5C-887B-47F6-8615-05BE08960D6E}" destId="{2091FFCC-6B82-42E4-AFB0-AAE56342BE04}" srcOrd="0" destOrd="0" presId="urn:microsoft.com/office/officeart/2008/layout/LinedList"/>
    <dgm:cxn modelId="{428C24D7-E838-40E9-A412-3A29822A857B}" type="presParOf" srcId="{ADF35D5C-887B-47F6-8615-05BE08960D6E}" destId="{CFC4CFE0-5EEA-4DE8-BD8D-E9010E907F0D}" srcOrd="1" destOrd="0" presId="urn:microsoft.com/office/officeart/2008/layout/LinedList"/>
    <dgm:cxn modelId="{25D123D5-3D0E-4147-9368-F0C0E996C321}" type="presParOf" srcId="{CFC4CFE0-5EEA-4DE8-BD8D-E9010E907F0D}" destId="{F46E6B5E-1EC8-4CA8-A890-3D152FD333C5}" srcOrd="0" destOrd="0" presId="urn:microsoft.com/office/officeart/2008/layout/LinedList"/>
    <dgm:cxn modelId="{6C346B03-3E71-4744-828E-5F51C2EA730A}" type="presParOf" srcId="{CFC4CFE0-5EEA-4DE8-BD8D-E9010E907F0D}" destId="{39A9993D-4566-4DF2-BE5D-72EB46168785}" srcOrd="1" destOrd="0" presId="urn:microsoft.com/office/officeart/2008/layout/LinedList"/>
    <dgm:cxn modelId="{11288F00-F7CA-4F2E-89B7-32840907858E}" type="presParOf" srcId="{ADF35D5C-887B-47F6-8615-05BE08960D6E}" destId="{F9D7FF08-3538-4C6F-8CA9-8069F3C858E1}" srcOrd="2" destOrd="0" presId="urn:microsoft.com/office/officeart/2008/layout/LinedList"/>
    <dgm:cxn modelId="{66E74B5D-31E5-439F-A975-0CB2E83F9512}" type="presParOf" srcId="{ADF35D5C-887B-47F6-8615-05BE08960D6E}" destId="{439EF8BB-F896-42C8-9D4F-8D6946EC5F7C}" srcOrd="3" destOrd="0" presId="urn:microsoft.com/office/officeart/2008/layout/LinedList"/>
    <dgm:cxn modelId="{73F7CB81-8876-46A0-B262-38CAFD5E3015}" type="presParOf" srcId="{439EF8BB-F896-42C8-9D4F-8D6946EC5F7C}" destId="{9BE3BA4B-DC74-488B-B8D7-8D2E222CC670}" srcOrd="0" destOrd="0" presId="urn:microsoft.com/office/officeart/2008/layout/LinedList"/>
    <dgm:cxn modelId="{1C9A1FC3-99F8-4F84-986C-3D4EBA201FAD}" type="presParOf" srcId="{439EF8BB-F896-42C8-9D4F-8D6946EC5F7C}" destId="{14BEDF0E-C279-40FE-A0DC-1EEF04965A40}" srcOrd="1" destOrd="0" presId="urn:microsoft.com/office/officeart/2008/layout/LinedList"/>
    <dgm:cxn modelId="{2EA701B9-2294-43BB-A809-E46956B6CE3D}" type="presParOf" srcId="{ADF35D5C-887B-47F6-8615-05BE08960D6E}" destId="{EE2FC035-5FE6-4401-8150-E33AC298315C}" srcOrd="4" destOrd="0" presId="urn:microsoft.com/office/officeart/2008/layout/LinedList"/>
    <dgm:cxn modelId="{809A108B-F210-4F68-B6EF-6C7551B2D5BD}" type="presParOf" srcId="{ADF35D5C-887B-47F6-8615-05BE08960D6E}" destId="{E348DAB9-0F5D-4BB9-BB13-283F1EE121F0}" srcOrd="5" destOrd="0" presId="urn:microsoft.com/office/officeart/2008/layout/LinedList"/>
    <dgm:cxn modelId="{481C5177-4D4A-426D-B745-218C6A714A09}" type="presParOf" srcId="{E348DAB9-0F5D-4BB9-BB13-283F1EE121F0}" destId="{7A80C169-6BF1-4FC7-AB4B-D780E253FBA2}" srcOrd="0" destOrd="0" presId="urn:microsoft.com/office/officeart/2008/layout/LinedList"/>
    <dgm:cxn modelId="{D0592782-52B7-4195-A5C7-E9338487E994}" type="presParOf" srcId="{E348DAB9-0F5D-4BB9-BB13-283F1EE121F0}" destId="{62149E22-4CF8-4F84-A00B-DC2BA67E6153}" srcOrd="1" destOrd="0" presId="urn:microsoft.com/office/officeart/2008/layout/LinedList"/>
    <dgm:cxn modelId="{7A88D4E3-6BF6-4772-A024-4269A8D3C22C}" type="presParOf" srcId="{ADF35D5C-887B-47F6-8615-05BE08960D6E}" destId="{68D4E3EE-508D-4D37-BD1E-9C710867FE3F}" srcOrd="6" destOrd="0" presId="urn:microsoft.com/office/officeart/2008/layout/LinedList"/>
    <dgm:cxn modelId="{984ECC6A-44C8-41B4-98FF-8433795E79D2}" type="presParOf" srcId="{ADF35D5C-887B-47F6-8615-05BE08960D6E}" destId="{E439CCF0-5FDD-4137-A1B6-5C81FC354CD9}" srcOrd="7" destOrd="0" presId="urn:microsoft.com/office/officeart/2008/layout/LinedList"/>
    <dgm:cxn modelId="{15521AD8-749E-42A9-B147-BDFFB11A52DB}" type="presParOf" srcId="{E439CCF0-5FDD-4137-A1B6-5C81FC354CD9}" destId="{205FEBDF-504E-419F-BADC-5D4B639241E8}" srcOrd="0" destOrd="0" presId="urn:microsoft.com/office/officeart/2008/layout/LinedList"/>
    <dgm:cxn modelId="{15C7BE63-E8C8-4461-A6D8-F40A3E6A8ACD}" type="presParOf" srcId="{E439CCF0-5FDD-4137-A1B6-5C81FC354CD9}" destId="{5C85D317-7215-431C-8F5E-B5CFEC4A5E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C99465-D05B-48E5-B428-A6FCF296FC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422844-5242-4721-B266-85A8EED6410E}">
      <dgm:prSet/>
      <dgm:spPr/>
      <dgm:t>
        <a:bodyPr/>
        <a:lstStyle/>
        <a:p>
          <a:r>
            <a:rPr lang="en-GB"/>
            <a:t>Build an application to help increase recognition and speed of execution of the Algorithms.  </a:t>
          </a:r>
          <a:endParaRPr lang="en-US"/>
        </a:p>
      </dgm:t>
    </dgm:pt>
    <dgm:pt modelId="{85C18C5F-4BE0-4628-87B3-EA0A29775E55}" type="parTrans" cxnId="{63EB0598-6B88-4698-B3A3-10F7E4BFD567}">
      <dgm:prSet/>
      <dgm:spPr/>
      <dgm:t>
        <a:bodyPr/>
        <a:lstStyle/>
        <a:p>
          <a:endParaRPr lang="en-US"/>
        </a:p>
      </dgm:t>
    </dgm:pt>
    <dgm:pt modelId="{C25C5588-9F2D-4742-BB1C-F1074527610A}" type="sibTrans" cxnId="{63EB0598-6B88-4698-B3A3-10F7E4BFD567}">
      <dgm:prSet/>
      <dgm:spPr/>
      <dgm:t>
        <a:bodyPr/>
        <a:lstStyle/>
        <a:p>
          <a:endParaRPr lang="en-US"/>
        </a:p>
      </dgm:t>
    </dgm:pt>
    <dgm:pt modelId="{3ECAF6A4-1B15-4818-907F-2E45F00D0EC9}">
      <dgm:prSet/>
      <dgm:spPr/>
      <dgm:t>
        <a:bodyPr/>
        <a:lstStyle/>
        <a:p>
          <a:r>
            <a:rPr lang="en-GB"/>
            <a:t>An example of a user story I created when planning the API:</a:t>
          </a:r>
          <a:endParaRPr lang="en-US"/>
        </a:p>
      </dgm:t>
    </dgm:pt>
    <dgm:pt modelId="{C91EF82D-3597-43C0-A22C-1B82D7C28DF8}" type="parTrans" cxnId="{3B99637C-AB17-4EE6-8E56-E84BBFDCEDFC}">
      <dgm:prSet/>
      <dgm:spPr/>
      <dgm:t>
        <a:bodyPr/>
        <a:lstStyle/>
        <a:p>
          <a:endParaRPr lang="en-US"/>
        </a:p>
      </dgm:t>
    </dgm:pt>
    <dgm:pt modelId="{00909D70-0A8D-4E88-814D-23FC7A5B830B}" type="sibTrans" cxnId="{3B99637C-AB17-4EE6-8E56-E84BBFDCEDFC}">
      <dgm:prSet/>
      <dgm:spPr/>
      <dgm:t>
        <a:bodyPr/>
        <a:lstStyle/>
        <a:p>
          <a:endParaRPr lang="en-US"/>
        </a:p>
      </dgm:t>
    </dgm:pt>
    <dgm:pt modelId="{2AC15C22-8720-4930-9965-4B03DB977EF8}">
      <dgm:prSet/>
      <dgm:spPr/>
      <dgm:t>
        <a:bodyPr/>
        <a:lstStyle/>
        <a:p>
          <a:r>
            <a:rPr lang="en-GB" b="1"/>
            <a:t>As a </a:t>
          </a:r>
          <a:r>
            <a:rPr lang="en-GB"/>
            <a:t>user  </a:t>
          </a:r>
          <a:endParaRPr lang="en-US"/>
        </a:p>
      </dgm:t>
    </dgm:pt>
    <dgm:pt modelId="{7C8CF6DC-7025-4BED-8CAC-214CF2551210}" type="parTrans" cxnId="{2AE0534F-7723-44DE-AF85-303B68C79799}">
      <dgm:prSet/>
      <dgm:spPr/>
      <dgm:t>
        <a:bodyPr/>
        <a:lstStyle/>
        <a:p>
          <a:endParaRPr lang="en-US"/>
        </a:p>
      </dgm:t>
    </dgm:pt>
    <dgm:pt modelId="{BD5E6B71-809F-4F85-9D7F-E92B7F1E7C2B}" type="sibTrans" cxnId="{2AE0534F-7723-44DE-AF85-303B68C79799}">
      <dgm:prSet/>
      <dgm:spPr/>
      <dgm:t>
        <a:bodyPr/>
        <a:lstStyle/>
        <a:p>
          <a:endParaRPr lang="en-US"/>
        </a:p>
      </dgm:t>
    </dgm:pt>
    <dgm:pt modelId="{D582E2CD-2CA2-42E0-A9D0-7FECDF057B7E}">
      <dgm:prSet/>
      <dgm:spPr/>
      <dgm:t>
        <a:bodyPr/>
        <a:lstStyle/>
        <a:p>
          <a:r>
            <a:rPr lang="en-GB" b="1"/>
            <a:t>I want </a:t>
          </a:r>
          <a:r>
            <a:rPr lang="en-GB"/>
            <a:t>to store my solve times for  given PLL case </a:t>
          </a:r>
          <a:endParaRPr lang="en-US"/>
        </a:p>
      </dgm:t>
    </dgm:pt>
    <dgm:pt modelId="{4401F413-1382-4FA5-A3A9-224D47D70D62}" type="parTrans" cxnId="{467C555D-5F7E-47B8-8F7F-27238A55BA0E}">
      <dgm:prSet/>
      <dgm:spPr/>
      <dgm:t>
        <a:bodyPr/>
        <a:lstStyle/>
        <a:p>
          <a:endParaRPr lang="en-US"/>
        </a:p>
      </dgm:t>
    </dgm:pt>
    <dgm:pt modelId="{9346D521-031B-404F-822C-6493FCD724CA}" type="sibTrans" cxnId="{467C555D-5F7E-47B8-8F7F-27238A55BA0E}">
      <dgm:prSet/>
      <dgm:spPr/>
      <dgm:t>
        <a:bodyPr/>
        <a:lstStyle/>
        <a:p>
          <a:endParaRPr lang="en-US"/>
        </a:p>
      </dgm:t>
    </dgm:pt>
    <dgm:pt modelId="{186B78D8-150A-4B3F-88DF-EA97DB1CCD3F}">
      <dgm:prSet/>
      <dgm:spPr/>
      <dgm:t>
        <a:bodyPr/>
        <a:lstStyle/>
        <a:p>
          <a:r>
            <a:rPr lang="en-GB" b="1"/>
            <a:t>So that </a:t>
          </a:r>
          <a:r>
            <a:rPr lang="en-GB"/>
            <a:t>I can see which Algorithms I need more practice on</a:t>
          </a:r>
          <a:endParaRPr lang="en-US"/>
        </a:p>
      </dgm:t>
    </dgm:pt>
    <dgm:pt modelId="{36E1D264-CA51-4B9C-8865-C7F359832BD4}" type="parTrans" cxnId="{85584FFA-E3A4-438F-BBE2-ABC7457A1CAD}">
      <dgm:prSet/>
      <dgm:spPr/>
      <dgm:t>
        <a:bodyPr/>
        <a:lstStyle/>
        <a:p>
          <a:endParaRPr lang="en-US"/>
        </a:p>
      </dgm:t>
    </dgm:pt>
    <dgm:pt modelId="{6BE38EED-E009-4FCA-8697-FD15E360C3B0}" type="sibTrans" cxnId="{85584FFA-E3A4-438F-BBE2-ABC7457A1CAD}">
      <dgm:prSet/>
      <dgm:spPr/>
      <dgm:t>
        <a:bodyPr/>
        <a:lstStyle/>
        <a:p>
          <a:endParaRPr lang="en-US"/>
        </a:p>
      </dgm:t>
    </dgm:pt>
    <dgm:pt modelId="{901A190C-6565-4F10-AC92-F625C092803C}" type="pres">
      <dgm:prSet presAssocID="{F5C99465-D05B-48E5-B428-A6FCF296FC4F}" presName="vert0" presStyleCnt="0">
        <dgm:presLayoutVars>
          <dgm:dir/>
          <dgm:animOne val="branch"/>
          <dgm:animLvl val="lvl"/>
        </dgm:presLayoutVars>
      </dgm:prSet>
      <dgm:spPr/>
    </dgm:pt>
    <dgm:pt modelId="{EADD4715-3909-4C22-8056-6F7F808D5956}" type="pres">
      <dgm:prSet presAssocID="{24422844-5242-4721-B266-85A8EED6410E}" presName="thickLine" presStyleLbl="alignNode1" presStyleIdx="0" presStyleCnt="5"/>
      <dgm:spPr/>
    </dgm:pt>
    <dgm:pt modelId="{ABE20570-7C7B-4437-9063-828E1EB52B23}" type="pres">
      <dgm:prSet presAssocID="{24422844-5242-4721-B266-85A8EED6410E}" presName="horz1" presStyleCnt="0"/>
      <dgm:spPr/>
    </dgm:pt>
    <dgm:pt modelId="{25E5DBBF-9636-4868-A63B-2C747BEE75EA}" type="pres">
      <dgm:prSet presAssocID="{24422844-5242-4721-B266-85A8EED6410E}" presName="tx1" presStyleLbl="revTx" presStyleIdx="0" presStyleCnt="5"/>
      <dgm:spPr/>
    </dgm:pt>
    <dgm:pt modelId="{CB9244CE-8245-4280-8760-60F3B1C073D1}" type="pres">
      <dgm:prSet presAssocID="{24422844-5242-4721-B266-85A8EED6410E}" presName="vert1" presStyleCnt="0"/>
      <dgm:spPr/>
    </dgm:pt>
    <dgm:pt modelId="{83E13862-626B-4339-B865-8D0398B505DB}" type="pres">
      <dgm:prSet presAssocID="{3ECAF6A4-1B15-4818-907F-2E45F00D0EC9}" presName="thickLine" presStyleLbl="alignNode1" presStyleIdx="1" presStyleCnt="5"/>
      <dgm:spPr/>
    </dgm:pt>
    <dgm:pt modelId="{C33779C5-DBF9-4D1F-A5FB-7AD20239226B}" type="pres">
      <dgm:prSet presAssocID="{3ECAF6A4-1B15-4818-907F-2E45F00D0EC9}" presName="horz1" presStyleCnt="0"/>
      <dgm:spPr/>
    </dgm:pt>
    <dgm:pt modelId="{C74040C4-6137-4573-B512-358DA530BBED}" type="pres">
      <dgm:prSet presAssocID="{3ECAF6A4-1B15-4818-907F-2E45F00D0EC9}" presName="tx1" presStyleLbl="revTx" presStyleIdx="1" presStyleCnt="5"/>
      <dgm:spPr/>
    </dgm:pt>
    <dgm:pt modelId="{98D70ED2-2E3C-43B2-8C3F-69D8C0FB1DAA}" type="pres">
      <dgm:prSet presAssocID="{3ECAF6A4-1B15-4818-907F-2E45F00D0EC9}" presName="vert1" presStyleCnt="0"/>
      <dgm:spPr/>
    </dgm:pt>
    <dgm:pt modelId="{74FA06FE-ED71-4980-8346-ED06B96693F9}" type="pres">
      <dgm:prSet presAssocID="{2AC15C22-8720-4930-9965-4B03DB977EF8}" presName="thickLine" presStyleLbl="alignNode1" presStyleIdx="2" presStyleCnt="5"/>
      <dgm:spPr/>
    </dgm:pt>
    <dgm:pt modelId="{2DFE9BD3-4E95-4CCB-8967-639FC42617B3}" type="pres">
      <dgm:prSet presAssocID="{2AC15C22-8720-4930-9965-4B03DB977EF8}" presName="horz1" presStyleCnt="0"/>
      <dgm:spPr/>
    </dgm:pt>
    <dgm:pt modelId="{E73ED31F-FB60-4670-BF20-9E4B6BEE6013}" type="pres">
      <dgm:prSet presAssocID="{2AC15C22-8720-4930-9965-4B03DB977EF8}" presName="tx1" presStyleLbl="revTx" presStyleIdx="2" presStyleCnt="5"/>
      <dgm:spPr/>
    </dgm:pt>
    <dgm:pt modelId="{FC093904-766C-40BC-808F-8201BC5BBAB7}" type="pres">
      <dgm:prSet presAssocID="{2AC15C22-8720-4930-9965-4B03DB977EF8}" presName="vert1" presStyleCnt="0"/>
      <dgm:spPr/>
    </dgm:pt>
    <dgm:pt modelId="{AD33979B-6C34-4F69-8AE3-D961412F40F3}" type="pres">
      <dgm:prSet presAssocID="{D582E2CD-2CA2-42E0-A9D0-7FECDF057B7E}" presName="thickLine" presStyleLbl="alignNode1" presStyleIdx="3" presStyleCnt="5"/>
      <dgm:spPr/>
    </dgm:pt>
    <dgm:pt modelId="{8B88DF7D-7DAA-4377-BBFD-3E65F8674FE0}" type="pres">
      <dgm:prSet presAssocID="{D582E2CD-2CA2-42E0-A9D0-7FECDF057B7E}" presName="horz1" presStyleCnt="0"/>
      <dgm:spPr/>
    </dgm:pt>
    <dgm:pt modelId="{83363D0C-DA22-4210-9C5B-26364D17AF19}" type="pres">
      <dgm:prSet presAssocID="{D582E2CD-2CA2-42E0-A9D0-7FECDF057B7E}" presName="tx1" presStyleLbl="revTx" presStyleIdx="3" presStyleCnt="5"/>
      <dgm:spPr/>
    </dgm:pt>
    <dgm:pt modelId="{746A9B16-79EF-44E5-B7AD-652DA6EB3322}" type="pres">
      <dgm:prSet presAssocID="{D582E2CD-2CA2-42E0-A9D0-7FECDF057B7E}" presName="vert1" presStyleCnt="0"/>
      <dgm:spPr/>
    </dgm:pt>
    <dgm:pt modelId="{A8B8F162-2900-4B60-9D27-04FEA26B0BE1}" type="pres">
      <dgm:prSet presAssocID="{186B78D8-150A-4B3F-88DF-EA97DB1CCD3F}" presName="thickLine" presStyleLbl="alignNode1" presStyleIdx="4" presStyleCnt="5"/>
      <dgm:spPr/>
    </dgm:pt>
    <dgm:pt modelId="{4B5590B4-9981-4A3E-BC3B-A09CBCA743AE}" type="pres">
      <dgm:prSet presAssocID="{186B78D8-150A-4B3F-88DF-EA97DB1CCD3F}" presName="horz1" presStyleCnt="0"/>
      <dgm:spPr/>
    </dgm:pt>
    <dgm:pt modelId="{EA668E72-5121-45BC-B297-A87001EB2DBD}" type="pres">
      <dgm:prSet presAssocID="{186B78D8-150A-4B3F-88DF-EA97DB1CCD3F}" presName="tx1" presStyleLbl="revTx" presStyleIdx="4" presStyleCnt="5"/>
      <dgm:spPr/>
    </dgm:pt>
    <dgm:pt modelId="{1EBE5242-B261-4F99-B04C-E2006871F2D7}" type="pres">
      <dgm:prSet presAssocID="{186B78D8-150A-4B3F-88DF-EA97DB1CCD3F}" presName="vert1" presStyleCnt="0"/>
      <dgm:spPr/>
    </dgm:pt>
  </dgm:ptLst>
  <dgm:cxnLst>
    <dgm:cxn modelId="{B2F62C1C-FC6A-45E9-8FA5-E322B40B0D4C}" type="presOf" srcId="{24422844-5242-4721-B266-85A8EED6410E}" destId="{25E5DBBF-9636-4868-A63B-2C747BEE75EA}" srcOrd="0" destOrd="0" presId="urn:microsoft.com/office/officeart/2008/layout/LinedList"/>
    <dgm:cxn modelId="{467C555D-5F7E-47B8-8F7F-27238A55BA0E}" srcId="{F5C99465-D05B-48E5-B428-A6FCF296FC4F}" destId="{D582E2CD-2CA2-42E0-A9D0-7FECDF057B7E}" srcOrd="3" destOrd="0" parTransId="{4401F413-1382-4FA5-A3A9-224D47D70D62}" sibTransId="{9346D521-031B-404F-822C-6493FCD724CA}"/>
    <dgm:cxn modelId="{F343F864-8EF4-45D5-82A6-9071D23CF653}" type="presOf" srcId="{186B78D8-150A-4B3F-88DF-EA97DB1CCD3F}" destId="{EA668E72-5121-45BC-B297-A87001EB2DBD}" srcOrd="0" destOrd="0" presId="urn:microsoft.com/office/officeart/2008/layout/LinedList"/>
    <dgm:cxn modelId="{D0D9624D-8D29-4F44-A6E4-2865EF8916F2}" type="presOf" srcId="{F5C99465-D05B-48E5-B428-A6FCF296FC4F}" destId="{901A190C-6565-4F10-AC92-F625C092803C}" srcOrd="0" destOrd="0" presId="urn:microsoft.com/office/officeart/2008/layout/LinedList"/>
    <dgm:cxn modelId="{2AE0534F-7723-44DE-AF85-303B68C79799}" srcId="{F5C99465-D05B-48E5-B428-A6FCF296FC4F}" destId="{2AC15C22-8720-4930-9965-4B03DB977EF8}" srcOrd="2" destOrd="0" parTransId="{7C8CF6DC-7025-4BED-8CAC-214CF2551210}" sibTransId="{BD5E6B71-809F-4F85-9D7F-E92B7F1E7C2B}"/>
    <dgm:cxn modelId="{2D316F73-3C4B-40CF-9194-08314DBF4F3A}" type="presOf" srcId="{2AC15C22-8720-4930-9965-4B03DB977EF8}" destId="{E73ED31F-FB60-4670-BF20-9E4B6BEE6013}" srcOrd="0" destOrd="0" presId="urn:microsoft.com/office/officeart/2008/layout/LinedList"/>
    <dgm:cxn modelId="{3B99637C-AB17-4EE6-8E56-E84BBFDCEDFC}" srcId="{F5C99465-D05B-48E5-B428-A6FCF296FC4F}" destId="{3ECAF6A4-1B15-4818-907F-2E45F00D0EC9}" srcOrd="1" destOrd="0" parTransId="{C91EF82D-3597-43C0-A22C-1B82D7C28DF8}" sibTransId="{00909D70-0A8D-4E88-814D-23FC7A5B830B}"/>
    <dgm:cxn modelId="{63EB0598-6B88-4698-B3A3-10F7E4BFD567}" srcId="{F5C99465-D05B-48E5-B428-A6FCF296FC4F}" destId="{24422844-5242-4721-B266-85A8EED6410E}" srcOrd="0" destOrd="0" parTransId="{85C18C5F-4BE0-4628-87B3-EA0A29775E55}" sibTransId="{C25C5588-9F2D-4742-BB1C-F1074527610A}"/>
    <dgm:cxn modelId="{D1245FA5-3DA4-40B8-AD92-0845C94E6FA3}" type="presOf" srcId="{D582E2CD-2CA2-42E0-A9D0-7FECDF057B7E}" destId="{83363D0C-DA22-4210-9C5B-26364D17AF19}" srcOrd="0" destOrd="0" presId="urn:microsoft.com/office/officeart/2008/layout/LinedList"/>
    <dgm:cxn modelId="{D7F3A1B8-31D1-4FDC-89DB-CDAA42899AEC}" type="presOf" srcId="{3ECAF6A4-1B15-4818-907F-2E45F00D0EC9}" destId="{C74040C4-6137-4573-B512-358DA530BBED}" srcOrd="0" destOrd="0" presId="urn:microsoft.com/office/officeart/2008/layout/LinedList"/>
    <dgm:cxn modelId="{85584FFA-E3A4-438F-BBE2-ABC7457A1CAD}" srcId="{F5C99465-D05B-48E5-B428-A6FCF296FC4F}" destId="{186B78D8-150A-4B3F-88DF-EA97DB1CCD3F}" srcOrd="4" destOrd="0" parTransId="{36E1D264-CA51-4B9C-8865-C7F359832BD4}" sibTransId="{6BE38EED-E009-4FCA-8697-FD15E360C3B0}"/>
    <dgm:cxn modelId="{DFE7A705-2813-4C72-8E14-9F24213AFA1C}" type="presParOf" srcId="{901A190C-6565-4F10-AC92-F625C092803C}" destId="{EADD4715-3909-4C22-8056-6F7F808D5956}" srcOrd="0" destOrd="0" presId="urn:microsoft.com/office/officeart/2008/layout/LinedList"/>
    <dgm:cxn modelId="{B732F672-4C8F-4006-AB9C-EF9DD833233B}" type="presParOf" srcId="{901A190C-6565-4F10-AC92-F625C092803C}" destId="{ABE20570-7C7B-4437-9063-828E1EB52B23}" srcOrd="1" destOrd="0" presId="urn:microsoft.com/office/officeart/2008/layout/LinedList"/>
    <dgm:cxn modelId="{9100020F-644E-476A-AF4A-ADE880167A4E}" type="presParOf" srcId="{ABE20570-7C7B-4437-9063-828E1EB52B23}" destId="{25E5DBBF-9636-4868-A63B-2C747BEE75EA}" srcOrd="0" destOrd="0" presId="urn:microsoft.com/office/officeart/2008/layout/LinedList"/>
    <dgm:cxn modelId="{CC5E82EA-00FA-46EB-9E3B-C4A3FD5914EB}" type="presParOf" srcId="{ABE20570-7C7B-4437-9063-828E1EB52B23}" destId="{CB9244CE-8245-4280-8760-60F3B1C073D1}" srcOrd="1" destOrd="0" presId="urn:microsoft.com/office/officeart/2008/layout/LinedList"/>
    <dgm:cxn modelId="{41D7825F-AD13-46A4-AD5E-82F6AB7506AA}" type="presParOf" srcId="{901A190C-6565-4F10-AC92-F625C092803C}" destId="{83E13862-626B-4339-B865-8D0398B505DB}" srcOrd="2" destOrd="0" presId="urn:microsoft.com/office/officeart/2008/layout/LinedList"/>
    <dgm:cxn modelId="{D6DE5EFA-2C54-4B66-B14F-EF703A1589FA}" type="presParOf" srcId="{901A190C-6565-4F10-AC92-F625C092803C}" destId="{C33779C5-DBF9-4D1F-A5FB-7AD20239226B}" srcOrd="3" destOrd="0" presId="urn:microsoft.com/office/officeart/2008/layout/LinedList"/>
    <dgm:cxn modelId="{4431C3D9-20E8-49F9-8691-8FC076DCFFB2}" type="presParOf" srcId="{C33779C5-DBF9-4D1F-A5FB-7AD20239226B}" destId="{C74040C4-6137-4573-B512-358DA530BBED}" srcOrd="0" destOrd="0" presId="urn:microsoft.com/office/officeart/2008/layout/LinedList"/>
    <dgm:cxn modelId="{51F8AF2B-1548-4854-9B37-25526264AA8A}" type="presParOf" srcId="{C33779C5-DBF9-4D1F-A5FB-7AD20239226B}" destId="{98D70ED2-2E3C-43B2-8C3F-69D8C0FB1DAA}" srcOrd="1" destOrd="0" presId="urn:microsoft.com/office/officeart/2008/layout/LinedList"/>
    <dgm:cxn modelId="{B3F31D93-F587-4754-BF10-A3CC5FDEB5B6}" type="presParOf" srcId="{901A190C-6565-4F10-AC92-F625C092803C}" destId="{74FA06FE-ED71-4980-8346-ED06B96693F9}" srcOrd="4" destOrd="0" presId="urn:microsoft.com/office/officeart/2008/layout/LinedList"/>
    <dgm:cxn modelId="{EA241E60-76A6-4A4F-9F74-86058EC6C43D}" type="presParOf" srcId="{901A190C-6565-4F10-AC92-F625C092803C}" destId="{2DFE9BD3-4E95-4CCB-8967-639FC42617B3}" srcOrd="5" destOrd="0" presId="urn:microsoft.com/office/officeart/2008/layout/LinedList"/>
    <dgm:cxn modelId="{885B1EC9-B38D-46C6-9A06-F389AD5CE275}" type="presParOf" srcId="{2DFE9BD3-4E95-4CCB-8967-639FC42617B3}" destId="{E73ED31F-FB60-4670-BF20-9E4B6BEE6013}" srcOrd="0" destOrd="0" presId="urn:microsoft.com/office/officeart/2008/layout/LinedList"/>
    <dgm:cxn modelId="{48F1BB41-E435-4D61-BB27-917A31593C4C}" type="presParOf" srcId="{2DFE9BD3-4E95-4CCB-8967-639FC42617B3}" destId="{FC093904-766C-40BC-808F-8201BC5BBAB7}" srcOrd="1" destOrd="0" presId="urn:microsoft.com/office/officeart/2008/layout/LinedList"/>
    <dgm:cxn modelId="{75FF219F-792F-4AAC-8D85-1B33A109DCE8}" type="presParOf" srcId="{901A190C-6565-4F10-AC92-F625C092803C}" destId="{AD33979B-6C34-4F69-8AE3-D961412F40F3}" srcOrd="6" destOrd="0" presId="urn:microsoft.com/office/officeart/2008/layout/LinedList"/>
    <dgm:cxn modelId="{21F98773-F406-43F6-9FCE-D371BA72ACDD}" type="presParOf" srcId="{901A190C-6565-4F10-AC92-F625C092803C}" destId="{8B88DF7D-7DAA-4377-BBFD-3E65F8674FE0}" srcOrd="7" destOrd="0" presId="urn:microsoft.com/office/officeart/2008/layout/LinedList"/>
    <dgm:cxn modelId="{48379BBC-C8E4-4B85-8D92-D2DF70B6595B}" type="presParOf" srcId="{8B88DF7D-7DAA-4377-BBFD-3E65F8674FE0}" destId="{83363D0C-DA22-4210-9C5B-26364D17AF19}" srcOrd="0" destOrd="0" presId="urn:microsoft.com/office/officeart/2008/layout/LinedList"/>
    <dgm:cxn modelId="{6DE73665-1122-4556-B8A0-8C9E68826608}" type="presParOf" srcId="{8B88DF7D-7DAA-4377-BBFD-3E65F8674FE0}" destId="{746A9B16-79EF-44E5-B7AD-652DA6EB3322}" srcOrd="1" destOrd="0" presId="urn:microsoft.com/office/officeart/2008/layout/LinedList"/>
    <dgm:cxn modelId="{381E1CFE-214E-49D4-A612-4D26344C9948}" type="presParOf" srcId="{901A190C-6565-4F10-AC92-F625C092803C}" destId="{A8B8F162-2900-4B60-9D27-04FEA26B0BE1}" srcOrd="8" destOrd="0" presId="urn:microsoft.com/office/officeart/2008/layout/LinedList"/>
    <dgm:cxn modelId="{4674F738-CCAC-4C0E-B063-73E3F7D8CA7A}" type="presParOf" srcId="{901A190C-6565-4F10-AC92-F625C092803C}" destId="{4B5590B4-9981-4A3E-BC3B-A09CBCA743AE}" srcOrd="9" destOrd="0" presId="urn:microsoft.com/office/officeart/2008/layout/LinedList"/>
    <dgm:cxn modelId="{DE7EA011-B57D-4E89-994E-4F409E09D33D}" type="presParOf" srcId="{4B5590B4-9981-4A3E-BC3B-A09CBCA743AE}" destId="{EA668E72-5121-45BC-B297-A87001EB2DBD}" srcOrd="0" destOrd="0" presId="urn:microsoft.com/office/officeart/2008/layout/LinedList"/>
    <dgm:cxn modelId="{3F21C302-0081-4635-BC61-A67F3CD8ECB0}" type="presParOf" srcId="{4B5590B4-9981-4A3E-BC3B-A09CBCA743AE}" destId="{1EBE5242-B261-4F99-B04C-E2006871F2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BF03FA-EDB0-4E86-A575-6D864F905AD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AA6193-936C-4812-AF8B-F1A76F72FAA7}">
      <dgm:prSet/>
      <dgm:spPr/>
      <dgm:t>
        <a:bodyPr/>
        <a:lstStyle/>
        <a:p>
          <a:r>
            <a:rPr lang="en-GB"/>
            <a:t>Quick demonstration </a:t>
          </a:r>
          <a:endParaRPr lang="en-US"/>
        </a:p>
      </dgm:t>
    </dgm:pt>
    <dgm:pt modelId="{2992619B-93B2-4223-9E49-ED9C2E2F72E4}" type="parTrans" cxnId="{53FA481D-D3D9-44B8-8BA4-8384D06C5577}">
      <dgm:prSet/>
      <dgm:spPr/>
      <dgm:t>
        <a:bodyPr/>
        <a:lstStyle/>
        <a:p>
          <a:endParaRPr lang="en-US"/>
        </a:p>
      </dgm:t>
    </dgm:pt>
    <dgm:pt modelId="{4990135E-3241-44EA-BB3A-39238A83E229}" type="sibTrans" cxnId="{53FA481D-D3D9-44B8-8BA4-8384D06C5577}">
      <dgm:prSet/>
      <dgm:spPr/>
      <dgm:t>
        <a:bodyPr/>
        <a:lstStyle/>
        <a:p>
          <a:endParaRPr lang="en-US"/>
        </a:p>
      </dgm:t>
    </dgm:pt>
    <dgm:pt modelId="{A9F48A63-BA4C-49BB-B191-673F10AC6254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http://35.189.86.19:8080/</a:t>
          </a:r>
          <a:r>
            <a:rPr lang="en-GB"/>
            <a:t>  </a:t>
          </a:r>
          <a:endParaRPr lang="en-US"/>
        </a:p>
      </dgm:t>
    </dgm:pt>
    <dgm:pt modelId="{4C11FECA-3517-41BF-9B95-F804055AF620}" type="parTrans" cxnId="{260BCC49-2806-48E5-A8F8-4AD3B8EC0220}">
      <dgm:prSet/>
      <dgm:spPr/>
      <dgm:t>
        <a:bodyPr/>
        <a:lstStyle/>
        <a:p>
          <a:endParaRPr lang="en-US"/>
        </a:p>
      </dgm:t>
    </dgm:pt>
    <dgm:pt modelId="{D0263D39-EB31-4049-9400-103D5B344B01}" type="sibTrans" cxnId="{260BCC49-2806-48E5-A8F8-4AD3B8EC0220}">
      <dgm:prSet/>
      <dgm:spPr/>
      <dgm:t>
        <a:bodyPr/>
        <a:lstStyle/>
        <a:p>
          <a:endParaRPr lang="en-US"/>
        </a:p>
      </dgm:t>
    </dgm:pt>
    <dgm:pt modelId="{D2113584-8C06-4F24-8D90-DC936D2093DE}" type="pres">
      <dgm:prSet presAssocID="{1BBF03FA-EDB0-4E86-A575-6D864F905AD7}" presName="root" presStyleCnt="0">
        <dgm:presLayoutVars>
          <dgm:dir/>
          <dgm:resizeHandles val="exact"/>
        </dgm:presLayoutVars>
      </dgm:prSet>
      <dgm:spPr/>
    </dgm:pt>
    <dgm:pt modelId="{AAE523BC-1B1D-4A71-A57E-4C9417A9FD2B}" type="pres">
      <dgm:prSet presAssocID="{72AA6193-936C-4812-AF8B-F1A76F72FAA7}" presName="compNode" presStyleCnt="0"/>
      <dgm:spPr/>
    </dgm:pt>
    <dgm:pt modelId="{FD3F2B24-959C-4D36-BE1F-13C0A6607989}" type="pres">
      <dgm:prSet presAssocID="{72AA6193-936C-4812-AF8B-F1A76F72FAA7}" presName="bgRect" presStyleLbl="bgShp" presStyleIdx="0" presStyleCnt="2"/>
      <dgm:spPr/>
    </dgm:pt>
    <dgm:pt modelId="{D4287A46-6F19-42EA-A4FD-8FC77386A8FD}" type="pres">
      <dgm:prSet presAssocID="{72AA6193-936C-4812-AF8B-F1A76F72FAA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F26BDFB2-5ABD-44EC-83A6-A1D2800BAFF9}" type="pres">
      <dgm:prSet presAssocID="{72AA6193-936C-4812-AF8B-F1A76F72FAA7}" presName="spaceRect" presStyleCnt="0"/>
      <dgm:spPr/>
    </dgm:pt>
    <dgm:pt modelId="{30D29261-A4FE-44F5-BB5B-9D824DD57B9A}" type="pres">
      <dgm:prSet presAssocID="{72AA6193-936C-4812-AF8B-F1A76F72FAA7}" presName="parTx" presStyleLbl="revTx" presStyleIdx="0" presStyleCnt="2">
        <dgm:presLayoutVars>
          <dgm:chMax val="0"/>
          <dgm:chPref val="0"/>
        </dgm:presLayoutVars>
      </dgm:prSet>
      <dgm:spPr/>
    </dgm:pt>
    <dgm:pt modelId="{CC6701BD-5800-4D5C-9C4A-FE8757B1D364}" type="pres">
      <dgm:prSet presAssocID="{4990135E-3241-44EA-BB3A-39238A83E229}" presName="sibTrans" presStyleCnt="0"/>
      <dgm:spPr/>
    </dgm:pt>
    <dgm:pt modelId="{7480576B-EB6D-4D4E-A535-B359536A40DB}" type="pres">
      <dgm:prSet presAssocID="{A9F48A63-BA4C-49BB-B191-673F10AC6254}" presName="compNode" presStyleCnt="0"/>
      <dgm:spPr/>
    </dgm:pt>
    <dgm:pt modelId="{3F6743A6-7D90-4875-8FFA-1E41B8C88AF3}" type="pres">
      <dgm:prSet presAssocID="{A9F48A63-BA4C-49BB-B191-673F10AC6254}" presName="bgRect" presStyleLbl="bgShp" presStyleIdx="1" presStyleCnt="2"/>
      <dgm:spPr/>
    </dgm:pt>
    <dgm:pt modelId="{232AC56D-E7F8-4D42-929C-8EECC430D4BE}" type="pres">
      <dgm:prSet presAssocID="{A9F48A63-BA4C-49BB-B191-673F10AC625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06D0784-FA2C-4D86-AAEA-41DD573B03D2}" type="pres">
      <dgm:prSet presAssocID="{A9F48A63-BA4C-49BB-B191-673F10AC6254}" presName="spaceRect" presStyleCnt="0"/>
      <dgm:spPr/>
    </dgm:pt>
    <dgm:pt modelId="{1877B727-B41E-4C63-B2D1-276352B8F164}" type="pres">
      <dgm:prSet presAssocID="{A9F48A63-BA4C-49BB-B191-673F10AC62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4888A04-6600-4D5D-9B76-AC23EF99D7AE}" type="presOf" srcId="{A9F48A63-BA4C-49BB-B191-673F10AC6254}" destId="{1877B727-B41E-4C63-B2D1-276352B8F164}" srcOrd="0" destOrd="0" presId="urn:microsoft.com/office/officeart/2018/2/layout/IconVerticalSolidList"/>
    <dgm:cxn modelId="{53FA481D-D3D9-44B8-8BA4-8384D06C5577}" srcId="{1BBF03FA-EDB0-4E86-A575-6D864F905AD7}" destId="{72AA6193-936C-4812-AF8B-F1A76F72FAA7}" srcOrd="0" destOrd="0" parTransId="{2992619B-93B2-4223-9E49-ED9C2E2F72E4}" sibTransId="{4990135E-3241-44EA-BB3A-39238A83E229}"/>
    <dgm:cxn modelId="{CC122A26-D9FC-44EA-9114-92320145F10F}" type="presOf" srcId="{1BBF03FA-EDB0-4E86-A575-6D864F905AD7}" destId="{D2113584-8C06-4F24-8D90-DC936D2093DE}" srcOrd="0" destOrd="0" presId="urn:microsoft.com/office/officeart/2018/2/layout/IconVerticalSolidList"/>
    <dgm:cxn modelId="{260BCC49-2806-48E5-A8F8-4AD3B8EC0220}" srcId="{1BBF03FA-EDB0-4E86-A575-6D864F905AD7}" destId="{A9F48A63-BA4C-49BB-B191-673F10AC6254}" srcOrd="1" destOrd="0" parTransId="{4C11FECA-3517-41BF-9B95-F804055AF620}" sibTransId="{D0263D39-EB31-4049-9400-103D5B344B01}"/>
    <dgm:cxn modelId="{334786AD-1AB5-4BA7-AB60-265E21C23DD4}" type="presOf" srcId="{72AA6193-936C-4812-AF8B-F1A76F72FAA7}" destId="{30D29261-A4FE-44F5-BB5B-9D824DD57B9A}" srcOrd="0" destOrd="0" presId="urn:microsoft.com/office/officeart/2018/2/layout/IconVerticalSolidList"/>
    <dgm:cxn modelId="{201E5B88-5D43-4ECE-9C3B-3892D8BB6709}" type="presParOf" srcId="{D2113584-8C06-4F24-8D90-DC936D2093DE}" destId="{AAE523BC-1B1D-4A71-A57E-4C9417A9FD2B}" srcOrd="0" destOrd="0" presId="urn:microsoft.com/office/officeart/2018/2/layout/IconVerticalSolidList"/>
    <dgm:cxn modelId="{A2F2B8A8-4BF2-403B-A2D7-27C57B079A65}" type="presParOf" srcId="{AAE523BC-1B1D-4A71-A57E-4C9417A9FD2B}" destId="{FD3F2B24-959C-4D36-BE1F-13C0A6607989}" srcOrd="0" destOrd="0" presId="urn:microsoft.com/office/officeart/2018/2/layout/IconVerticalSolidList"/>
    <dgm:cxn modelId="{86C62B87-55BF-4D7C-8314-31CFF04F1821}" type="presParOf" srcId="{AAE523BC-1B1D-4A71-A57E-4C9417A9FD2B}" destId="{D4287A46-6F19-42EA-A4FD-8FC77386A8FD}" srcOrd="1" destOrd="0" presId="urn:microsoft.com/office/officeart/2018/2/layout/IconVerticalSolidList"/>
    <dgm:cxn modelId="{E98B0EF9-623C-4037-84DE-54B9C8FD64EA}" type="presParOf" srcId="{AAE523BC-1B1D-4A71-A57E-4C9417A9FD2B}" destId="{F26BDFB2-5ABD-44EC-83A6-A1D2800BAFF9}" srcOrd="2" destOrd="0" presId="urn:microsoft.com/office/officeart/2018/2/layout/IconVerticalSolidList"/>
    <dgm:cxn modelId="{D2AFE18D-7596-4F8F-9FED-08F9FABFF1D5}" type="presParOf" srcId="{AAE523BC-1B1D-4A71-A57E-4C9417A9FD2B}" destId="{30D29261-A4FE-44F5-BB5B-9D824DD57B9A}" srcOrd="3" destOrd="0" presId="urn:microsoft.com/office/officeart/2018/2/layout/IconVerticalSolidList"/>
    <dgm:cxn modelId="{96DB16DE-0806-4206-8518-3470FB09625B}" type="presParOf" srcId="{D2113584-8C06-4F24-8D90-DC936D2093DE}" destId="{CC6701BD-5800-4D5C-9C4A-FE8757B1D364}" srcOrd="1" destOrd="0" presId="urn:microsoft.com/office/officeart/2018/2/layout/IconVerticalSolidList"/>
    <dgm:cxn modelId="{4E6A57E7-2FAA-42BB-B979-59545B1FE4AA}" type="presParOf" srcId="{D2113584-8C06-4F24-8D90-DC936D2093DE}" destId="{7480576B-EB6D-4D4E-A535-B359536A40DB}" srcOrd="2" destOrd="0" presId="urn:microsoft.com/office/officeart/2018/2/layout/IconVerticalSolidList"/>
    <dgm:cxn modelId="{A426E0C2-173A-4181-966A-7136D9599540}" type="presParOf" srcId="{7480576B-EB6D-4D4E-A535-B359536A40DB}" destId="{3F6743A6-7D90-4875-8FFA-1E41B8C88AF3}" srcOrd="0" destOrd="0" presId="urn:microsoft.com/office/officeart/2018/2/layout/IconVerticalSolidList"/>
    <dgm:cxn modelId="{DE10DDCF-5AED-4EDD-8F18-E72A730975D3}" type="presParOf" srcId="{7480576B-EB6D-4D4E-A535-B359536A40DB}" destId="{232AC56D-E7F8-4D42-929C-8EECC430D4BE}" srcOrd="1" destOrd="0" presId="urn:microsoft.com/office/officeart/2018/2/layout/IconVerticalSolidList"/>
    <dgm:cxn modelId="{973B418A-5B71-49C3-B49F-38697FCA559A}" type="presParOf" srcId="{7480576B-EB6D-4D4E-A535-B359536A40DB}" destId="{606D0784-FA2C-4D86-AAEA-41DD573B03D2}" srcOrd="2" destOrd="0" presId="urn:microsoft.com/office/officeart/2018/2/layout/IconVerticalSolidList"/>
    <dgm:cxn modelId="{3AE5C480-E2D7-4044-ACC8-0F494280BFCE}" type="presParOf" srcId="{7480576B-EB6D-4D4E-A535-B359536A40DB}" destId="{1877B727-B41E-4C63-B2D1-276352B8F1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5D738F-C77C-4838-983D-A25F4A0C64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DC54CE-4C11-4EFD-BBBA-1EAE4AA5DC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 included the following entities all related by foreign keys</a:t>
          </a:r>
          <a:endParaRPr lang="en-US"/>
        </a:p>
      </dgm:t>
    </dgm:pt>
    <dgm:pt modelId="{1C86CB15-CDFA-4D76-A39D-B5F03E3F4936}" type="parTrans" cxnId="{6ACCD996-5B78-4977-86CC-543CD3286F95}">
      <dgm:prSet/>
      <dgm:spPr/>
      <dgm:t>
        <a:bodyPr/>
        <a:lstStyle/>
        <a:p>
          <a:endParaRPr lang="en-US"/>
        </a:p>
      </dgm:t>
    </dgm:pt>
    <dgm:pt modelId="{B1091440-48A5-4072-9BC8-4B4DB204BAF4}" type="sibTrans" cxnId="{6ACCD996-5B78-4977-86CC-543CD3286F95}">
      <dgm:prSet/>
      <dgm:spPr/>
      <dgm:t>
        <a:bodyPr/>
        <a:lstStyle/>
        <a:p>
          <a:endParaRPr lang="en-US"/>
        </a:p>
      </dgm:t>
    </dgm:pt>
    <dgm:pt modelId="{B166B263-27E5-494A-8CAA-E8024846A0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 – one User has many Algorithms.</a:t>
          </a:r>
          <a:endParaRPr lang="en-US"/>
        </a:p>
      </dgm:t>
    </dgm:pt>
    <dgm:pt modelId="{8BD57F9A-AB0F-4D3A-8517-66F0F0439554}" type="parTrans" cxnId="{F6222078-F4E6-462C-9A92-D195C060B6E3}">
      <dgm:prSet/>
      <dgm:spPr/>
      <dgm:t>
        <a:bodyPr/>
        <a:lstStyle/>
        <a:p>
          <a:endParaRPr lang="en-US"/>
        </a:p>
      </dgm:t>
    </dgm:pt>
    <dgm:pt modelId="{AEAE3774-AEEC-4E54-A445-E1A7374CFFF3}" type="sibTrans" cxnId="{F6222078-F4E6-462C-9A92-D195C060B6E3}">
      <dgm:prSet/>
      <dgm:spPr/>
      <dgm:t>
        <a:bodyPr/>
        <a:lstStyle/>
        <a:p>
          <a:endParaRPr lang="en-US"/>
        </a:p>
      </dgm:t>
    </dgm:pt>
    <dgm:pt modelId="{0F05CDC6-E74C-4046-BFA6-872E4B4498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Algorithm – one Algorithm has many TimeLogs.</a:t>
          </a:r>
          <a:endParaRPr lang="en-US"/>
        </a:p>
      </dgm:t>
    </dgm:pt>
    <dgm:pt modelId="{5A5F5C43-B667-4127-ADA7-970E0E381FEE}" type="parTrans" cxnId="{5D3D3C50-892C-43F2-8004-5C6292F36C3C}">
      <dgm:prSet/>
      <dgm:spPr/>
      <dgm:t>
        <a:bodyPr/>
        <a:lstStyle/>
        <a:p>
          <a:endParaRPr lang="en-US"/>
        </a:p>
      </dgm:t>
    </dgm:pt>
    <dgm:pt modelId="{0DF7F603-54D7-4179-A181-0A22BFE08ED0}" type="sibTrans" cxnId="{5D3D3C50-892C-43F2-8004-5C6292F36C3C}">
      <dgm:prSet/>
      <dgm:spPr/>
      <dgm:t>
        <a:bodyPr/>
        <a:lstStyle/>
        <a:p>
          <a:endParaRPr lang="en-US"/>
        </a:p>
      </dgm:t>
    </dgm:pt>
    <dgm:pt modelId="{499595C7-FAD9-4F8D-A8CA-562DDE9C68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TimeLog.</a:t>
          </a:r>
          <a:endParaRPr lang="en-US"/>
        </a:p>
      </dgm:t>
    </dgm:pt>
    <dgm:pt modelId="{970023E9-C70D-450C-825F-CC66981BD9D5}" type="parTrans" cxnId="{52A544F5-B1CA-4289-B8C8-2DE8B3A01D11}">
      <dgm:prSet/>
      <dgm:spPr/>
      <dgm:t>
        <a:bodyPr/>
        <a:lstStyle/>
        <a:p>
          <a:endParaRPr lang="en-US"/>
        </a:p>
      </dgm:t>
    </dgm:pt>
    <dgm:pt modelId="{F016E408-0579-4D56-B4B0-F0B781A2DAA3}" type="sibTrans" cxnId="{52A544F5-B1CA-4289-B8C8-2DE8B3A01D11}">
      <dgm:prSet/>
      <dgm:spPr/>
      <dgm:t>
        <a:bodyPr/>
        <a:lstStyle/>
        <a:p>
          <a:endParaRPr lang="en-US"/>
        </a:p>
      </dgm:t>
    </dgm:pt>
    <dgm:pt modelId="{EE44934D-1ABF-4A15-A79C-E7082B0797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Logic included  </a:t>
          </a:r>
          <a:endParaRPr lang="en-US"/>
        </a:p>
      </dgm:t>
    </dgm:pt>
    <dgm:pt modelId="{4746E0A6-789B-4921-B0D5-27E4F623C6CD}" type="parTrans" cxnId="{1AC6539B-411D-4E6E-84DC-06726D47B74B}">
      <dgm:prSet/>
      <dgm:spPr/>
      <dgm:t>
        <a:bodyPr/>
        <a:lstStyle/>
        <a:p>
          <a:endParaRPr lang="en-US"/>
        </a:p>
      </dgm:t>
    </dgm:pt>
    <dgm:pt modelId="{2984FEFC-6908-455E-8FD4-2705EFA28148}" type="sibTrans" cxnId="{1AC6539B-411D-4E6E-84DC-06726D47B74B}">
      <dgm:prSet/>
      <dgm:spPr/>
      <dgm:t>
        <a:bodyPr/>
        <a:lstStyle/>
        <a:p>
          <a:endParaRPr lang="en-US"/>
        </a:p>
      </dgm:t>
    </dgm:pt>
    <dgm:pt modelId="{FDEBC551-D5BA-436D-B863-898E35ADFD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Creation of the entities </a:t>
          </a:r>
          <a:endParaRPr lang="en-US" dirty="0"/>
        </a:p>
      </dgm:t>
    </dgm:pt>
    <dgm:pt modelId="{F159A7B3-7B92-40E8-856E-4EC1380851DA}" type="parTrans" cxnId="{EC8CE35F-A7DF-48DD-B086-E819E0DA0B0D}">
      <dgm:prSet/>
      <dgm:spPr/>
      <dgm:t>
        <a:bodyPr/>
        <a:lstStyle/>
        <a:p>
          <a:endParaRPr lang="en-US"/>
        </a:p>
      </dgm:t>
    </dgm:pt>
    <dgm:pt modelId="{89051877-8F8B-4343-B103-20F72B895913}" type="sibTrans" cxnId="{EC8CE35F-A7DF-48DD-B086-E819E0DA0B0D}">
      <dgm:prSet/>
      <dgm:spPr/>
      <dgm:t>
        <a:bodyPr/>
        <a:lstStyle/>
        <a:p>
          <a:endParaRPr lang="en-US"/>
        </a:p>
      </dgm:t>
    </dgm:pt>
    <dgm:pt modelId="{DA230C38-7841-4F2C-B854-97CAD2B906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 of the CRUD methods for interacting with the data and presentation layer </a:t>
          </a:r>
          <a:endParaRPr lang="en-US"/>
        </a:p>
      </dgm:t>
    </dgm:pt>
    <dgm:pt modelId="{3A2A8D54-DDD9-49CA-8158-8F5E1EC1686E}" type="parTrans" cxnId="{3C7D9579-DE2D-491C-A95B-ABF4F0819EF0}">
      <dgm:prSet/>
      <dgm:spPr/>
      <dgm:t>
        <a:bodyPr/>
        <a:lstStyle/>
        <a:p>
          <a:endParaRPr lang="en-US"/>
        </a:p>
      </dgm:t>
    </dgm:pt>
    <dgm:pt modelId="{1C70A3A3-239F-4BC6-85A9-7D6C06897384}" type="sibTrans" cxnId="{3C7D9579-DE2D-491C-A95B-ABF4F0819EF0}">
      <dgm:prSet/>
      <dgm:spPr/>
      <dgm:t>
        <a:bodyPr/>
        <a:lstStyle/>
        <a:p>
          <a:endParaRPr lang="en-US"/>
        </a:p>
      </dgm:t>
    </dgm:pt>
    <dgm:pt modelId="{E702541B-CB4C-47AA-AD7A-A22A8D76235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Business rules</a:t>
          </a:r>
          <a:endParaRPr lang="en-US" dirty="0"/>
        </a:p>
      </dgm:t>
    </dgm:pt>
    <dgm:pt modelId="{8CF87ADE-DA6B-42A0-825D-EF2AC87B2E2C}" type="parTrans" cxnId="{BF0AA31F-8144-4B5C-9694-84D9443DF171}">
      <dgm:prSet/>
      <dgm:spPr/>
      <dgm:t>
        <a:bodyPr/>
        <a:lstStyle/>
        <a:p>
          <a:endParaRPr lang="en-US"/>
        </a:p>
      </dgm:t>
    </dgm:pt>
    <dgm:pt modelId="{FCB1473F-B16D-4ED4-948D-D70D6D441BCB}" type="sibTrans" cxnId="{BF0AA31F-8144-4B5C-9694-84D9443DF171}">
      <dgm:prSet/>
      <dgm:spPr/>
      <dgm:t>
        <a:bodyPr/>
        <a:lstStyle/>
        <a:p>
          <a:endParaRPr lang="en-US"/>
        </a:p>
      </dgm:t>
    </dgm:pt>
    <dgm:pt modelId="{C5B805D0-755B-483A-88BE-67542BA0C3E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Front end</a:t>
          </a:r>
          <a:endParaRPr lang="en-US" dirty="0"/>
        </a:p>
      </dgm:t>
    </dgm:pt>
    <dgm:pt modelId="{BC2963C8-68F2-49D2-B816-560A12093F54}" type="parTrans" cxnId="{65B3E92F-1987-43E2-B461-60BEF1087617}">
      <dgm:prSet/>
      <dgm:spPr/>
      <dgm:t>
        <a:bodyPr/>
        <a:lstStyle/>
        <a:p>
          <a:endParaRPr lang="en-US"/>
        </a:p>
      </dgm:t>
    </dgm:pt>
    <dgm:pt modelId="{DB826532-6366-4051-824D-6F42039DC1E0}" type="sibTrans" cxnId="{65B3E92F-1987-43E2-B461-60BEF1087617}">
      <dgm:prSet/>
      <dgm:spPr/>
      <dgm:t>
        <a:bodyPr/>
        <a:lstStyle/>
        <a:p>
          <a:endParaRPr lang="en-US"/>
        </a:p>
      </dgm:t>
    </dgm:pt>
    <dgm:pt modelId="{A7913041-9DC4-43FC-AA48-A62B126405EF}" type="pres">
      <dgm:prSet presAssocID="{BA5D738F-C77C-4838-983D-A25F4A0C64FA}" presName="linear" presStyleCnt="0">
        <dgm:presLayoutVars>
          <dgm:animLvl val="lvl"/>
          <dgm:resizeHandles val="exact"/>
        </dgm:presLayoutVars>
      </dgm:prSet>
      <dgm:spPr/>
    </dgm:pt>
    <dgm:pt modelId="{110708A7-DAC4-4ECE-BB51-FAD38B3E0226}" type="pres">
      <dgm:prSet presAssocID="{81DC54CE-4C11-4EFD-BBBA-1EAE4AA5DC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003DB-2BAE-4D96-95E8-1B3A08412777}" type="pres">
      <dgm:prSet presAssocID="{81DC54CE-4C11-4EFD-BBBA-1EAE4AA5DC79}" presName="childText" presStyleLbl="revTx" presStyleIdx="0" presStyleCnt="2">
        <dgm:presLayoutVars>
          <dgm:bulletEnabled val="1"/>
        </dgm:presLayoutVars>
      </dgm:prSet>
      <dgm:spPr/>
    </dgm:pt>
    <dgm:pt modelId="{BB539545-B99A-45D8-95AB-FD299D1932D6}" type="pres">
      <dgm:prSet presAssocID="{EE44934D-1ABF-4A15-A79C-E7082B0797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699F97-6E65-4092-9319-C7B186615B24}" type="pres">
      <dgm:prSet presAssocID="{EE44934D-1ABF-4A15-A79C-E7082B07973D}" presName="childText" presStyleLbl="revTx" presStyleIdx="1" presStyleCnt="2">
        <dgm:presLayoutVars>
          <dgm:bulletEnabled val="1"/>
        </dgm:presLayoutVars>
      </dgm:prSet>
      <dgm:spPr/>
    </dgm:pt>
    <dgm:pt modelId="{8D653175-0C05-4D18-AEA1-6DAEB3B4D758}" type="pres">
      <dgm:prSet presAssocID="{C5B805D0-755B-483A-88BE-67542BA0C3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36C308-4246-4441-B43F-BB309F699315}" type="presOf" srcId="{0F05CDC6-E74C-4046-BFA6-872E4B44986A}" destId="{696003DB-2BAE-4D96-95E8-1B3A08412777}" srcOrd="0" destOrd="1" presId="urn:microsoft.com/office/officeart/2005/8/layout/vList2"/>
    <dgm:cxn modelId="{BD46D913-27E7-44D8-888F-40FDD6A90D2E}" type="presOf" srcId="{81DC54CE-4C11-4EFD-BBBA-1EAE4AA5DC79}" destId="{110708A7-DAC4-4ECE-BB51-FAD38B3E0226}" srcOrd="0" destOrd="0" presId="urn:microsoft.com/office/officeart/2005/8/layout/vList2"/>
    <dgm:cxn modelId="{BF0AA31F-8144-4B5C-9694-84D9443DF171}" srcId="{EE44934D-1ABF-4A15-A79C-E7082B07973D}" destId="{E702541B-CB4C-47AA-AD7A-A22A8D762355}" srcOrd="2" destOrd="0" parTransId="{8CF87ADE-DA6B-42A0-825D-EF2AC87B2E2C}" sibTransId="{FCB1473F-B16D-4ED4-948D-D70D6D441BCB}"/>
    <dgm:cxn modelId="{65B3E92F-1987-43E2-B461-60BEF1087617}" srcId="{BA5D738F-C77C-4838-983D-A25F4A0C64FA}" destId="{C5B805D0-755B-483A-88BE-67542BA0C3E1}" srcOrd="2" destOrd="0" parTransId="{BC2963C8-68F2-49D2-B816-560A12093F54}" sibTransId="{DB826532-6366-4051-824D-6F42039DC1E0}"/>
    <dgm:cxn modelId="{1F516B30-8A68-4F02-BDA6-120172164D1F}" type="presOf" srcId="{EE44934D-1ABF-4A15-A79C-E7082B07973D}" destId="{BB539545-B99A-45D8-95AB-FD299D1932D6}" srcOrd="0" destOrd="0" presId="urn:microsoft.com/office/officeart/2005/8/layout/vList2"/>
    <dgm:cxn modelId="{EC8CE35F-A7DF-48DD-B086-E819E0DA0B0D}" srcId="{EE44934D-1ABF-4A15-A79C-E7082B07973D}" destId="{FDEBC551-D5BA-436D-B863-898E35ADFDE7}" srcOrd="0" destOrd="0" parTransId="{F159A7B3-7B92-40E8-856E-4EC1380851DA}" sibTransId="{89051877-8F8B-4343-B103-20F72B895913}"/>
    <dgm:cxn modelId="{5D3D3C50-892C-43F2-8004-5C6292F36C3C}" srcId="{81DC54CE-4C11-4EFD-BBBA-1EAE4AA5DC79}" destId="{0F05CDC6-E74C-4046-BFA6-872E4B44986A}" srcOrd="1" destOrd="0" parTransId="{5A5F5C43-B667-4127-ADA7-970E0E381FEE}" sibTransId="{0DF7F603-54D7-4179-A181-0A22BFE08ED0}"/>
    <dgm:cxn modelId="{F6222078-F4E6-462C-9A92-D195C060B6E3}" srcId="{81DC54CE-4C11-4EFD-BBBA-1EAE4AA5DC79}" destId="{B166B263-27E5-494A-8CAA-E8024846A0C4}" srcOrd="0" destOrd="0" parTransId="{8BD57F9A-AB0F-4D3A-8517-66F0F0439554}" sibTransId="{AEAE3774-AEEC-4E54-A445-E1A7374CFFF3}"/>
    <dgm:cxn modelId="{84796258-1524-4A27-A482-FBF645DC6445}" type="presOf" srcId="{C5B805D0-755B-483A-88BE-67542BA0C3E1}" destId="{8D653175-0C05-4D18-AEA1-6DAEB3B4D758}" srcOrd="0" destOrd="0" presId="urn:microsoft.com/office/officeart/2005/8/layout/vList2"/>
    <dgm:cxn modelId="{3C7D9579-DE2D-491C-A95B-ABF4F0819EF0}" srcId="{EE44934D-1ABF-4A15-A79C-E7082B07973D}" destId="{DA230C38-7841-4F2C-B854-97CAD2B9068A}" srcOrd="1" destOrd="0" parTransId="{3A2A8D54-DDD9-49CA-8158-8F5E1EC1686E}" sibTransId="{1C70A3A3-239F-4BC6-85A9-7D6C06897384}"/>
    <dgm:cxn modelId="{6ACCD996-5B78-4977-86CC-543CD3286F95}" srcId="{BA5D738F-C77C-4838-983D-A25F4A0C64FA}" destId="{81DC54CE-4C11-4EFD-BBBA-1EAE4AA5DC79}" srcOrd="0" destOrd="0" parTransId="{1C86CB15-CDFA-4D76-A39D-B5F03E3F4936}" sibTransId="{B1091440-48A5-4072-9BC8-4B4DB204BAF4}"/>
    <dgm:cxn modelId="{1AC6539B-411D-4E6E-84DC-06726D47B74B}" srcId="{BA5D738F-C77C-4838-983D-A25F4A0C64FA}" destId="{EE44934D-1ABF-4A15-A79C-E7082B07973D}" srcOrd="1" destOrd="0" parTransId="{4746E0A6-789B-4921-B0D5-27E4F623C6CD}" sibTransId="{2984FEFC-6908-455E-8FD4-2705EFA28148}"/>
    <dgm:cxn modelId="{4B6779A6-661C-400B-A375-6D97DCFF1415}" type="presOf" srcId="{499595C7-FAD9-4F8D-A8CA-562DDE9C6868}" destId="{696003DB-2BAE-4D96-95E8-1B3A08412777}" srcOrd="0" destOrd="2" presId="urn:microsoft.com/office/officeart/2005/8/layout/vList2"/>
    <dgm:cxn modelId="{354144A7-F8F2-40EB-8498-A91E0134F204}" type="presOf" srcId="{E702541B-CB4C-47AA-AD7A-A22A8D762355}" destId="{2F699F97-6E65-4092-9319-C7B186615B24}" srcOrd="0" destOrd="2" presId="urn:microsoft.com/office/officeart/2005/8/layout/vList2"/>
    <dgm:cxn modelId="{FAA60AC4-EAD4-4629-AEC4-E853C08FF641}" type="presOf" srcId="{B166B263-27E5-494A-8CAA-E8024846A0C4}" destId="{696003DB-2BAE-4D96-95E8-1B3A08412777}" srcOrd="0" destOrd="0" presId="urn:microsoft.com/office/officeart/2005/8/layout/vList2"/>
    <dgm:cxn modelId="{90AF63D7-A9F9-496C-BB88-1A4A161AB3F3}" type="presOf" srcId="{FDEBC551-D5BA-436D-B863-898E35ADFDE7}" destId="{2F699F97-6E65-4092-9319-C7B186615B24}" srcOrd="0" destOrd="0" presId="urn:microsoft.com/office/officeart/2005/8/layout/vList2"/>
    <dgm:cxn modelId="{B1AEB7E1-8FB2-48DE-AB8F-E5FCE8B8EB4E}" type="presOf" srcId="{DA230C38-7841-4F2C-B854-97CAD2B9068A}" destId="{2F699F97-6E65-4092-9319-C7B186615B24}" srcOrd="0" destOrd="1" presId="urn:microsoft.com/office/officeart/2005/8/layout/vList2"/>
    <dgm:cxn modelId="{52A544F5-B1CA-4289-B8C8-2DE8B3A01D11}" srcId="{81DC54CE-4C11-4EFD-BBBA-1EAE4AA5DC79}" destId="{499595C7-FAD9-4F8D-A8CA-562DDE9C6868}" srcOrd="2" destOrd="0" parTransId="{970023E9-C70D-450C-825F-CC66981BD9D5}" sibTransId="{F016E408-0579-4D56-B4B0-F0B781A2DAA3}"/>
    <dgm:cxn modelId="{4A86C3F6-EA3D-4B02-A4A8-B98B5F7EB0CA}" type="presOf" srcId="{BA5D738F-C77C-4838-983D-A25F4A0C64FA}" destId="{A7913041-9DC4-43FC-AA48-A62B126405EF}" srcOrd="0" destOrd="0" presId="urn:microsoft.com/office/officeart/2005/8/layout/vList2"/>
    <dgm:cxn modelId="{0738FFA3-0B90-444A-8F1C-025E75502867}" type="presParOf" srcId="{A7913041-9DC4-43FC-AA48-A62B126405EF}" destId="{110708A7-DAC4-4ECE-BB51-FAD38B3E0226}" srcOrd="0" destOrd="0" presId="urn:microsoft.com/office/officeart/2005/8/layout/vList2"/>
    <dgm:cxn modelId="{8FB5500A-CC5E-4634-9E13-CE20C9B959EA}" type="presParOf" srcId="{A7913041-9DC4-43FC-AA48-A62B126405EF}" destId="{696003DB-2BAE-4D96-95E8-1B3A08412777}" srcOrd="1" destOrd="0" presId="urn:microsoft.com/office/officeart/2005/8/layout/vList2"/>
    <dgm:cxn modelId="{6884BD3B-E42D-4391-931A-B14790D92B81}" type="presParOf" srcId="{A7913041-9DC4-43FC-AA48-A62B126405EF}" destId="{BB539545-B99A-45D8-95AB-FD299D1932D6}" srcOrd="2" destOrd="0" presId="urn:microsoft.com/office/officeart/2005/8/layout/vList2"/>
    <dgm:cxn modelId="{07554A2A-9004-4982-80F2-9195D8A9EAB1}" type="presParOf" srcId="{A7913041-9DC4-43FC-AA48-A62B126405EF}" destId="{2F699F97-6E65-4092-9319-C7B186615B24}" srcOrd="3" destOrd="0" presId="urn:microsoft.com/office/officeart/2005/8/layout/vList2"/>
    <dgm:cxn modelId="{2860B83B-206A-45B5-8DA7-BCBCD33EBCC3}" type="presParOf" srcId="{A7913041-9DC4-43FC-AA48-A62B126405EF}" destId="{8D653175-0C05-4D18-AEA1-6DAEB3B4D7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E0CB5D-BB54-493C-A1D3-03600F9718C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2FDCD4-632E-47A0-B47C-928716D85C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Originally H2 database - very easy to use and had used it in the past during API building at QA </a:t>
          </a:r>
          <a:endParaRPr lang="en-US"/>
        </a:p>
      </dgm:t>
    </dgm:pt>
    <dgm:pt modelId="{4E4DA77D-40F8-4587-9CDA-A9BD776BA915}" type="parTrans" cxnId="{A1BFAF8F-A49C-4C1A-93FA-7CA7CEA43721}">
      <dgm:prSet/>
      <dgm:spPr/>
      <dgm:t>
        <a:bodyPr/>
        <a:lstStyle/>
        <a:p>
          <a:endParaRPr lang="en-US"/>
        </a:p>
      </dgm:t>
    </dgm:pt>
    <dgm:pt modelId="{618206FF-3546-4C19-A9E6-488E33EF7390}" type="sibTrans" cxnId="{A1BFAF8F-A49C-4C1A-93FA-7CA7CEA43721}">
      <dgm:prSet/>
      <dgm:spPr/>
      <dgm:t>
        <a:bodyPr/>
        <a:lstStyle/>
        <a:p>
          <a:endParaRPr lang="en-US"/>
        </a:p>
      </dgm:t>
    </dgm:pt>
    <dgm:pt modelId="{AD8D67EC-2A5A-4B92-99B0-A0C55806C5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Switched to SQL as it actually persists the data between sessions.</a:t>
          </a:r>
          <a:endParaRPr lang="en-US"/>
        </a:p>
      </dgm:t>
    </dgm:pt>
    <dgm:pt modelId="{CEBFD62C-D30E-46FF-93E7-1D315483220B}" type="parTrans" cxnId="{3D0FD11A-3EDA-42F8-8D03-2767C27BCC38}">
      <dgm:prSet/>
      <dgm:spPr/>
      <dgm:t>
        <a:bodyPr/>
        <a:lstStyle/>
        <a:p>
          <a:endParaRPr lang="en-US"/>
        </a:p>
      </dgm:t>
    </dgm:pt>
    <dgm:pt modelId="{FE7BBDDD-D749-44EB-AC16-4C2B95B32EAC}" type="sibTrans" cxnId="{3D0FD11A-3EDA-42F8-8D03-2767C27BCC38}">
      <dgm:prSet/>
      <dgm:spPr/>
      <dgm:t>
        <a:bodyPr/>
        <a:lstStyle/>
        <a:p>
          <a:endParaRPr lang="en-US"/>
        </a:p>
      </dgm:t>
    </dgm:pt>
    <dgm:pt modelId="{F1B327B1-8F48-498F-967C-AC222366AD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Also gained experience with SQL during the week four technical skills week at QA </a:t>
          </a:r>
          <a:endParaRPr lang="en-US"/>
        </a:p>
      </dgm:t>
    </dgm:pt>
    <dgm:pt modelId="{7A2A1C5A-F72A-462C-B2C6-356C0C547816}" type="parTrans" cxnId="{89086EB5-5964-478E-93F2-FEEADEFA3259}">
      <dgm:prSet/>
      <dgm:spPr/>
      <dgm:t>
        <a:bodyPr/>
        <a:lstStyle/>
        <a:p>
          <a:endParaRPr lang="en-US"/>
        </a:p>
      </dgm:t>
    </dgm:pt>
    <dgm:pt modelId="{3F35F646-C2DE-43BE-9366-BFD5A35B6D33}" type="sibTrans" cxnId="{89086EB5-5964-478E-93F2-FEEADEFA3259}">
      <dgm:prSet/>
      <dgm:spPr/>
      <dgm:t>
        <a:bodyPr/>
        <a:lstStyle/>
        <a:p>
          <a:endParaRPr lang="en-US"/>
        </a:p>
      </dgm:t>
    </dgm:pt>
    <dgm:pt modelId="{22C194B2-E7E4-4C1B-9F02-27D0BFD0E0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Note: H2 database was used for the demonstration as it is easier to setup on the cloud</a:t>
          </a:r>
          <a:endParaRPr lang="en-US"/>
        </a:p>
      </dgm:t>
    </dgm:pt>
    <dgm:pt modelId="{2EA9BC3B-FFC1-40DD-AA6B-D200FDA6A57D}" type="parTrans" cxnId="{236E6150-9CF9-4615-BEA7-1F0150D0F060}">
      <dgm:prSet/>
      <dgm:spPr/>
      <dgm:t>
        <a:bodyPr/>
        <a:lstStyle/>
        <a:p>
          <a:endParaRPr lang="en-US"/>
        </a:p>
      </dgm:t>
    </dgm:pt>
    <dgm:pt modelId="{A541EE7C-03E4-4E51-AA7D-E3ACF899C525}" type="sibTrans" cxnId="{236E6150-9CF9-4615-BEA7-1F0150D0F060}">
      <dgm:prSet/>
      <dgm:spPr/>
      <dgm:t>
        <a:bodyPr/>
        <a:lstStyle/>
        <a:p>
          <a:endParaRPr lang="en-US"/>
        </a:p>
      </dgm:t>
    </dgm:pt>
    <dgm:pt modelId="{3A7E05F2-5157-4D61-98CE-11882241786B}" type="pres">
      <dgm:prSet presAssocID="{FBE0CB5D-BB54-493C-A1D3-03600F9718C2}" presName="linear" presStyleCnt="0">
        <dgm:presLayoutVars>
          <dgm:animLvl val="lvl"/>
          <dgm:resizeHandles val="exact"/>
        </dgm:presLayoutVars>
      </dgm:prSet>
      <dgm:spPr/>
    </dgm:pt>
    <dgm:pt modelId="{D1992836-2280-4865-945F-2786C260B6EC}" type="pres">
      <dgm:prSet presAssocID="{602FDCD4-632E-47A0-B47C-928716D85C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AD3569-70C8-4A26-853B-20E69CD88FD2}" type="pres">
      <dgm:prSet presAssocID="{618206FF-3546-4C19-A9E6-488E33EF7390}" presName="spacer" presStyleCnt="0"/>
      <dgm:spPr/>
    </dgm:pt>
    <dgm:pt modelId="{744C0E5A-0080-482F-8819-D3F893424594}" type="pres">
      <dgm:prSet presAssocID="{AD8D67EC-2A5A-4B92-99B0-A0C55806C5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348CC9-A9A6-47E8-9BDD-14D819ED5B7F}" type="pres">
      <dgm:prSet presAssocID="{FE7BBDDD-D749-44EB-AC16-4C2B95B32EAC}" presName="spacer" presStyleCnt="0"/>
      <dgm:spPr/>
    </dgm:pt>
    <dgm:pt modelId="{DD0B2988-6217-4144-9359-ADE53640B0BE}" type="pres">
      <dgm:prSet presAssocID="{F1B327B1-8F48-498F-967C-AC222366AD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74B911-BE38-4676-83A6-244FA02F90CB}" type="pres">
      <dgm:prSet presAssocID="{3F35F646-C2DE-43BE-9366-BFD5A35B6D33}" presName="spacer" presStyleCnt="0"/>
      <dgm:spPr/>
    </dgm:pt>
    <dgm:pt modelId="{AC8ABA24-A54C-4EFA-9B38-7CE7704FCC00}" type="pres">
      <dgm:prSet presAssocID="{22C194B2-E7E4-4C1B-9F02-27D0BFD0E0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0FD11A-3EDA-42F8-8D03-2767C27BCC38}" srcId="{FBE0CB5D-BB54-493C-A1D3-03600F9718C2}" destId="{AD8D67EC-2A5A-4B92-99B0-A0C55806C599}" srcOrd="1" destOrd="0" parTransId="{CEBFD62C-D30E-46FF-93E7-1D315483220B}" sibTransId="{FE7BBDDD-D749-44EB-AC16-4C2B95B32EAC}"/>
    <dgm:cxn modelId="{56BFD23F-4BCF-41AE-8B78-63C89DACA340}" type="presOf" srcId="{F1B327B1-8F48-498F-967C-AC222366ADBB}" destId="{DD0B2988-6217-4144-9359-ADE53640B0BE}" srcOrd="0" destOrd="0" presId="urn:microsoft.com/office/officeart/2005/8/layout/vList2"/>
    <dgm:cxn modelId="{236E6150-9CF9-4615-BEA7-1F0150D0F060}" srcId="{FBE0CB5D-BB54-493C-A1D3-03600F9718C2}" destId="{22C194B2-E7E4-4C1B-9F02-27D0BFD0E0A7}" srcOrd="3" destOrd="0" parTransId="{2EA9BC3B-FFC1-40DD-AA6B-D200FDA6A57D}" sibTransId="{A541EE7C-03E4-4E51-AA7D-E3ACF899C525}"/>
    <dgm:cxn modelId="{B38C518F-1C14-4966-8A6A-0B1B7E435D33}" type="presOf" srcId="{602FDCD4-632E-47A0-B47C-928716D85CCA}" destId="{D1992836-2280-4865-945F-2786C260B6EC}" srcOrd="0" destOrd="0" presId="urn:microsoft.com/office/officeart/2005/8/layout/vList2"/>
    <dgm:cxn modelId="{A1BFAF8F-A49C-4C1A-93FA-7CA7CEA43721}" srcId="{FBE0CB5D-BB54-493C-A1D3-03600F9718C2}" destId="{602FDCD4-632E-47A0-B47C-928716D85CCA}" srcOrd="0" destOrd="0" parTransId="{4E4DA77D-40F8-4587-9CDA-A9BD776BA915}" sibTransId="{618206FF-3546-4C19-A9E6-488E33EF7390}"/>
    <dgm:cxn modelId="{89086EB5-5964-478E-93F2-FEEADEFA3259}" srcId="{FBE0CB5D-BB54-493C-A1D3-03600F9718C2}" destId="{F1B327B1-8F48-498F-967C-AC222366ADBB}" srcOrd="2" destOrd="0" parTransId="{7A2A1C5A-F72A-462C-B2C6-356C0C547816}" sibTransId="{3F35F646-C2DE-43BE-9366-BFD5A35B6D33}"/>
    <dgm:cxn modelId="{2010B2D3-D954-4FD9-991B-F59F7385A036}" type="presOf" srcId="{22C194B2-E7E4-4C1B-9F02-27D0BFD0E0A7}" destId="{AC8ABA24-A54C-4EFA-9B38-7CE7704FCC00}" srcOrd="0" destOrd="0" presId="urn:microsoft.com/office/officeart/2005/8/layout/vList2"/>
    <dgm:cxn modelId="{FDED4EDD-7E00-4932-8383-AB05DF66ED75}" type="presOf" srcId="{AD8D67EC-2A5A-4B92-99B0-A0C55806C599}" destId="{744C0E5A-0080-482F-8819-D3F893424594}" srcOrd="0" destOrd="0" presId="urn:microsoft.com/office/officeart/2005/8/layout/vList2"/>
    <dgm:cxn modelId="{B03129FE-1C53-43E2-A9E2-582B9C0B2AE9}" type="presOf" srcId="{FBE0CB5D-BB54-493C-A1D3-03600F9718C2}" destId="{3A7E05F2-5157-4D61-98CE-11882241786B}" srcOrd="0" destOrd="0" presId="urn:microsoft.com/office/officeart/2005/8/layout/vList2"/>
    <dgm:cxn modelId="{B701527A-0F2E-42D1-8798-AE8A2DF5D481}" type="presParOf" srcId="{3A7E05F2-5157-4D61-98CE-11882241786B}" destId="{D1992836-2280-4865-945F-2786C260B6EC}" srcOrd="0" destOrd="0" presId="urn:microsoft.com/office/officeart/2005/8/layout/vList2"/>
    <dgm:cxn modelId="{D34D3CA8-BDC2-40C9-A7F4-DDCAB6086CE3}" type="presParOf" srcId="{3A7E05F2-5157-4D61-98CE-11882241786B}" destId="{52AD3569-70C8-4A26-853B-20E69CD88FD2}" srcOrd="1" destOrd="0" presId="urn:microsoft.com/office/officeart/2005/8/layout/vList2"/>
    <dgm:cxn modelId="{6AEF21D7-B573-4403-B047-C682B6E50CE9}" type="presParOf" srcId="{3A7E05F2-5157-4D61-98CE-11882241786B}" destId="{744C0E5A-0080-482F-8819-D3F893424594}" srcOrd="2" destOrd="0" presId="urn:microsoft.com/office/officeart/2005/8/layout/vList2"/>
    <dgm:cxn modelId="{71604A97-A9CC-4E36-AA59-E28162A49ABB}" type="presParOf" srcId="{3A7E05F2-5157-4D61-98CE-11882241786B}" destId="{38348CC9-A9A6-47E8-9BDD-14D819ED5B7F}" srcOrd="3" destOrd="0" presId="urn:microsoft.com/office/officeart/2005/8/layout/vList2"/>
    <dgm:cxn modelId="{FC1112BF-E140-4D2F-9F26-D825FC68CBA6}" type="presParOf" srcId="{3A7E05F2-5157-4D61-98CE-11882241786B}" destId="{DD0B2988-6217-4144-9359-ADE53640B0BE}" srcOrd="4" destOrd="0" presId="urn:microsoft.com/office/officeart/2005/8/layout/vList2"/>
    <dgm:cxn modelId="{2E40F70C-144C-48E7-87BC-2F6F94D577BC}" type="presParOf" srcId="{3A7E05F2-5157-4D61-98CE-11882241786B}" destId="{C474B911-BE38-4676-83A6-244FA02F90CB}" srcOrd="5" destOrd="0" presId="urn:microsoft.com/office/officeart/2005/8/layout/vList2"/>
    <dgm:cxn modelId="{D5DB89FC-40A1-461D-8F88-BA48B069F988}" type="presParOf" srcId="{3A7E05F2-5157-4D61-98CE-11882241786B}" destId="{AC8ABA24-A54C-4EFA-9B38-7CE7704FCC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41E832-93B8-4E45-BBCD-F2AE68E22B9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144DF9-B43C-415C-B38A-17A6BAD24511}">
      <dgm:prSet/>
      <dgm:spPr/>
      <dgm:t>
        <a:bodyPr/>
        <a:lstStyle/>
        <a:p>
          <a:r>
            <a:rPr lang="en-GB"/>
            <a:t>Originally the logic layer was Java EE </a:t>
          </a:r>
          <a:endParaRPr lang="en-US"/>
        </a:p>
      </dgm:t>
    </dgm:pt>
    <dgm:pt modelId="{EBC85310-692F-4477-9247-66DAB3C9CBF1}" type="parTrans" cxnId="{FC0541DE-4330-49BA-8BBC-4AC4FA855774}">
      <dgm:prSet/>
      <dgm:spPr/>
      <dgm:t>
        <a:bodyPr/>
        <a:lstStyle/>
        <a:p>
          <a:endParaRPr lang="en-US"/>
        </a:p>
      </dgm:t>
    </dgm:pt>
    <dgm:pt modelId="{2A979C8A-379F-41C6-A98D-A699AE23C834}" type="sibTrans" cxnId="{FC0541DE-4330-49BA-8BBC-4AC4FA855774}">
      <dgm:prSet/>
      <dgm:spPr/>
      <dgm:t>
        <a:bodyPr/>
        <a:lstStyle/>
        <a:p>
          <a:endParaRPr lang="en-US"/>
        </a:p>
      </dgm:t>
    </dgm:pt>
    <dgm:pt modelId="{CA9E47A1-B385-4021-B264-B3F266B75887}">
      <dgm:prSet/>
      <dgm:spPr/>
      <dgm:t>
        <a:bodyPr/>
        <a:lstStyle/>
        <a:p>
          <a:r>
            <a:rPr lang="en-GB"/>
            <a:t>Had gained lots experience during week 5 of my training at QA making it easy to build my API using Java EE    </a:t>
          </a:r>
          <a:endParaRPr lang="en-US"/>
        </a:p>
      </dgm:t>
    </dgm:pt>
    <dgm:pt modelId="{8D6E14B1-7A25-4921-9DFF-2FE7CAA7D3B9}" type="parTrans" cxnId="{E3E1F0F5-28EC-491C-AD64-C1A3C06AABE4}">
      <dgm:prSet/>
      <dgm:spPr/>
      <dgm:t>
        <a:bodyPr/>
        <a:lstStyle/>
        <a:p>
          <a:endParaRPr lang="en-US"/>
        </a:p>
      </dgm:t>
    </dgm:pt>
    <dgm:pt modelId="{CFFB7D18-E9D9-4C08-A5B9-FA125C48B036}" type="sibTrans" cxnId="{E3E1F0F5-28EC-491C-AD64-C1A3C06AABE4}">
      <dgm:prSet/>
      <dgm:spPr/>
      <dgm:t>
        <a:bodyPr/>
        <a:lstStyle/>
        <a:p>
          <a:endParaRPr lang="en-US"/>
        </a:p>
      </dgm:t>
    </dgm:pt>
    <dgm:pt modelId="{49EAF0A1-C757-4986-9ECE-D718BC4F1282}">
      <dgm:prSet/>
      <dgm:spPr/>
      <dgm:t>
        <a:bodyPr/>
        <a:lstStyle/>
        <a:p>
          <a:r>
            <a:rPr lang="en-GB"/>
            <a:t>Decided to switch to Spring Boot  </a:t>
          </a:r>
          <a:endParaRPr lang="en-US"/>
        </a:p>
      </dgm:t>
    </dgm:pt>
    <dgm:pt modelId="{1703CD6B-A3BD-4F1B-BAB7-A92127F79698}" type="parTrans" cxnId="{5E8AA964-FE22-4E43-AE6A-A80F0838482A}">
      <dgm:prSet/>
      <dgm:spPr/>
      <dgm:t>
        <a:bodyPr/>
        <a:lstStyle/>
        <a:p>
          <a:endParaRPr lang="en-US"/>
        </a:p>
      </dgm:t>
    </dgm:pt>
    <dgm:pt modelId="{1894F75F-ED03-4ED4-B667-F9713CE70A2F}" type="sibTrans" cxnId="{5E8AA964-FE22-4E43-AE6A-A80F0838482A}">
      <dgm:prSet/>
      <dgm:spPr/>
      <dgm:t>
        <a:bodyPr/>
        <a:lstStyle/>
        <a:p>
          <a:endParaRPr lang="en-US"/>
        </a:p>
      </dgm:t>
    </dgm:pt>
    <dgm:pt modelId="{49CB9C6F-76DB-4579-B42A-9CAAB62D8F75}">
      <dgm:prSet/>
      <dgm:spPr/>
      <dgm:t>
        <a:bodyPr/>
        <a:lstStyle/>
        <a:p>
          <a:r>
            <a:rPr lang="en-GB"/>
            <a:t>Circumvented CORS issue </a:t>
          </a:r>
          <a:endParaRPr lang="en-US"/>
        </a:p>
      </dgm:t>
    </dgm:pt>
    <dgm:pt modelId="{E18C5112-71C5-4C4C-9B97-971B9DED0843}" type="parTrans" cxnId="{CE5B28DE-F5FD-4B4F-93EC-9D517621396A}">
      <dgm:prSet/>
      <dgm:spPr/>
      <dgm:t>
        <a:bodyPr/>
        <a:lstStyle/>
        <a:p>
          <a:endParaRPr lang="en-US"/>
        </a:p>
      </dgm:t>
    </dgm:pt>
    <dgm:pt modelId="{815343C3-77EF-4AFE-8A1B-2553F88853F7}" type="sibTrans" cxnId="{CE5B28DE-F5FD-4B4F-93EC-9D517621396A}">
      <dgm:prSet/>
      <dgm:spPr/>
      <dgm:t>
        <a:bodyPr/>
        <a:lstStyle/>
        <a:p>
          <a:endParaRPr lang="en-US"/>
        </a:p>
      </dgm:t>
    </dgm:pt>
    <dgm:pt modelId="{130EAB10-788C-455D-8EFB-2D0D752AAD7A}">
      <dgm:prSet/>
      <dgm:spPr/>
      <dgm:t>
        <a:bodyPr/>
        <a:lstStyle/>
        <a:p>
          <a:r>
            <a:rPr lang="en-GB"/>
            <a:t>Good to build on spring experience already gained at QA </a:t>
          </a:r>
          <a:endParaRPr lang="en-US"/>
        </a:p>
      </dgm:t>
    </dgm:pt>
    <dgm:pt modelId="{D2187A84-E7A6-43DD-A7C2-98EEE36B628F}" type="parTrans" cxnId="{15B0E80A-CF15-42D2-AA6E-E5C764E36793}">
      <dgm:prSet/>
      <dgm:spPr/>
      <dgm:t>
        <a:bodyPr/>
        <a:lstStyle/>
        <a:p>
          <a:endParaRPr lang="en-US"/>
        </a:p>
      </dgm:t>
    </dgm:pt>
    <dgm:pt modelId="{02F3A6F5-23CB-43E3-A4A1-B234744037A0}" type="sibTrans" cxnId="{15B0E80A-CF15-42D2-AA6E-E5C764E36793}">
      <dgm:prSet/>
      <dgm:spPr/>
      <dgm:t>
        <a:bodyPr/>
        <a:lstStyle/>
        <a:p>
          <a:endParaRPr lang="en-US"/>
        </a:p>
      </dgm:t>
    </dgm:pt>
    <dgm:pt modelId="{81C4DC82-581D-438B-9350-E994C3CCEC89}">
      <dgm:prSet/>
      <dgm:spPr/>
      <dgm:t>
        <a:bodyPr/>
        <a:lstStyle/>
        <a:p>
          <a:r>
            <a:rPr lang="en-GB"/>
            <a:t>Easy to implement </a:t>
          </a:r>
          <a:endParaRPr lang="en-US"/>
        </a:p>
      </dgm:t>
    </dgm:pt>
    <dgm:pt modelId="{9074FBB9-7C31-4D12-9332-91B51759F1EA}" type="parTrans" cxnId="{6BBEB8BC-8BC0-4225-B474-DA09EE125DF0}">
      <dgm:prSet/>
      <dgm:spPr/>
      <dgm:t>
        <a:bodyPr/>
        <a:lstStyle/>
        <a:p>
          <a:endParaRPr lang="en-US"/>
        </a:p>
      </dgm:t>
    </dgm:pt>
    <dgm:pt modelId="{BAF5B9FA-6DB5-4784-A7B7-9B3DFB0CD943}" type="sibTrans" cxnId="{6BBEB8BC-8BC0-4225-B474-DA09EE125DF0}">
      <dgm:prSet/>
      <dgm:spPr/>
      <dgm:t>
        <a:bodyPr/>
        <a:lstStyle/>
        <a:p>
          <a:endParaRPr lang="en-US"/>
        </a:p>
      </dgm:t>
    </dgm:pt>
    <dgm:pt modelId="{DA29CC5E-8425-4606-8590-198C49133929}">
      <dgm:prSet/>
      <dgm:spPr/>
      <dgm:t>
        <a:bodyPr/>
        <a:lstStyle/>
        <a:p>
          <a:r>
            <a:rPr lang="en-GB"/>
            <a:t>At the cost of abstraction </a:t>
          </a:r>
          <a:endParaRPr lang="en-US"/>
        </a:p>
      </dgm:t>
    </dgm:pt>
    <dgm:pt modelId="{AB847EEE-7BD7-47FB-B29D-EB2DCC2198D7}" type="parTrans" cxnId="{C38832DE-A99B-4322-8256-A541E465AA3F}">
      <dgm:prSet/>
      <dgm:spPr/>
      <dgm:t>
        <a:bodyPr/>
        <a:lstStyle/>
        <a:p>
          <a:endParaRPr lang="en-US"/>
        </a:p>
      </dgm:t>
    </dgm:pt>
    <dgm:pt modelId="{EAB5FFE8-61EB-4611-943C-CD8633A1DC25}" type="sibTrans" cxnId="{C38832DE-A99B-4322-8256-A541E465AA3F}">
      <dgm:prSet/>
      <dgm:spPr/>
      <dgm:t>
        <a:bodyPr/>
        <a:lstStyle/>
        <a:p>
          <a:endParaRPr lang="en-US"/>
        </a:p>
      </dgm:t>
    </dgm:pt>
    <dgm:pt modelId="{EFFD4165-982C-4037-8B9F-502D2F4AFD6C}" type="pres">
      <dgm:prSet presAssocID="{DE41E832-93B8-4E45-BBCD-F2AE68E22B9A}" presName="linear" presStyleCnt="0">
        <dgm:presLayoutVars>
          <dgm:animLvl val="lvl"/>
          <dgm:resizeHandles val="exact"/>
        </dgm:presLayoutVars>
      </dgm:prSet>
      <dgm:spPr/>
    </dgm:pt>
    <dgm:pt modelId="{286E0BCC-AAE0-4959-8EB1-0C783E5E5CCB}" type="pres">
      <dgm:prSet presAssocID="{64144DF9-B43C-415C-B38A-17A6BAD245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4569F3-5F67-48CA-B923-78A3A64BF1C7}" type="pres">
      <dgm:prSet presAssocID="{2A979C8A-379F-41C6-A98D-A699AE23C834}" presName="spacer" presStyleCnt="0"/>
      <dgm:spPr/>
    </dgm:pt>
    <dgm:pt modelId="{97A66077-A76D-4077-840D-EE5F78BC331E}" type="pres">
      <dgm:prSet presAssocID="{CA9E47A1-B385-4021-B264-B3F266B758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7B2A87-378E-41F0-9E16-584200A8DBA0}" type="pres">
      <dgm:prSet presAssocID="{CFFB7D18-E9D9-4C08-A5B9-FA125C48B036}" presName="spacer" presStyleCnt="0"/>
      <dgm:spPr/>
    </dgm:pt>
    <dgm:pt modelId="{D884EA4C-3957-4F46-B29E-4E80A1A4C411}" type="pres">
      <dgm:prSet presAssocID="{49EAF0A1-C757-4986-9ECE-D718BC4F12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9E6BAD-A048-4BA6-9535-8635213679BD}" type="pres">
      <dgm:prSet presAssocID="{49EAF0A1-C757-4986-9ECE-D718BC4F128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5B0E80A-CF15-42D2-AA6E-E5C764E36793}" srcId="{49EAF0A1-C757-4986-9ECE-D718BC4F1282}" destId="{130EAB10-788C-455D-8EFB-2D0D752AAD7A}" srcOrd="1" destOrd="0" parTransId="{D2187A84-E7A6-43DD-A7C2-98EEE36B628F}" sibTransId="{02F3A6F5-23CB-43E3-A4A1-B234744037A0}"/>
    <dgm:cxn modelId="{4A356E2D-F8EC-49E2-88A7-05962219CB28}" type="presOf" srcId="{49CB9C6F-76DB-4579-B42A-9CAAB62D8F75}" destId="{209E6BAD-A048-4BA6-9535-8635213679BD}" srcOrd="0" destOrd="0" presId="urn:microsoft.com/office/officeart/2005/8/layout/vList2"/>
    <dgm:cxn modelId="{5E8AA964-FE22-4E43-AE6A-A80F0838482A}" srcId="{DE41E832-93B8-4E45-BBCD-F2AE68E22B9A}" destId="{49EAF0A1-C757-4986-9ECE-D718BC4F1282}" srcOrd="2" destOrd="0" parTransId="{1703CD6B-A3BD-4F1B-BAB7-A92127F79698}" sibTransId="{1894F75F-ED03-4ED4-B667-F9713CE70A2F}"/>
    <dgm:cxn modelId="{9038B26A-3077-47FA-BAED-CC7E5CAC3813}" type="presOf" srcId="{64144DF9-B43C-415C-B38A-17A6BAD24511}" destId="{286E0BCC-AAE0-4959-8EB1-0C783E5E5CCB}" srcOrd="0" destOrd="0" presId="urn:microsoft.com/office/officeart/2005/8/layout/vList2"/>
    <dgm:cxn modelId="{055E9270-F8A4-4FFB-85B1-7F7AB24958CC}" type="presOf" srcId="{49EAF0A1-C757-4986-9ECE-D718BC4F1282}" destId="{D884EA4C-3957-4F46-B29E-4E80A1A4C411}" srcOrd="0" destOrd="0" presId="urn:microsoft.com/office/officeart/2005/8/layout/vList2"/>
    <dgm:cxn modelId="{FDC4E578-BF09-4F51-9B45-6B3EED9D8DAC}" type="presOf" srcId="{CA9E47A1-B385-4021-B264-B3F266B75887}" destId="{97A66077-A76D-4077-840D-EE5F78BC331E}" srcOrd="0" destOrd="0" presId="urn:microsoft.com/office/officeart/2005/8/layout/vList2"/>
    <dgm:cxn modelId="{00E4D47A-F45B-432D-8B8E-483B2E3D5709}" type="presOf" srcId="{DE41E832-93B8-4E45-BBCD-F2AE68E22B9A}" destId="{EFFD4165-982C-4037-8B9F-502D2F4AFD6C}" srcOrd="0" destOrd="0" presId="urn:microsoft.com/office/officeart/2005/8/layout/vList2"/>
    <dgm:cxn modelId="{23DB778D-5520-4D2F-A1A4-5C625184E228}" type="presOf" srcId="{130EAB10-788C-455D-8EFB-2D0D752AAD7A}" destId="{209E6BAD-A048-4BA6-9535-8635213679BD}" srcOrd="0" destOrd="1" presId="urn:microsoft.com/office/officeart/2005/8/layout/vList2"/>
    <dgm:cxn modelId="{80E6DEA8-DD3D-4C8C-86C8-EA0D77F7D549}" type="presOf" srcId="{DA29CC5E-8425-4606-8590-198C49133929}" destId="{209E6BAD-A048-4BA6-9535-8635213679BD}" srcOrd="0" destOrd="3" presId="urn:microsoft.com/office/officeart/2005/8/layout/vList2"/>
    <dgm:cxn modelId="{6BBEB8BC-8BC0-4225-B474-DA09EE125DF0}" srcId="{49EAF0A1-C757-4986-9ECE-D718BC4F1282}" destId="{81C4DC82-581D-438B-9350-E994C3CCEC89}" srcOrd="2" destOrd="0" parTransId="{9074FBB9-7C31-4D12-9332-91B51759F1EA}" sibTransId="{BAF5B9FA-6DB5-4784-A7B7-9B3DFB0CD943}"/>
    <dgm:cxn modelId="{7894B7D3-A977-48A3-BA9D-BF4ED5062A2F}" type="presOf" srcId="{81C4DC82-581D-438B-9350-E994C3CCEC89}" destId="{209E6BAD-A048-4BA6-9535-8635213679BD}" srcOrd="0" destOrd="2" presId="urn:microsoft.com/office/officeart/2005/8/layout/vList2"/>
    <dgm:cxn modelId="{CE5B28DE-F5FD-4B4F-93EC-9D517621396A}" srcId="{49EAF0A1-C757-4986-9ECE-D718BC4F1282}" destId="{49CB9C6F-76DB-4579-B42A-9CAAB62D8F75}" srcOrd="0" destOrd="0" parTransId="{E18C5112-71C5-4C4C-9B97-971B9DED0843}" sibTransId="{815343C3-77EF-4AFE-8A1B-2553F88853F7}"/>
    <dgm:cxn modelId="{C38832DE-A99B-4322-8256-A541E465AA3F}" srcId="{49EAF0A1-C757-4986-9ECE-D718BC4F1282}" destId="{DA29CC5E-8425-4606-8590-198C49133929}" srcOrd="3" destOrd="0" parTransId="{AB847EEE-7BD7-47FB-B29D-EB2DCC2198D7}" sibTransId="{EAB5FFE8-61EB-4611-943C-CD8633A1DC25}"/>
    <dgm:cxn modelId="{FC0541DE-4330-49BA-8BBC-4AC4FA855774}" srcId="{DE41E832-93B8-4E45-BBCD-F2AE68E22B9A}" destId="{64144DF9-B43C-415C-B38A-17A6BAD24511}" srcOrd="0" destOrd="0" parTransId="{EBC85310-692F-4477-9247-66DAB3C9CBF1}" sibTransId="{2A979C8A-379F-41C6-A98D-A699AE23C834}"/>
    <dgm:cxn modelId="{E3E1F0F5-28EC-491C-AD64-C1A3C06AABE4}" srcId="{DE41E832-93B8-4E45-BBCD-F2AE68E22B9A}" destId="{CA9E47A1-B385-4021-B264-B3F266B75887}" srcOrd="1" destOrd="0" parTransId="{8D6E14B1-7A25-4921-9DFF-2FE7CAA7D3B9}" sibTransId="{CFFB7D18-E9D9-4C08-A5B9-FA125C48B036}"/>
    <dgm:cxn modelId="{262F9F5F-B61C-45BE-93DD-5165527CAB9C}" type="presParOf" srcId="{EFFD4165-982C-4037-8B9F-502D2F4AFD6C}" destId="{286E0BCC-AAE0-4959-8EB1-0C783E5E5CCB}" srcOrd="0" destOrd="0" presId="urn:microsoft.com/office/officeart/2005/8/layout/vList2"/>
    <dgm:cxn modelId="{64343A12-2E38-43D9-BCE1-1B08DB097090}" type="presParOf" srcId="{EFFD4165-982C-4037-8B9F-502D2F4AFD6C}" destId="{8C4569F3-5F67-48CA-B923-78A3A64BF1C7}" srcOrd="1" destOrd="0" presId="urn:microsoft.com/office/officeart/2005/8/layout/vList2"/>
    <dgm:cxn modelId="{CB1FA0D4-C9C2-449E-9EAD-D099F8F69733}" type="presParOf" srcId="{EFFD4165-982C-4037-8B9F-502D2F4AFD6C}" destId="{97A66077-A76D-4077-840D-EE5F78BC331E}" srcOrd="2" destOrd="0" presId="urn:microsoft.com/office/officeart/2005/8/layout/vList2"/>
    <dgm:cxn modelId="{36292B3D-8139-48F0-B971-EB70A0FAC576}" type="presParOf" srcId="{EFFD4165-982C-4037-8B9F-502D2F4AFD6C}" destId="{D17B2A87-378E-41F0-9E16-584200A8DBA0}" srcOrd="3" destOrd="0" presId="urn:microsoft.com/office/officeart/2005/8/layout/vList2"/>
    <dgm:cxn modelId="{6C601E14-2471-4925-A5DF-4298F35A512B}" type="presParOf" srcId="{EFFD4165-982C-4037-8B9F-502D2F4AFD6C}" destId="{D884EA4C-3957-4F46-B29E-4E80A1A4C411}" srcOrd="4" destOrd="0" presId="urn:microsoft.com/office/officeart/2005/8/layout/vList2"/>
    <dgm:cxn modelId="{A51E9B89-20A9-4C19-A764-88960F8CEDDD}" type="presParOf" srcId="{EFFD4165-982C-4037-8B9F-502D2F4AFD6C}" destId="{209E6BAD-A048-4BA6-9535-8635213679B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E6F2DE-19D8-40A6-9A64-C92173FD7B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AF1676-2D5A-47BD-8633-1C19010FDB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React is a very powerful technology which leads to fast responsive front ends. </a:t>
          </a:r>
          <a:endParaRPr lang="en-US"/>
        </a:p>
      </dgm:t>
    </dgm:pt>
    <dgm:pt modelId="{9EFA5FF0-EB9D-4692-887E-DC9548C76176}" type="parTrans" cxnId="{E3DD3453-92DC-4496-9F86-292945166E32}">
      <dgm:prSet/>
      <dgm:spPr/>
      <dgm:t>
        <a:bodyPr/>
        <a:lstStyle/>
        <a:p>
          <a:endParaRPr lang="en-US"/>
        </a:p>
      </dgm:t>
    </dgm:pt>
    <dgm:pt modelId="{4417423D-0301-4D0B-8522-BC2133B5FC2F}" type="sibTrans" cxnId="{E3DD3453-92DC-4496-9F86-292945166E32}">
      <dgm:prSet/>
      <dgm:spPr/>
      <dgm:t>
        <a:bodyPr/>
        <a:lstStyle/>
        <a:p>
          <a:endParaRPr lang="en-US"/>
        </a:p>
      </dgm:t>
    </dgm:pt>
    <dgm:pt modelId="{3CAA570B-3D0C-47CC-8DC9-0F974AF60F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At QA we learned how to create front end websites using HTML and JavaScript . </a:t>
          </a:r>
          <a:endParaRPr lang="en-US"/>
        </a:p>
      </dgm:t>
    </dgm:pt>
    <dgm:pt modelId="{2E2FF150-F56B-4D21-AB4A-80C87839A2D7}" type="parTrans" cxnId="{DC641837-ACBF-4D16-A66E-E58233CF6C08}">
      <dgm:prSet/>
      <dgm:spPr/>
      <dgm:t>
        <a:bodyPr/>
        <a:lstStyle/>
        <a:p>
          <a:endParaRPr lang="en-US"/>
        </a:p>
      </dgm:t>
    </dgm:pt>
    <dgm:pt modelId="{08E5AE0A-2CC7-4A07-963D-19166D5A818A}" type="sibTrans" cxnId="{DC641837-ACBF-4D16-A66E-E58233CF6C08}">
      <dgm:prSet/>
      <dgm:spPr/>
      <dgm:t>
        <a:bodyPr/>
        <a:lstStyle/>
        <a:p>
          <a:endParaRPr lang="en-US"/>
        </a:p>
      </dgm:t>
    </dgm:pt>
    <dgm:pt modelId="{2257FACB-C5B2-428B-8CFA-78848E6CCA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made it a lot easier to use react which is a rather unintuitive technology at first.</a:t>
          </a:r>
          <a:endParaRPr lang="en-US"/>
        </a:p>
      </dgm:t>
    </dgm:pt>
    <dgm:pt modelId="{7E332FA4-B511-4057-A4A9-DA74BF01BEB4}" type="parTrans" cxnId="{F764022A-5D1E-40B5-907E-8397F324AED6}">
      <dgm:prSet/>
      <dgm:spPr/>
      <dgm:t>
        <a:bodyPr/>
        <a:lstStyle/>
        <a:p>
          <a:endParaRPr lang="en-US"/>
        </a:p>
      </dgm:t>
    </dgm:pt>
    <dgm:pt modelId="{DDBBA15D-0CB0-41AE-A0E9-80870FE5DE96}" type="sibTrans" cxnId="{F764022A-5D1E-40B5-907E-8397F324AED6}">
      <dgm:prSet/>
      <dgm:spPr/>
      <dgm:t>
        <a:bodyPr/>
        <a:lstStyle/>
        <a:p>
          <a:endParaRPr lang="en-US"/>
        </a:p>
      </dgm:t>
    </dgm:pt>
    <dgm:pt modelId="{248D990E-89D5-47A9-9DC1-4566BE86D439}" type="pres">
      <dgm:prSet presAssocID="{18E6F2DE-19D8-40A6-9A64-C92173FD7BB8}" presName="root" presStyleCnt="0">
        <dgm:presLayoutVars>
          <dgm:dir/>
          <dgm:resizeHandles val="exact"/>
        </dgm:presLayoutVars>
      </dgm:prSet>
      <dgm:spPr/>
    </dgm:pt>
    <dgm:pt modelId="{6BD219F6-DBF4-4C2D-9F79-661257E6DEF2}" type="pres">
      <dgm:prSet presAssocID="{12AF1676-2D5A-47BD-8633-1C19010FDB0C}" presName="compNode" presStyleCnt="0"/>
      <dgm:spPr/>
    </dgm:pt>
    <dgm:pt modelId="{F5FB81E7-1FE2-4399-96F2-EF6467B45141}" type="pres">
      <dgm:prSet presAssocID="{12AF1676-2D5A-47BD-8633-1C19010FDB0C}" presName="bgRect" presStyleLbl="bgShp" presStyleIdx="0" presStyleCnt="3"/>
      <dgm:spPr/>
    </dgm:pt>
    <dgm:pt modelId="{001AFC51-32E5-4FFB-ADBB-FD5E21DDA984}" type="pres">
      <dgm:prSet presAssocID="{12AF1676-2D5A-47BD-8633-1C19010FDB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8EFCEB-1736-4A78-82A2-C57F3CB8FAD8}" type="pres">
      <dgm:prSet presAssocID="{12AF1676-2D5A-47BD-8633-1C19010FDB0C}" presName="spaceRect" presStyleCnt="0"/>
      <dgm:spPr/>
    </dgm:pt>
    <dgm:pt modelId="{323DBF12-3480-4299-AB1E-612FABC9D9C1}" type="pres">
      <dgm:prSet presAssocID="{12AF1676-2D5A-47BD-8633-1C19010FDB0C}" presName="parTx" presStyleLbl="revTx" presStyleIdx="0" presStyleCnt="3">
        <dgm:presLayoutVars>
          <dgm:chMax val="0"/>
          <dgm:chPref val="0"/>
        </dgm:presLayoutVars>
      </dgm:prSet>
      <dgm:spPr/>
    </dgm:pt>
    <dgm:pt modelId="{79EDB19B-710F-42DC-8AD1-1EA0FCE4803F}" type="pres">
      <dgm:prSet presAssocID="{4417423D-0301-4D0B-8522-BC2133B5FC2F}" presName="sibTrans" presStyleCnt="0"/>
      <dgm:spPr/>
    </dgm:pt>
    <dgm:pt modelId="{7D284F9D-A67D-47BF-B8BC-17B7C329638B}" type="pres">
      <dgm:prSet presAssocID="{3CAA570B-3D0C-47CC-8DC9-0F974AF60F66}" presName="compNode" presStyleCnt="0"/>
      <dgm:spPr/>
    </dgm:pt>
    <dgm:pt modelId="{1DBCF6A6-15DC-4A45-B9E1-BA61CEAA56C0}" type="pres">
      <dgm:prSet presAssocID="{3CAA570B-3D0C-47CC-8DC9-0F974AF60F66}" presName="bgRect" presStyleLbl="bgShp" presStyleIdx="1" presStyleCnt="3"/>
      <dgm:spPr/>
    </dgm:pt>
    <dgm:pt modelId="{831AF082-C6ED-4F8C-9426-65C99FA5A918}" type="pres">
      <dgm:prSet presAssocID="{3CAA570B-3D0C-47CC-8DC9-0F974AF60F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566837-ACC0-447F-BD86-F572BAE112D5}" type="pres">
      <dgm:prSet presAssocID="{3CAA570B-3D0C-47CC-8DC9-0F974AF60F66}" presName="spaceRect" presStyleCnt="0"/>
      <dgm:spPr/>
    </dgm:pt>
    <dgm:pt modelId="{316FBC1A-D17D-4FFE-93F6-4F974EB5169B}" type="pres">
      <dgm:prSet presAssocID="{3CAA570B-3D0C-47CC-8DC9-0F974AF60F66}" presName="parTx" presStyleLbl="revTx" presStyleIdx="1" presStyleCnt="3">
        <dgm:presLayoutVars>
          <dgm:chMax val="0"/>
          <dgm:chPref val="0"/>
        </dgm:presLayoutVars>
      </dgm:prSet>
      <dgm:spPr/>
    </dgm:pt>
    <dgm:pt modelId="{7D074506-5643-4C7B-AE2A-BEF7518290EA}" type="pres">
      <dgm:prSet presAssocID="{08E5AE0A-2CC7-4A07-963D-19166D5A818A}" presName="sibTrans" presStyleCnt="0"/>
      <dgm:spPr/>
    </dgm:pt>
    <dgm:pt modelId="{11F3D321-7B71-4BA3-BF17-402109AED362}" type="pres">
      <dgm:prSet presAssocID="{2257FACB-C5B2-428B-8CFA-78848E6CCA87}" presName="compNode" presStyleCnt="0"/>
      <dgm:spPr/>
    </dgm:pt>
    <dgm:pt modelId="{1E75EFB8-68BC-43C8-95B3-55C955C91E0D}" type="pres">
      <dgm:prSet presAssocID="{2257FACB-C5B2-428B-8CFA-78848E6CCA87}" presName="bgRect" presStyleLbl="bgShp" presStyleIdx="2" presStyleCnt="3"/>
      <dgm:spPr/>
    </dgm:pt>
    <dgm:pt modelId="{9E7733AC-52AB-457C-89B6-1F89F4B6623A}" type="pres">
      <dgm:prSet presAssocID="{2257FACB-C5B2-428B-8CFA-78848E6CCA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47BB02-0209-4963-8893-EB47063DCACB}" type="pres">
      <dgm:prSet presAssocID="{2257FACB-C5B2-428B-8CFA-78848E6CCA87}" presName="spaceRect" presStyleCnt="0"/>
      <dgm:spPr/>
    </dgm:pt>
    <dgm:pt modelId="{FD56A8C6-5B1D-4572-B4BE-83E0DF9C98A9}" type="pres">
      <dgm:prSet presAssocID="{2257FACB-C5B2-428B-8CFA-78848E6CCA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45616-1D36-4F44-99BB-78E93BBD65BC}" type="presOf" srcId="{12AF1676-2D5A-47BD-8633-1C19010FDB0C}" destId="{323DBF12-3480-4299-AB1E-612FABC9D9C1}" srcOrd="0" destOrd="0" presId="urn:microsoft.com/office/officeart/2018/2/layout/IconVerticalSolidList"/>
    <dgm:cxn modelId="{4FEAC022-324F-4E60-8F28-CECA81FE1827}" type="presOf" srcId="{3CAA570B-3D0C-47CC-8DC9-0F974AF60F66}" destId="{316FBC1A-D17D-4FFE-93F6-4F974EB5169B}" srcOrd="0" destOrd="0" presId="urn:microsoft.com/office/officeart/2018/2/layout/IconVerticalSolidList"/>
    <dgm:cxn modelId="{F764022A-5D1E-40B5-907E-8397F324AED6}" srcId="{18E6F2DE-19D8-40A6-9A64-C92173FD7BB8}" destId="{2257FACB-C5B2-428B-8CFA-78848E6CCA87}" srcOrd="2" destOrd="0" parTransId="{7E332FA4-B511-4057-A4A9-DA74BF01BEB4}" sibTransId="{DDBBA15D-0CB0-41AE-A0E9-80870FE5DE96}"/>
    <dgm:cxn modelId="{DC641837-ACBF-4D16-A66E-E58233CF6C08}" srcId="{18E6F2DE-19D8-40A6-9A64-C92173FD7BB8}" destId="{3CAA570B-3D0C-47CC-8DC9-0F974AF60F66}" srcOrd="1" destOrd="0" parTransId="{2E2FF150-F56B-4D21-AB4A-80C87839A2D7}" sibTransId="{08E5AE0A-2CC7-4A07-963D-19166D5A818A}"/>
    <dgm:cxn modelId="{E3DD3453-92DC-4496-9F86-292945166E32}" srcId="{18E6F2DE-19D8-40A6-9A64-C92173FD7BB8}" destId="{12AF1676-2D5A-47BD-8633-1C19010FDB0C}" srcOrd="0" destOrd="0" parTransId="{9EFA5FF0-EB9D-4692-887E-DC9548C76176}" sibTransId="{4417423D-0301-4D0B-8522-BC2133B5FC2F}"/>
    <dgm:cxn modelId="{03882FBE-4C6A-43C3-BCCC-041A46B4DC07}" type="presOf" srcId="{2257FACB-C5B2-428B-8CFA-78848E6CCA87}" destId="{FD56A8C6-5B1D-4572-B4BE-83E0DF9C98A9}" srcOrd="0" destOrd="0" presId="urn:microsoft.com/office/officeart/2018/2/layout/IconVerticalSolidList"/>
    <dgm:cxn modelId="{190358F9-D10F-4820-BE1E-8BAD87DF6BFE}" type="presOf" srcId="{18E6F2DE-19D8-40A6-9A64-C92173FD7BB8}" destId="{248D990E-89D5-47A9-9DC1-4566BE86D439}" srcOrd="0" destOrd="0" presId="urn:microsoft.com/office/officeart/2018/2/layout/IconVerticalSolidList"/>
    <dgm:cxn modelId="{25091A0E-C3B4-4572-80DA-1C09CE6FE9FC}" type="presParOf" srcId="{248D990E-89D5-47A9-9DC1-4566BE86D439}" destId="{6BD219F6-DBF4-4C2D-9F79-661257E6DEF2}" srcOrd="0" destOrd="0" presId="urn:microsoft.com/office/officeart/2018/2/layout/IconVerticalSolidList"/>
    <dgm:cxn modelId="{9AF50A51-C5F2-4FE7-A26C-7A8F6D941527}" type="presParOf" srcId="{6BD219F6-DBF4-4C2D-9F79-661257E6DEF2}" destId="{F5FB81E7-1FE2-4399-96F2-EF6467B45141}" srcOrd="0" destOrd="0" presId="urn:microsoft.com/office/officeart/2018/2/layout/IconVerticalSolidList"/>
    <dgm:cxn modelId="{BB5B6C6C-00ED-4014-B96B-78EF9DB4E374}" type="presParOf" srcId="{6BD219F6-DBF4-4C2D-9F79-661257E6DEF2}" destId="{001AFC51-32E5-4FFB-ADBB-FD5E21DDA984}" srcOrd="1" destOrd="0" presId="urn:microsoft.com/office/officeart/2018/2/layout/IconVerticalSolidList"/>
    <dgm:cxn modelId="{F88F289A-7CFB-4304-AC0F-FF5BCFCF08E5}" type="presParOf" srcId="{6BD219F6-DBF4-4C2D-9F79-661257E6DEF2}" destId="{2B8EFCEB-1736-4A78-82A2-C57F3CB8FAD8}" srcOrd="2" destOrd="0" presId="urn:microsoft.com/office/officeart/2018/2/layout/IconVerticalSolidList"/>
    <dgm:cxn modelId="{7F7C29BF-F2EA-455C-B507-0C43DED4E0EC}" type="presParOf" srcId="{6BD219F6-DBF4-4C2D-9F79-661257E6DEF2}" destId="{323DBF12-3480-4299-AB1E-612FABC9D9C1}" srcOrd="3" destOrd="0" presId="urn:microsoft.com/office/officeart/2018/2/layout/IconVerticalSolidList"/>
    <dgm:cxn modelId="{A8819C94-0DB0-4B36-BC58-E36846CEA136}" type="presParOf" srcId="{248D990E-89D5-47A9-9DC1-4566BE86D439}" destId="{79EDB19B-710F-42DC-8AD1-1EA0FCE4803F}" srcOrd="1" destOrd="0" presId="urn:microsoft.com/office/officeart/2018/2/layout/IconVerticalSolidList"/>
    <dgm:cxn modelId="{01AEF084-868F-4029-8BF7-439FC5084332}" type="presParOf" srcId="{248D990E-89D5-47A9-9DC1-4566BE86D439}" destId="{7D284F9D-A67D-47BF-B8BC-17B7C329638B}" srcOrd="2" destOrd="0" presId="urn:microsoft.com/office/officeart/2018/2/layout/IconVerticalSolidList"/>
    <dgm:cxn modelId="{617409E5-ACDC-43C9-A530-1DBBCA8514F6}" type="presParOf" srcId="{7D284F9D-A67D-47BF-B8BC-17B7C329638B}" destId="{1DBCF6A6-15DC-4A45-B9E1-BA61CEAA56C0}" srcOrd="0" destOrd="0" presId="urn:microsoft.com/office/officeart/2018/2/layout/IconVerticalSolidList"/>
    <dgm:cxn modelId="{10C5AD69-2D23-4509-ABA6-5D6A60394D99}" type="presParOf" srcId="{7D284F9D-A67D-47BF-B8BC-17B7C329638B}" destId="{831AF082-C6ED-4F8C-9426-65C99FA5A918}" srcOrd="1" destOrd="0" presId="urn:microsoft.com/office/officeart/2018/2/layout/IconVerticalSolidList"/>
    <dgm:cxn modelId="{969AF477-BA00-4A1B-AE19-30E394396D3E}" type="presParOf" srcId="{7D284F9D-A67D-47BF-B8BC-17B7C329638B}" destId="{5B566837-ACC0-447F-BD86-F572BAE112D5}" srcOrd="2" destOrd="0" presId="urn:microsoft.com/office/officeart/2018/2/layout/IconVerticalSolidList"/>
    <dgm:cxn modelId="{04AAF713-EDBA-45D6-91F2-5A49193FB076}" type="presParOf" srcId="{7D284F9D-A67D-47BF-B8BC-17B7C329638B}" destId="{316FBC1A-D17D-4FFE-93F6-4F974EB5169B}" srcOrd="3" destOrd="0" presId="urn:microsoft.com/office/officeart/2018/2/layout/IconVerticalSolidList"/>
    <dgm:cxn modelId="{A4752DB0-8E2F-4EA9-952C-146DFB2EB6C1}" type="presParOf" srcId="{248D990E-89D5-47A9-9DC1-4566BE86D439}" destId="{7D074506-5643-4C7B-AE2A-BEF7518290EA}" srcOrd="3" destOrd="0" presId="urn:microsoft.com/office/officeart/2018/2/layout/IconVerticalSolidList"/>
    <dgm:cxn modelId="{D52F1C95-E75F-4733-8849-A472DDDB30C3}" type="presParOf" srcId="{248D990E-89D5-47A9-9DC1-4566BE86D439}" destId="{11F3D321-7B71-4BA3-BF17-402109AED362}" srcOrd="4" destOrd="0" presId="urn:microsoft.com/office/officeart/2018/2/layout/IconVerticalSolidList"/>
    <dgm:cxn modelId="{AB4D48A3-E74E-4CA4-93C1-6A29FE75CD98}" type="presParOf" srcId="{11F3D321-7B71-4BA3-BF17-402109AED362}" destId="{1E75EFB8-68BC-43C8-95B3-55C955C91E0D}" srcOrd="0" destOrd="0" presId="urn:microsoft.com/office/officeart/2018/2/layout/IconVerticalSolidList"/>
    <dgm:cxn modelId="{DDA7F9B5-3170-4D07-9297-19838FCD2446}" type="presParOf" srcId="{11F3D321-7B71-4BA3-BF17-402109AED362}" destId="{9E7733AC-52AB-457C-89B6-1F89F4B6623A}" srcOrd="1" destOrd="0" presId="urn:microsoft.com/office/officeart/2018/2/layout/IconVerticalSolidList"/>
    <dgm:cxn modelId="{73C598B4-6F40-4AF9-859D-5CBD5A0CF774}" type="presParOf" srcId="{11F3D321-7B71-4BA3-BF17-402109AED362}" destId="{BA47BB02-0209-4963-8893-EB47063DCACB}" srcOrd="2" destOrd="0" presId="urn:microsoft.com/office/officeart/2018/2/layout/IconVerticalSolidList"/>
    <dgm:cxn modelId="{BCB5CE1C-7F92-4107-90F1-ED5E355FFD26}" type="presParOf" srcId="{11F3D321-7B71-4BA3-BF17-402109AED362}" destId="{FD56A8C6-5B1D-4572-B4BE-83E0DF9C98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590EA-9CCD-4142-8ADF-1561892AF4A8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3088C8-BE14-447D-BA3F-32CB27BD52E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361BB-5F13-4A33-B18C-3681CC888FFE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Overview </a:t>
          </a:r>
          <a:endParaRPr lang="en-US" sz="1900" kern="1200"/>
        </a:p>
      </dsp:txBody>
      <dsp:txXfrm>
        <a:off x="1131174" y="4597"/>
        <a:ext cx="5382429" cy="979371"/>
      </dsp:txXfrm>
    </dsp:sp>
    <dsp:sp modelId="{68FC5599-A9F3-4314-9EB4-0B2EDEB9E84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AE8FFC-C586-4C53-90E5-A5C08682122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ABB0E-7F9A-4009-8EDE-D07DE87443C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Demonstration </a:t>
          </a:r>
          <a:endParaRPr lang="en-US" sz="1900" kern="1200"/>
        </a:p>
      </dsp:txBody>
      <dsp:txXfrm>
        <a:off x="1131174" y="1228812"/>
        <a:ext cx="5382429" cy="979371"/>
      </dsp:txXfrm>
    </dsp:sp>
    <dsp:sp modelId="{089B30A2-390B-4584-96CA-95B743EA31A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C432D7-D379-4CE8-98B9-2AD34093D35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B372F0-683C-4CDC-B4D1-90316F4724D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Structure </a:t>
          </a:r>
          <a:endParaRPr lang="en-US" sz="1900" kern="1200"/>
        </a:p>
      </dsp:txBody>
      <dsp:txXfrm>
        <a:off x="1131174" y="2453027"/>
        <a:ext cx="5382429" cy="979371"/>
      </dsp:txXfrm>
    </dsp:sp>
    <dsp:sp modelId="{DDA7BCF2-FF01-4E05-B0E9-B6C63E1534E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3979A5-3F1E-4FDA-A86D-ED761BA398C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5EF8A1-824D-4D7E-B600-67C1F41BE32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Review </a:t>
          </a:r>
          <a:endParaRPr lang="en-US" sz="1900" kern="1200"/>
        </a:p>
      </dsp:txBody>
      <dsp:txXfrm>
        <a:off x="1131174" y="3677241"/>
        <a:ext cx="5382429" cy="979371"/>
      </dsp:txXfrm>
    </dsp:sp>
    <dsp:sp modelId="{67329CB9-0F38-444E-9897-7371777CB945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6BC75E-8396-49A5-87E1-2B1F108FBF6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16819-63B2-487F-9527-54003C3BD15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Conclusion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6502-486F-4154-AAB9-BB1100C5831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086FB-6418-49A3-8A3E-72A3D3EE754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What did not go well </a:t>
          </a:r>
          <a:endParaRPr lang="en-US" sz="5600" kern="1200"/>
        </a:p>
      </dsp:txBody>
      <dsp:txXfrm>
        <a:off x="0" y="2492"/>
        <a:ext cx="6492875" cy="1700138"/>
      </dsp:txXfrm>
    </dsp:sp>
    <dsp:sp modelId="{6CFBBC4D-76E4-41B3-B0B2-7A1B98FE2DA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63AE0-B4F6-4E48-A156-9C222E0E0D8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What went well </a:t>
          </a:r>
          <a:endParaRPr lang="en-US" sz="5600" kern="1200"/>
        </a:p>
      </dsp:txBody>
      <dsp:txXfrm>
        <a:off x="0" y="1702630"/>
        <a:ext cx="6492875" cy="1700138"/>
      </dsp:txXfrm>
    </dsp:sp>
    <dsp:sp modelId="{6DE809AC-1F56-44D9-B072-56D4EDBADFF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C5EF8-9577-452F-8FEC-5C41A75CA2CE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For the future</a:t>
          </a:r>
          <a:endParaRPr lang="en-US" sz="5600" kern="1200"/>
        </a:p>
      </dsp:txBody>
      <dsp:txXfrm>
        <a:off x="0" y="3402769"/>
        <a:ext cx="6492875" cy="17001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BF2F6-04F4-4572-A778-430F5EE08C5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A81F0-4F4E-46E2-9440-1F39542D477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React Planning – Dived straight in. </a:t>
          </a:r>
          <a:endParaRPr lang="en-US" sz="2500" kern="1200"/>
        </a:p>
      </dsp:txBody>
      <dsp:txXfrm>
        <a:off x="0" y="0"/>
        <a:ext cx="6492875" cy="1276350"/>
      </dsp:txXfrm>
    </dsp:sp>
    <dsp:sp modelId="{EB4F4D5F-2EE2-42DE-9375-375E5259959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BC140-BEF0-45D2-A60F-1A6A2C9DEC6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React Synchronicity issue – initially struggled with concept and forced me to adjust structure of my React code. </a:t>
          </a:r>
          <a:endParaRPr lang="en-US" sz="2500" kern="1200" dirty="0"/>
        </a:p>
      </dsp:txBody>
      <dsp:txXfrm>
        <a:off x="0" y="1276350"/>
        <a:ext cx="6492875" cy="1276350"/>
      </dsp:txXfrm>
    </dsp:sp>
    <dsp:sp modelId="{0511D6ED-C7D3-468B-BCCA-3FF51035411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B85EC-CDE9-4FC3-B78C-542F26315EC8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CORS Issues – spent a lot of time tackling the issue. </a:t>
          </a:r>
          <a:endParaRPr lang="en-US" sz="2500" kern="1200" dirty="0"/>
        </a:p>
      </dsp:txBody>
      <dsp:txXfrm>
        <a:off x="0" y="2552700"/>
        <a:ext cx="6492875" cy="1276350"/>
      </dsp:txXfrm>
    </dsp:sp>
    <dsp:sp modelId="{D04DC5A4-7057-467B-B587-8BD8557E6F9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247F7-61F8-4957-91D9-CF5E90A90F12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Initial testing of JPA repository void methods</a:t>
          </a:r>
          <a:endParaRPr lang="en-US" sz="2500" kern="1200"/>
        </a:p>
      </dsp:txBody>
      <dsp:txXfrm>
        <a:off x="0" y="3829050"/>
        <a:ext cx="6492875" cy="12763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7705D-1A63-4FA8-9A99-65555C7467C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6ACD8-8D1C-4AD6-AC1E-786D8F285FE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Planning of the actual functionality of the API</a:t>
          </a:r>
          <a:endParaRPr lang="en-US" sz="2700" kern="1200"/>
        </a:p>
      </dsp:txBody>
      <dsp:txXfrm>
        <a:off x="0" y="0"/>
        <a:ext cx="6492875" cy="1276350"/>
      </dsp:txXfrm>
    </dsp:sp>
    <dsp:sp modelId="{408A1359-E61D-4248-A5C1-B540AFDA7D1C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6FCFF-6FA2-42F5-872D-B5B0E160F72A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Transition from Java EE to Spring Boot – Very quick and smooth. </a:t>
          </a:r>
          <a:endParaRPr lang="en-US" sz="2700" kern="1200"/>
        </a:p>
      </dsp:txBody>
      <dsp:txXfrm>
        <a:off x="0" y="1276350"/>
        <a:ext cx="6492875" cy="1276350"/>
      </dsp:txXfrm>
    </dsp:sp>
    <dsp:sp modelId="{9DB3DBA5-0D18-4F07-89C1-7942A3B1DA6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35C01-4ED9-4C71-9AE3-9207B9CDE03D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Entities planned out very well- knew exactly how I wanted the foreign keys to work.  </a:t>
          </a:r>
          <a:endParaRPr lang="en-US" sz="2700" kern="1200"/>
        </a:p>
      </dsp:txBody>
      <dsp:txXfrm>
        <a:off x="0" y="2552700"/>
        <a:ext cx="6492875" cy="1276350"/>
      </dsp:txXfrm>
    </dsp:sp>
    <dsp:sp modelId="{4858C9F2-DFDE-4560-AA7F-95D042C4A90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5DFB0-B926-4A20-8300-E9ACD1E3DBA8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Over 70% testing coverage</a:t>
          </a:r>
          <a:endParaRPr lang="en-US" sz="2700" kern="1200"/>
        </a:p>
      </dsp:txBody>
      <dsp:txXfrm>
        <a:off x="0" y="3829050"/>
        <a:ext cx="6492875" cy="12763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A15D3-D60D-4C70-B374-2D28D7F5283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923E1-1893-40D9-9133-9780441DD89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Selenium testing for the front end. </a:t>
          </a:r>
          <a:endParaRPr lang="en-US" sz="2500" kern="1200"/>
        </a:p>
      </dsp:txBody>
      <dsp:txXfrm>
        <a:off x="0" y="0"/>
        <a:ext cx="6492875" cy="1276350"/>
      </dsp:txXfrm>
    </dsp:sp>
    <dsp:sp modelId="{A4463884-F6EA-4155-80AC-3FB61EEEC06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2EB86-8641-4C5D-9480-0C303BE9C87A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Better planning on the front end overall .</a:t>
          </a:r>
          <a:endParaRPr lang="en-US" sz="2500" kern="1200"/>
        </a:p>
      </dsp:txBody>
      <dsp:txXfrm>
        <a:off x="0" y="1276350"/>
        <a:ext cx="6492875" cy="1276350"/>
      </dsp:txXfrm>
    </dsp:sp>
    <dsp:sp modelId="{FD41F501-53A6-460E-80A5-7884DF65610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D2DDE-E16A-4A31-BD3B-5700684A6CFD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Addition of features that were not yet implemented such as password encryption and Spring security. </a:t>
          </a:r>
          <a:endParaRPr lang="en-US" sz="2500" kern="1200"/>
        </a:p>
      </dsp:txBody>
      <dsp:txXfrm>
        <a:off x="0" y="2552700"/>
        <a:ext cx="6492875" cy="1276350"/>
      </dsp:txXfrm>
    </dsp:sp>
    <dsp:sp modelId="{8784C5C5-3DA3-4A06-ACCE-D32B181B4FE2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0B561-CAB3-4575-8D49-5757B021D6B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Deploy on the cloud with SQL capabilities</a:t>
          </a:r>
          <a:endParaRPr lang="en-US" sz="2500" kern="1200"/>
        </a:p>
      </dsp:txBody>
      <dsp:txXfrm>
        <a:off x="0" y="3829050"/>
        <a:ext cx="6492875" cy="12763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E3066-1B2A-43F5-B61A-A05364FB353B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 believe that the API I created turned out to be very useful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Formatting is nowhere near perfect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Functionality is at a standard I would of hoped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good base to build on in the future</a:t>
          </a:r>
          <a:endParaRPr lang="en-US" sz="1900" kern="1200"/>
        </a:p>
      </dsp:txBody>
      <dsp:txXfrm rot="-5400000">
        <a:off x="2337434" y="346357"/>
        <a:ext cx="4058184" cy="1797790"/>
      </dsp:txXfrm>
    </dsp:sp>
    <dsp:sp modelId="{B48557C0-43AD-4372-AC31-E607E5284EBB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Reflection  </a:t>
          </a:r>
          <a:endParaRPr lang="en-US" sz="3500" kern="1200" dirty="0"/>
        </a:p>
      </dsp:txBody>
      <dsp:txXfrm>
        <a:off x="114104" y="114166"/>
        <a:ext cx="2109227" cy="2262170"/>
      </dsp:txXfrm>
    </dsp:sp>
    <dsp:sp modelId="{75D79B27-A5DB-4ECE-968C-8682A07550BD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Technical skills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Time management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Planning </a:t>
          </a:r>
          <a:endParaRPr lang="en-US" sz="1900" kern="1200"/>
        </a:p>
      </dsp:txBody>
      <dsp:txXfrm rot="-5400000">
        <a:off x="2337434" y="2961253"/>
        <a:ext cx="4058184" cy="1797790"/>
      </dsp:txXfrm>
    </dsp:sp>
    <dsp:sp modelId="{8E896660-5230-4744-81E3-80CFE333F288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Lessons learned   </a:t>
          </a:r>
          <a:endParaRPr lang="en-US" sz="3500" kern="1200" dirty="0"/>
        </a:p>
      </dsp:txBody>
      <dsp:txXfrm>
        <a:off x="114104" y="2729063"/>
        <a:ext cx="2109227" cy="22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806B1-B246-4C82-BC10-C5CAF9EC1A4C}">
      <dsp:nvSpPr>
        <dsp:cNvPr id="0" name=""/>
        <dsp:cNvSpPr/>
      </dsp:nvSpPr>
      <dsp:spPr>
        <a:xfrm>
          <a:off x="0" y="88139"/>
          <a:ext cx="6492875" cy="111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Tasked with creating an API utilising a database, logic layer and front end.</a:t>
          </a:r>
          <a:endParaRPr lang="en-US" sz="2800" kern="1200"/>
        </a:p>
      </dsp:txBody>
      <dsp:txXfrm>
        <a:off x="54373" y="142512"/>
        <a:ext cx="6384129" cy="1005094"/>
      </dsp:txXfrm>
    </dsp:sp>
    <dsp:sp modelId="{DDA50372-9755-4EAF-A49C-A1181E85E687}">
      <dsp:nvSpPr>
        <dsp:cNvPr id="0" name=""/>
        <dsp:cNvSpPr/>
      </dsp:nvSpPr>
      <dsp:spPr>
        <a:xfrm>
          <a:off x="0" y="1282619"/>
          <a:ext cx="6492875" cy="1113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CRUD </a:t>
          </a:r>
          <a:endParaRPr lang="en-US" sz="2800" kern="1200"/>
        </a:p>
      </dsp:txBody>
      <dsp:txXfrm>
        <a:off x="54373" y="1336992"/>
        <a:ext cx="6384129" cy="1005094"/>
      </dsp:txXfrm>
    </dsp:sp>
    <dsp:sp modelId="{962800C7-0973-4421-8837-FB5B333248CF}">
      <dsp:nvSpPr>
        <dsp:cNvPr id="0" name=""/>
        <dsp:cNvSpPr/>
      </dsp:nvSpPr>
      <dsp:spPr>
        <a:xfrm>
          <a:off x="0" y="2396459"/>
          <a:ext cx="6492875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kern="1200"/>
            <a:t>Create</a:t>
          </a:r>
          <a:r>
            <a:rPr lang="en-GB" sz="2200" kern="1200"/>
            <a:t>-ability to add database entries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kern="1200"/>
            <a:t>Read</a:t>
          </a:r>
          <a:r>
            <a:rPr lang="en-GB" sz="2200" kern="1200"/>
            <a:t>-receive database entrants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kern="1200"/>
            <a:t>Update</a:t>
          </a:r>
          <a:r>
            <a:rPr lang="en-GB" sz="2200" kern="1200"/>
            <a:t>-update database entrants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kern="1200"/>
            <a:t>Delete</a:t>
          </a:r>
          <a:r>
            <a:rPr lang="en-GB" sz="2200" kern="1200"/>
            <a:t>-remove database entrants</a:t>
          </a:r>
          <a:endParaRPr lang="en-US" sz="2200" kern="1200"/>
        </a:p>
      </dsp:txBody>
      <dsp:txXfrm>
        <a:off x="0" y="2396459"/>
        <a:ext cx="6492875" cy="1506960"/>
      </dsp:txXfrm>
    </dsp:sp>
    <dsp:sp modelId="{9ACE0E59-182F-4D8E-B29F-61C6FC2C1691}">
      <dsp:nvSpPr>
        <dsp:cNvPr id="0" name=""/>
        <dsp:cNvSpPr/>
      </dsp:nvSpPr>
      <dsp:spPr>
        <a:xfrm>
          <a:off x="0" y="3903420"/>
          <a:ext cx="6492875" cy="1113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 database with at least two tables</a:t>
          </a:r>
          <a:endParaRPr lang="en-US" sz="2800" kern="1200"/>
        </a:p>
      </dsp:txBody>
      <dsp:txXfrm>
        <a:off x="54373" y="3957793"/>
        <a:ext cx="6384129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1FFCC-6B82-42E4-AFB0-AAE56342BE0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6B5E-1EC8-4CA8-A890-3D152FD333C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CFOP </a:t>
          </a:r>
          <a:r>
            <a:rPr lang="en-GB" sz="2800" kern="1200"/>
            <a:t>-</a:t>
          </a:r>
          <a:r>
            <a:rPr lang="en-GB" sz="2800" b="1" kern="1200"/>
            <a:t> </a:t>
          </a:r>
          <a:r>
            <a:rPr lang="en-GB" sz="2800" kern="1200"/>
            <a:t>Cross, F2L, OLL, PLL.</a:t>
          </a:r>
          <a:endParaRPr lang="en-US" sz="2800" kern="1200"/>
        </a:p>
      </dsp:txBody>
      <dsp:txXfrm>
        <a:off x="0" y="0"/>
        <a:ext cx="6492875" cy="1276350"/>
      </dsp:txXfrm>
    </dsp:sp>
    <dsp:sp modelId="{F9D7FF08-3538-4C6F-8CA9-8069F3C858E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3BA4B-DC74-488B-B8D7-8D2E222CC67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P</a:t>
          </a:r>
          <a:r>
            <a:rPr lang="en-GB" sz="2800" kern="1200"/>
            <a:t>ermuting the </a:t>
          </a:r>
          <a:r>
            <a:rPr lang="en-GB" sz="2800" b="1" kern="1200"/>
            <a:t>L</a:t>
          </a:r>
          <a:r>
            <a:rPr lang="en-GB" sz="2800" kern="1200"/>
            <a:t>ast </a:t>
          </a:r>
          <a:r>
            <a:rPr lang="en-GB" sz="2800" b="1" kern="1200"/>
            <a:t>L</a:t>
          </a:r>
          <a:r>
            <a:rPr lang="en-GB" sz="2800" kern="1200"/>
            <a:t>ayer (PLL) – Essentially reshuffling the last layer pieces. </a:t>
          </a:r>
          <a:endParaRPr lang="en-US" sz="2800" kern="1200"/>
        </a:p>
      </dsp:txBody>
      <dsp:txXfrm>
        <a:off x="0" y="1276350"/>
        <a:ext cx="6492875" cy="1276350"/>
      </dsp:txXfrm>
    </dsp:sp>
    <dsp:sp modelId="{EE2FC035-5FE6-4401-8150-E33AC298315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0C169-6BF1-4FC7-AB4B-D780E253FBA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PLL requires over 20 algorithms to learn.</a:t>
          </a:r>
          <a:endParaRPr lang="en-US" sz="2800" kern="1200"/>
        </a:p>
      </dsp:txBody>
      <dsp:txXfrm>
        <a:off x="0" y="2552700"/>
        <a:ext cx="6492875" cy="1276350"/>
      </dsp:txXfrm>
    </dsp:sp>
    <dsp:sp modelId="{68D4E3EE-508D-4D37-BD1E-9C710867FE3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FEBDF-504E-419F-BADC-5D4B639241E8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Not just about memorisation but </a:t>
          </a:r>
          <a:r>
            <a:rPr lang="en-GB" sz="2800" b="1" kern="1200"/>
            <a:t>speed</a:t>
          </a:r>
          <a:r>
            <a:rPr lang="en-GB" sz="2800" kern="1200"/>
            <a:t>. </a:t>
          </a:r>
          <a:endParaRPr lang="en-US" sz="2800" kern="1200"/>
        </a:p>
      </dsp:txBody>
      <dsp:txXfrm>
        <a:off x="0" y="3829050"/>
        <a:ext cx="6492875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D4715-3909-4C22-8056-6F7F808D5956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5DBBF-9636-4868-A63B-2C747BEE75EA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Build an application to help increase recognition and speed of execution of the Algorithms.  </a:t>
          </a:r>
          <a:endParaRPr lang="en-US" sz="2500" kern="1200"/>
        </a:p>
      </dsp:txBody>
      <dsp:txXfrm>
        <a:off x="0" y="623"/>
        <a:ext cx="6492875" cy="1020830"/>
      </dsp:txXfrm>
    </dsp:sp>
    <dsp:sp modelId="{83E13862-626B-4339-B865-8D0398B505DB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040C4-6137-4573-B512-358DA530BBED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An example of a user story I created when planning the API:</a:t>
          </a:r>
          <a:endParaRPr lang="en-US" sz="2500" kern="1200"/>
        </a:p>
      </dsp:txBody>
      <dsp:txXfrm>
        <a:off x="0" y="1021453"/>
        <a:ext cx="6492875" cy="1020830"/>
      </dsp:txXfrm>
    </dsp:sp>
    <dsp:sp modelId="{74FA06FE-ED71-4980-8346-ED06B96693F9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ED31F-FB60-4670-BF20-9E4B6BEE601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As a </a:t>
          </a:r>
          <a:r>
            <a:rPr lang="en-GB" sz="2500" kern="1200"/>
            <a:t>user  </a:t>
          </a:r>
          <a:endParaRPr lang="en-US" sz="2500" kern="1200"/>
        </a:p>
      </dsp:txBody>
      <dsp:txXfrm>
        <a:off x="0" y="2042284"/>
        <a:ext cx="6492875" cy="1020830"/>
      </dsp:txXfrm>
    </dsp:sp>
    <dsp:sp modelId="{AD33979B-6C34-4F69-8AE3-D961412F40F3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63D0C-DA22-4210-9C5B-26364D17AF19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I want </a:t>
          </a:r>
          <a:r>
            <a:rPr lang="en-GB" sz="2500" kern="1200"/>
            <a:t>to store my solve times for  given PLL case </a:t>
          </a:r>
          <a:endParaRPr lang="en-US" sz="2500" kern="1200"/>
        </a:p>
      </dsp:txBody>
      <dsp:txXfrm>
        <a:off x="0" y="3063115"/>
        <a:ext cx="6492875" cy="1020830"/>
      </dsp:txXfrm>
    </dsp:sp>
    <dsp:sp modelId="{A8B8F162-2900-4B60-9D27-04FEA26B0BE1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8E72-5121-45BC-B297-A87001EB2DB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So that </a:t>
          </a:r>
          <a:r>
            <a:rPr lang="en-GB" sz="2500" kern="1200"/>
            <a:t>I can see which Algorithms I need more practice on</a:t>
          </a:r>
          <a:endParaRPr lang="en-US" sz="2500" kern="1200"/>
        </a:p>
      </dsp:txBody>
      <dsp:txXfrm>
        <a:off x="0" y="4083946"/>
        <a:ext cx="6492875" cy="1020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F2B24-959C-4D36-BE1F-13C0A660798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287A46-6F19-42EA-A4FD-8FC77386A8FD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D29261-A4FE-44F5-BB5B-9D824DD57B9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Quick demonstration </a:t>
          </a:r>
          <a:endParaRPr lang="en-US" sz="2500" kern="1200"/>
        </a:p>
      </dsp:txBody>
      <dsp:txXfrm>
        <a:off x="2039300" y="956381"/>
        <a:ext cx="4474303" cy="1765627"/>
      </dsp:txXfrm>
    </dsp:sp>
    <dsp:sp modelId="{3F6743A6-7D90-4875-8FFA-1E41B8C88AF3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2AC56D-E7F8-4D42-929C-8EECC430D4B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7B727-B41E-4C63-B2D1-276352B8F16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hlinkClick xmlns:r="http://schemas.openxmlformats.org/officeDocument/2006/relationships" r:id="rId5"/>
            </a:rPr>
            <a:t>http://35.189.86.19:8080/</a:t>
          </a:r>
          <a:r>
            <a:rPr lang="en-GB" sz="2500" kern="1200"/>
            <a:t>  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08A7-DAC4-4ECE-BB51-FAD38B3E0226}">
      <dsp:nvSpPr>
        <dsp:cNvPr id="0" name=""/>
        <dsp:cNvSpPr/>
      </dsp:nvSpPr>
      <dsp:spPr>
        <a:xfrm>
          <a:off x="0" y="25588"/>
          <a:ext cx="6513603" cy="1082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Database included the following entities all related by foreign keys</a:t>
          </a:r>
          <a:endParaRPr lang="en-US" sz="2500" kern="1200"/>
        </a:p>
      </dsp:txBody>
      <dsp:txXfrm>
        <a:off x="52831" y="78419"/>
        <a:ext cx="6407941" cy="976588"/>
      </dsp:txXfrm>
    </dsp:sp>
    <dsp:sp modelId="{696003DB-2BAE-4D96-95E8-1B3A08412777}">
      <dsp:nvSpPr>
        <dsp:cNvPr id="0" name=""/>
        <dsp:cNvSpPr/>
      </dsp:nvSpPr>
      <dsp:spPr>
        <a:xfrm>
          <a:off x="0" y="1107838"/>
          <a:ext cx="6513603" cy="11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User – one User has many Algorithms.</a:t>
          </a:r>
          <a:endParaRPr lang="en-US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Algorithm – one Algorithm has many TimeLogs.</a:t>
          </a:r>
          <a:endParaRPr lang="en-US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TimeLog.</a:t>
          </a:r>
          <a:endParaRPr lang="en-US" sz="2000" kern="1200"/>
        </a:p>
      </dsp:txBody>
      <dsp:txXfrm>
        <a:off x="0" y="1107838"/>
        <a:ext cx="6513603" cy="1138500"/>
      </dsp:txXfrm>
    </dsp:sp>
    <dsp:sp modelId="{BB539545-B99A-45D8-95AB-FD299D1932D6}">
      <dsp:nvSpPr>
        <dsp:cNvPr id="0" name=""/>
        <dsp:cNvSpPr/>
      </dsp:nvSpPr>
      <dsp:spPr>
        <a:xfrm>
          <a:off x="0" y="2246338"/>
          <a:ext cx="6513603" cy="10822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Logic included  </a:t>
          </a:r>
          <a:endParaRPr lang="en-US" sz="2500" kern="1200"/>
        </a:p>
      </dsp:txBody>
      <dsp:txXfrm>
        <a:off x="52831" y="2299169"/>
        <a:ext cx="6407941" cy="976588"/>
      </dsp:txXfrm>
    </dsp:sp>
    <dsp:sp modelId="{2F699F97-6E65-4092-9319-C7B186615B24}">
      <dsp:nvSpPr>
        <dsp:cNvPr id="0" name=""/>
        <dsp:cNvSpPr/>
      </dsp:nvSpPr>
      <dsp:spPr>
        <a:xfrm>
          <a:off x="0" y="3328588"/>
          <a:ext cx="6513603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Creation of the entities 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All of the CRUD methods for interacting with the data and presentation layer </a:t>
          </a:r>
          <a:endParaRPr lang="en-US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Business rules</a:t>
          </a:r>
          <a:endParaRPr lang="en-US" sz="2000" kern="1200" dirty="0"/>
        </a:p>
      </dsp:txBody>
      <dsp:txXfrm>
        <a:off x="0" y="3328588"/>
        <a:ext cx="6513603" cy="1449000"/>
      </dsp:txXfrm>
    </dsp:sp>
    <dsp:sp modelId="{8D653175-0C05-4D18-AEA1-6DAEB3B4D758}">
      <dsp:nvSpPr>
        <dsp:cNvPr id="0" name=""/>
        <dsp:cNvSpPr/>
      </dsp:nvSpPr>
      <dsp:spPr>
        <a:xfrm>
          <a:off x="0" y="4777587"/>
          <a:ext cx="6513603" cy="10822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Front end</a:t>
          </a:r>
          <a:endParaRPr lang="en-US" sz="2500" kern="1200" dirty="0"/>
        </a:p>
      </dsp:txBody>
      <dsp:txXfrm>
        <a:off x="52831" y="4830418"/>
        <a:ext cx="6407941" cy="9765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2836-2280-4865-945F-2786C260B6EC}">
      <dsp:nvSpPr>
        <dsp:cNvPr id="0" name=""/>
        <dsp:cNvSpPr/>
      </dsp:nvSpPr>
      <dsp:spPr>
        <a:xfrm>
          <a:off x="0" y="761113"/>
          <a:ext cx="6513603" cy="10389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Originally H2 database - very easy to use and had used it in the past during API building at QA </a:t>
          </a:r>
          <a:endParaRPr lang="en-US" sz="2400" kern="1200"/>
        </a:p>
      </dsp:txBody>
      <dsp:txXfrm>
        <a:off x="50718" y="811831"/>
        <a:ext cx="6412167" cy="937523"/>
      </dsp:txXfrm>
    </dsp:sp>
    <dsp:sp modelId="{744C0E5A-0080-482F-8819-D3F893424594}">
      <dsp:nvSpPr>
        <dsp:cNvPr id="0" name=""/>
        <dsp:cNvSpPr/>
      </dsp:nvSpPr>
      <dsp:spPr>
        <a:xfrm>
          <a:off x="0" y="1869193"/>
          <a:ext cx="6513603" cy="1038959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Switched to SQL as it actually persists the data between sessions.</a:t>
          </a:r>
          <a:endParaRPr lang="en-US" sz="2400" kern="1200"/>
        </a:p>
      </dsp:txBody>
      <dsp:txXfrm>
        <a:off x="50718" y="1919911"/>
        <a:ext cx="6412167" cy="937523"/>
      </dsp:txXfrm>
    </dsp:sp>
    <dsp:sp modelId="{DD0B2988-6217-4144-9359-ADE53640B0BE}">
      <dsp:nvSpPr>
        <dsp:cNvPr id="0" name=""/>
        <dsp:cNvSpPr/>
      </dsp:nvSpPr>
      <dsp:spPr>
        <a:xfrm>
          <a:off x="0" y="2977272"/>
          <a:ext cx="6513603" cy="1038959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Also gained experience with SQL during the week four technical skills week at QA </a:t>
          </a:r>
          <a:endParaRPr lang="en-US" sz="2400" kern="1200"/>
        </a:p>
      </dsp:txBody>
      <dsp:txXfrm>
        <a:off x="50718" y="3027990"/>
        <a:ext cx="6412167" cy="937523"/>
      </dsp:txXfrm>
    </dsp:sp>
    <dsp:sp modelId="{AC8ABA24-A54C-4EFA-9B38-7CE7704FCC00}">
      <dsp:nvSpPr>
        <dsp:cNvPr id="0" name=""/>
        <dsp:cNvSpPr/>
      </dsp:nvSpPr>
      <dsp:spPr>
        <a:xfrm>
          <a:off x="0" y="4085353"/>
          <a:ext cx="6513603" cy="103895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Note: H2 database was used for the demonstration as it is easier to setup on the cloud</a:t>
          </a:r>
          <a:endParaRPr lang="en-US" sz="2400" kern="1200"/>
        </a:p>
      </dsp:txBody>
      <dsp:txXfrm>
        <a:off x="50718" y="4136071"/>
        <a:ext cx="6412167" cy="9375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E0BCC-AAE0-4959-8EB1-0C783E5E5CCB}">
      <dsp:nvSpPr>
        <dsp:cNvPr id="0" name=""/>
        <dsp:cNvSpPr/>
      </dsp:nvSpPr>
      <dsp:spPr>
        <a:xfrm>
          <a:off x="0" y="18480"/>
          <a:ext cx="6513603" cy="14420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Originally the logic layer was Java EE </a:t>
          </a:r>
          <a:endParaRPr lang="en-US" sz="2600" kern="1200"/>
        </a:p>
      </dsp:txBody>
      <dsp:txXfrm>
        <a:off x="70397" y="88877"/>
        <a:ext cx="6372809" cy="1301304"/>
      </dsp:txXfrm>
    </dsp:sp>
    <dsp:sp modelId="{97A66077-A76D-4077-840D-EE5F78BC331E}">
      <dsp:nvSpPr>
        <dsp:cNvPr id="0" name=""/>
        <dsp:cNvSpPr/>
      </dsp:nvSpPr>
      <dsp:spPr>
        <a:xfrm>
          <a:off x="0" y="1535458"/>
          <a:ext cx="6513603" cy="144209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Had gained lots experience during week 5 of my training at QA making it easy to build my API using Java EE    </a:t>
          </a:r>
          <a:endParaRPr lang="en-US" sz="2600" kern="1200"/>
        </a:p>
      </dsp:txBody>
      <dsp:txXfrm>
        <a:off x="70397" y="1605855"/>
        <a:ext cx="6372809" cy="1301304"/>
      </dsp:txXfrm>
    </dsp:sp>
    <dsp:sp modelId="{D884EA4C-3957-4F46-B29E-4E80A1A4C411}">
      <dsp:nvSpPr>
        <dsp:cNvPr id="0" name=""/>
        <dsp:cNvSpPr/>
      </dsp:nvSpPr>
      <dsp:spPr>
        <a:xfrm>
          <a:off x="0" y="3052437"/>
          <a:ext cx="6513603" cy="144209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Decided to switch to Spring Boot  </a:t>
          </a:r>
          <a:endParaRPr lang="en-US" sz="2600" kern="1200"/>
        </a:p>
      </dsp:txBody>
      <dsp:txXfrm>
        <a:off x="70397" y="3122834"/>
        <a:ext cx="6372809" cy="1301304"/>
      </dsp:txXfrm>
    </dsp:sp>
    <dsp:sp modelId="{209E6BAD-A048-4BA6-9535-8635213679BD}">
      <dsp:nvSpPr>
        <dsp:cNvPr id="0" name=""/>
        <dsp:cNvSpPr/>
      </dsp:nvSpPr>
      <dsp:spPr>
        <a:xfrm>
          <a:off x="0" y="4494535"/>
          <a:ext cx="6513603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Circumvented CORS issue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Good to build on spring experience already gained at QA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Easy to implement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At the cost of abstraction </a:t>
          </a:r>
          <a:endParaRPr lang="en-US" sz="2000" kern="1200"/>
        </a:p>
      </dsp:txBody>
      <dsp:txXfrm>
        <a:off x="0" y="4494535"/>
        <a:ext cx="6513603" cy="1372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81E7-1FE2-4399-96F2-EF6467B451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1AFC51-32E5-4FFB-ADBB-FD5E21DDA98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3DBF12-3480-4299-AB1E-612FABC9D9C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React is a very powerful technology which leads to fast responsive front ends. </a:t>
          </a:r>
          <a:endParaRPr lang="en-US" sz="2500" kern="1200"/>
        </a:p>
      </dsp:txBody>
      <dsp:txXfrm>
        <a:off x="1941716" y="718"/>
        <a:ext cx="4571887" cy="1681139"/>
      </dsp:txXfrm>
    </dsp:sp>
    <dsp:sp modelId="{1DBCF6A6-15DC-4A45-B9E1-BA61CEAA56C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1AF082-C6ED-4F8C-9426-65C99FA5A91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6FBC1A-D17D-4FFE-93F6-4F974EB5169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At QA we learned how to create front end websites using HTML and JavaScript . 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E75EFB8-68BC-43C8-95B3-55C955C91E0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7733AC-52AB-457C-89B6-1F89F4B6623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6A8C6-5B1D-4572-B4BE-83E0DF9C98A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This made it a lot easier to use react which is a rather unintuitive technology at first.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D931-9BB7-4A17-AAEB-D7E34B39952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2474-2304-4A5E-A283-EB6B5666A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8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going to start with an overview of the project- what the task was, why I chose to do a PLL trainer and what I had in mind in terms of functionality. </a:t>
            </a:r>
          </a:p>
          <a:p>
            <a:endParaRPr lang="en-GB" dirty="0"/>
          </a:p>
          <a:p>
            <a:r>
              <a:rPr lang="en-GB" dirty="0"/>
              <a:t>Then we will have a quick demonstration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discuss the structure and the tech used </a:t>
            </a:r>
          </a:p>
          <a:p>
            <a:endParaRPr lang="en-GB" dirty="0"/>
          </a:p>
          <a:p>
            <a:r>
              <a:rPr lang="en-GB" dirty="0"/>
              <a:t>Then review what went well what didn’t etc. </a:t>
            </a:r>
          </a:p>
          <a:p>
            <a:endParaRPr lang="en-GB" dirty="0"/>
          </a:p>
          <a:p>
            <a:r>
              <a:rPr lang="en-GB" dirty="0"/>
              <a:t>And conclude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2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Algorithms are essentially a set of moves on the cube to achieve a desired movement of the pieces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3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Would do this by presenting random scrambles which would give the user a special case of one of their algorithms </a:t>
            </a:r>
          </a:p>
          <a:p>
            <a:endParaRPr lang="en-GB" dirty="0"/>
          </a:p>
          <a:p>
            <a:r>
              <a:rPr lang="en-GB" dirty="0"/>
              <a:t>Trello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78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5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7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EE – Had gained lots of experience building APIs with Java EE during the time at QA </a:t>
            </a:r>
          </a:p>
          <a:p>
            <a:r>
              <a:rPr lang="en-GB" dirty="0" err="1"/>
              <a:t>Springboot</a:t>
            </a:r>
            <a:r>
              <a:rPr lang="en-GB" dirty="0"/>
              <a:t> </a:t>
            </a:r>
          </a:p>
          <a:p>
            <a:r>
              <a:rPr lang="en-GB" dirty="0" err="1"/>
              <a:t>Springboot</a:t>
            </a:r>
            <a:r>
              <a:rPr lang="en-GB" dirty="0"/>
              <a:t> – felt like it would be good to build on </a:t>
            </a:r>
            <a:r>
              <a:rPr lang="en-GB" dirty="0" err="1"/>
              <a:t>springboot</a:t>
            </a:r>
            <a:r>
              <a:rPr lang="en-GB" dirty="0"/>
              <a:t> that I had learnt whilst at QA good technology more abstraction but easy to use and also to stop </a:t>
            </a:r>
            <a:r>
              <a:rPr lang="en-GB" dirty="0" err="1"/>
              <a:t>cors</a:t>
            </a:r>
            <a:r>
              <a:rPr lang="en-GB" dirty="0"/>
              <a:t> issue </a:t>
            </a:r>
          </a:p>
          <a:p>
            <a:r>
              <a:rPr lang="en-GB" dirty="0"/>
              <a:t>Abstraction helped by my knowledge of Java 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1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Learned not just technical skills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4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2474-2304-4A5E-A283-EB6B5666A8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5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BF38-87B6-4330-8D3D-7F89E266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8F213-9FDD-46BC-B0F4-2A8F207A0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C649-4B46-4B69-8E43-540F8D20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8473-3354-4E82-B42B-24DEBE2D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2CC6-4540-4C85-B7F9-D9A56292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89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E9D2-86FF-44DB-9E91-4800DEFD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0EC69-117C-41A6-B8F3-58A98863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FA21-C9B9-408F-9F86-D30CC59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45D9-FB1C-43FE-9157-983A8991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3DBF-0993-4421-B520-3CFE085E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5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B212B-549F-444C-A751-31C1F90B2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D363B-6057-4DF5-9E00-05F1A0F1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7D8D-E93D-4B55-8C54-B778253C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44EB-D121-4C05-B12D-1725C6AE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1C1D-C8ED-4C66-A7DA-EDA9653D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7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6BBD-406B-46B5-8639-68D6C95D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6D19-D78C-47F7-BF43-F0FB6154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59B6-736D-4203-BE48-C496A5B7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9703-52F9-4203-B08C-C8AC0FBE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DCC2-EEB5-4359-9756-5C84A5F7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58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20D0-FB39-40FC-BC2A-A7BB2FE9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90F67-D24E-47E5-8DE3-A669590B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E5EE-E750-4B8B-9161-84E3C742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6181-DBBD-4841-8C0B-7EC28B47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8F52-23D9-4167-9C5F-64A7014A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6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ED9B-83E4-4C5A-A7FB-AA11A2F1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02A8-8A9E-4206-91A2-F70ABC96E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543E-1DD7-4BB9-B2E5-05C06452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82C9-04D5-40F2-95A2-225772A8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EFB3-C696-4B41-A093-23A65E88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F57F-B8F8-4B9C-8FD2-581E2AA0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9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7127-B3A6-4F98-88C3-EA0231A9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1333-F785-43F3-972E-2DB1A198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6B384-AE0A-4813-86DD-23ECDB67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EAB4D-D7A0-40B0-B7FD-8DF142F0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E380A-0507-456D-B284-B715DDB2A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73D86-07D1-4E55-BC64-0348ED78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56B71-BBD5-4F0B-8EA1-BB46490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0E57A-2D2E-45B6-BAB3-9150B61C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EB65-4D28-417E-A6F9-E2779CD3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C54FF-7A60-4BF4-A3CF-97CFF9D3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5F34-40A9-4103-80F1-46884763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5BB24-E49D-49DF-9438-ADAE5CD5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5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CE312-3E77-4E9F-8C93-6017217A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B66C6-B482-4903-A4B1-CA3836D3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908D-7780-4305-AD3F-B8E1D418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2894-BF32-4085-B6E7-1042D1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B0D8-6F50-4B89-BC41-1A0CE15B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5CB5A-CFC7-4321-9DC3-5694485F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120BB-6ED3-481E-914B-69233663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0181-DAE5-4060-9A85-274177B1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7CC3-ADC3-48CA-BF43-5D1D5C6E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5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17F5-E554-48BF-8DCB-EE24EBAF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61478-4F1B-42A3-A72D-DE25B761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9A8D-C240-46D6-A169-2D2ECD8F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1B9A-7D95-44D8-B7E5-A54675B1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D8DB-A75C-4F31-A3D3-4B7A923D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98181-F1EC-4ACB-8897-75402932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21BCD-E8A7-4007-B237-182FFA03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B3F4C-7531-4C02-9891-1FB6942E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06DA-436B-43B8-9EC3-BDCF7F90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DBB6-8263-4379-BAC3-CFBB810F01A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29A6-1BD9-4481-9468-3B831AAED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882D-1899-4EF0-ABB2-2C31B06C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EE39-AFB8-4F9E-9CB6-F99947A51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32BC-9A2D-4A31-9DD6-AF718F11F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PLL Trainer-API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70169-970F-467E-B984-88E4FD8DE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George Downe - QA Consulting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31EB6-E8A9-4AFD-96D1-72B512C0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Logic Layer – Spring Boot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80FB6C-C40A-4052-BDDA-51427D91F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0622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757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9CD29-E38B-4ACB-8B46-BBD76CDA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Presentation Layer - React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6C2BAF-C48E-4BFF-8D0B-168286F3D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766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88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B67A49-7C66-46C0-8F77-4C7C8928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5CC838E-936C-410A-89BB-1349C5BDC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6061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27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59269F-43FF-4714-832B-7388BE3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Review – what didn't go well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8F7227C-4B7C-4DAA-944D-6A52211B3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868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01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8A25AB-6FEE-44C2-BA3B-165E5548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Review –What went well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DD622D-9F84-4F03-A801-9F79D32E2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8134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84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13FDC-5EF3-4F9E-98F2-BC1E8D9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For the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24F0E1-46CF-4CFE-9683-DDBC93E04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6689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7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F8BA98-B10A-4A0A-AE20-59D87D28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A97A9-5B1D-493B-A303-67C32C996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6519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596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EC1D-9083-4D74-BE09-F2D1FEC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 for your time. Any questions? 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George Downe - QA Consulting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6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CAAE2-DBDA-4051-8D29-3C00B128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40AC2-25AE-4B9D-8011-096E5BA61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701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941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D59D2-EEC2-463D-9A13-2B31D839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5B930-87A9-46B2-8A2E-255C9F2E0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3692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7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CE113-1560-4C9F-B015-25282C1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PLL trainer API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84FF421-338C-4956-80CC-0829C45B8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149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803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53A729-54ED-4A59-9AD2-B387876E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5A41CA-EE3A-46B1-8C6B-930B99F46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55420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14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B94F26-1E1F-41D8-A29A-3A100D731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" t="23559" r="37258" b="11750"/>
          <a:stretch/>
        </p:blipFill>
        <p:spPr>
          <a:xfrm>
            <a:off x="1303927" y="643466"/>
            <a:ext cx="95841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FDC3-116A-4070-AC5E-9CFAC9FF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Demonstration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51A0E-4E01-4B16-A487-1E2474220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795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13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6340A-AE93-4716-B441-28C54464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Structure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5FB9A00-6B0F-4C15-918E-A51523A56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610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63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9DA42-ABB1-41EE-A0B8-56EF85C7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 Layer – </a:t>
            </a:r>
            <a:r>
              <a:rPr lang="en-GB" b="1">
                <a:solidFill>
                  <a:srgbClr val="FFFFFF"/>
                </a:solidFill>
              </a:rPr>
              <a:t>S</a:t>
            </a:r>
            <a:r>
              <a:rPr lang="en-GB">
                <a:solidFill>
                  <a:srgbClr val="FFFFFF"/>
                </a:solidFill>
              </a:rPr>
              <a:t>tructure </a:t>
            </a:r>
            <a:r>
              <a:rPr lang="en-GB" b="1">
                <a:solidFill>
                  <a:srgbClr val="FFFFFF"/>
                </a:solidFill>
              </a:rPr>
              <a:t>Q</a:t>
            </a:r>
            <a:r>
              <a:rPr lang="en-GB">
                <a:solidFill>
                  <a:srgbClr val="FFFFFF"/>
                </a:solidFill>
              </a:rPr>
              <a:t>uery </a:t>
            </a:r>
            <a:r>
              <a:rPr lang="en-GB" b="1">
                <a:solidFill>
                  <a:srgbClr val="FFFFFF"/>
                </a:solidFill>
              </a:rPr>
              <a:t>L</a:t>
            </a:r>
            <a:r>
              <a:rPr lang="en-GB">
                <a:solidFill>
                  <a:srgbClr val="FFFFFF"/>
                </a:solidFill>
              </a:rPr>
              <a:t>anguage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7557BA2-8973-4113-AC6C-A2F09D025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0787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56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768</Words>
  <Application>Microsoft Office PowerPoint</Application>
  <PresentationFormat>Widescreen</PresentationFormat>
  <Paragraphs>113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PLL Trainer-API</vt:lpstr>
      <vt:lpstr>Contents</vt:lpstr>
      <vt:lpstr>The Project</vt:lpstr>
      <vt:lpstr>PLL trainer API</vt:lpstr>
      <vt:lpstr>Goal</vt:lpstr>
      <vt:lpstr>PowerPoint Presentation</vt:lpstr>
      <vt:lpstr>Demonstration</vt:lpstr>
      <vt:lpstr>Structure</vt:lpstr>
      <vt:lpstr>Data Layer – Structure Query Language</vt:lpstr>
      <vt:lpstr>Logic Layer – Spring Boot</vt:lpstr>
      <vt:lpstr>Presentation Layer - React</vt:lpstr>
      <vt:lpstr>Review</vt:lpstr>
      <vt:lpstr>Review – what didn't go well</vt:lpstr>
      <vt:lpstr>Review –What went well</vt:lpstr>
      <vt:lpstr>For the future</vt:lpstr>
      <vt:lpstr>Conclusion</vt:lpstr>
      <vt:lpstr>Thankyou for your time. Any questions?    George Downe - QA Consulting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PLL Trainer-API</dc:title>
  <dc:creator>George Downe</dc:creator>
  <cp:lastModifiedBy>George Downe</cp:lastModifiedBy>
  <cp:revision>5</cp:revision>
  <dcterms:created xsi:type="dcterms:W3CDTF">2019-03-11T01:17:43Z</dcterms:created>
  <dcterms:modified xsi:type="dcterms:W3CDTF">2019-03-11T02:20:07Z</dcterms:modified>
</cp:coreProperties>
</file>