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3" r:id="rId2"/>
  </p:sldMasterIdLst>
  <p:notesMasterIdLst>
    <p:notesMasterId r:id="rId6"/>
  </p:notesMasterIdLst>
  <p:sldIdLst>
    <p:sldId id="256" r:id="rId3"/>
    <p:sldId id="426" r:id="rId4"/>
    <p:sldId id="427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혜원" initials="조" lastIdx="1" clrIdx="0">
    <p:extLst>
      <p:ext uri="{19B8F6BF-5375-455C-9EA6-DF929625EA0E}">
        <p15:presenceInfo xmlns:p15="http://schemas.microsoft.com/office/powerpoint/2012/main" userId="조혜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514D"/>
    <a:srgbClr val="F5F5F5"/>
    <a:srgbClr val="FA72DD"/>
    <a:srgbClr val="CFE2F3"/>
    <a:srgbClr val="1388E7"/>
    <a:srgbClr val="FFE699"/>
    <a:srgbClr val="0362B6"/>
    <a:srgbClr val="044086"/>
    <a:srgbClr val="2E75B6"/>
    <a:srgbClr val="569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5" autoAdjust="0"/>
    <p:restoredTop sz="95564" autoAdjust="0"/>
  </p:normalViewPr>
  <p:slideViewPr>
    <p:cSldViewPr snapToGrid="0">
      <p:cViewPr varScale="1">
        <p:scale>
          <a:sx n="141" d="100"/>
          <a:sy n="141" d="100"/>
        </p:scale>
        <p:origin x="99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9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b2987ec4b_7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15b2987ec4b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fd6da0d9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209" name="Google Shape;209;g20fd6da0d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0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fd6da0d9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209" name="Google Shape;209;g20fd6da0d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9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628651" y="273844"/>
            <a:ext cx="788670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628651" y="1369219"/>
            <a:ext cx="7886706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t" anchorCtr="0">
            <a:normAutofit/>
          </a:bodyPr>
          <a:lstStyle>
            <a:lvl1pPr marL="457200" lvl="0" indent="-2921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1pPr>
            <a:lvl2pPr marL="914400" lvl="1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2pPr>
            <a:lvl3pPr marL="1371600" lvl="2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3pPr>
            <a:lvl4pPr marL="1828800" lvl="3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4pPr>
            <a:lvl5pPr marL="2286000" lvl="4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marL="2743200" lvl="5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6pPr>
            <a:lvl7pPr marL="3200400" lvl="6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7pPr>
            <a:lvl8pPr marL="3657600" lvl="7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8pPr>
            <a:lvl9pPr marL="4114800" lvl="8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028953" y="4767263"/>
            <a:ext cx="3086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457955" y="4767263"/>
            <a:ext cx="205740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628651" y="273844"/>
            <a:ext cx="788670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ftr" idx="11"/>
          </p:nvPr>
        </p:nvSpPr>
        <p:spPr>
          <a:xfrm>
            <a:off x="3028953" y="4767263"/>
            <a:ext cx="3086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sldNum" idx="12"/>
          </p:nvPr>
        </p:nvSpPr>
        <p:spPr>
          <a:xfrm>
            <a:off x="6457955" y="4767263"/>
            <a:ext cx="205740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18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887394" y="740569"/>
            <a:ext cx="4629154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629842" y="1543050"/>
            <a:ext cx="2949180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028953" y="4767263"/>
            <a:ext cx="3086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457955" y="4767263"/>
            <a:ext cx="205740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18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3887394" y="740569"/>
            <a:ext cx="4629154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629842" y="1543050"/>
            <a:ext cx="2949180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028953" y="4767263"/>
            <a:ext cx="3086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457955" y="4767263"/>
            <a:ext cx="205740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28651" y="273844"/>
            <a:ext cx="788670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940252" y="-942383"/>
            <a:ext cx="3263503" cy="788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t" anchorCtr="0">
            <a:normAutofit/>
          </a:bodyPr>
          <a:lstStyle>
            <a:lvl1pPr marL="457200" lvl="0" indent="-2921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1pPr>
            <a:lvl2pPr marL="914400" lvl="1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2pPr>
            <a:lvl3pPr marL="1371600" lvl="2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3pPr>
            <a:lvl4pPr marL="1828800" lvl="3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4pPr>
            <a:lvl5pPr marL="2286000" lvl="4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marL="2743200" lvl="5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6pPr>
            <a:lvl7pPr marL="3200400" lvl="6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7pPr>
            <a:lvl8pPr marL="3657600" lvl="7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8pPr>
            <a:lvl9pPr marL="4114800" lvl="8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028953" y="4767263"/>
            <a:ext cx="3086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457955" y="4767263"/>
            <a:ext cx="205740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350080" y="1467444"/>
            <a:ext cx="4358878" cy="197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349576" y="-447082"/>
            <a:ext cx="4358878" cy="5800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t" anchorCtr="0">
            <a:normAutofit/>
          </a:bodyPr>
          <a:lstStyle>
            <a:lvl1pPr marL="457200" lvl="0" indent="-2921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1pPr>
            <a:lvl2pPr marL="914400" lvl="1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2pPr>
            <a:lvl3pPr marL="1371600" lvl="2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3pPr>
            <a:lvl4pPr marL="1828800" lvl="3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4pPr>
            <a:lvl5pPr marL="2286000" lvl="4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marL="2743200" lvl="5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6pPr>
            <a:lvl7pPr marL="3200400" lvl="6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7pPr>
            <a:lvl8pPr marL="3657600" lvl="7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8pPr>
            <a:lvl9pPr marL="4114800" lvl="8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028953" y="4767263"/>
            <a:ext cx="3086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457955" y="4767263"/>
            <a:ext cx="205740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1" y="273844"/>
            <a:ext cx="788670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1" y="1369219"/>
            <a:ext cx="7886706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3" y="4767263"/>
            <a:ext cx="3086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5" y="4767263"/>
            <a:ext cx="205740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5" r:id="rId2"/>
    <p:sldLayoutId id="2147483677" r:id="rId3"/>
    <p:sldLayoutId id="2147483678" r:id="rId4"/>
    <p:sldLayoutId id="2147483679" r:id="rId5"/>
    <p:sldLayoutId id="214748368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>
            <a:off x="0" y="-1"/>
            <a:ext cx="3677169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3868369" y="1249863"/>
            <a:ext cx="5233247" cy="346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t" anchorCtr="0">
            <a:noAutofit/>
          </a:bodyPr>
          <a:lstStyle/>
          <a:p>
            <a:pPr lvl="0" algn="ctr"/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VGC AI Competition </a:t>
            </a:r>
          </a:p>
          <a:p>
            <a:pPr lvl="0" algn="ctr"/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1st Edition (2024) Registration</a:t>
            </a:r>
            <a:endParaRPr sz="3600" b="1" i="0" u="none" strike="noStrike" cap="none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IBM Plex Sans KR"/>
              <a:sym typeface="IBM Plex Sans K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IBM Plex Sans KR"/>
              <a:sym typeface="IBM Plex Sans K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err="1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IBM Plex Sans KR"/>
                <a:sym typeface="IBM Plex Sans KR"/>
              </a:rPr>
              <a:t>GameSoftWare</a:t>
            </a:r>
            <a:endParaRPr lang="en-US" sz="16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IBM Plex Sans KR"/>
              <a:sym typeface="IBM Plex Sans K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i="0" u="none" strike="noStrike" cap="none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IBM Plex Sans KR"/>
              <a:sym typeface="IBM Plex Sans K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IBM Plex Sans KR"/>
              <a:sym typeface="IBM Plex Sans K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i="0" u="none" strike="noStrike" cap="none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IBM Plex Sans KR"/>
              <a:sym typeface="IBM Plex Sans K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IBM Plex Sans KR"/>
              <a:sym typeface="IBM Plex Sans K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IBM Plex Sans KR"/>
              <a:sym typeface="IBM Plex Sans K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i="0" u="none" strike="noStrike" cap="none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IBM Plex Sans KR"/>
              <a:sym typeface="IBM Plex Sans K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i="0" u="none" strike="noStrike" cap="none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IBM Plex Sans KR"/>
              <a:sym typeface="IBM Plex Sans KR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IBM Plex Sans KR"/>
                <a:sym typeface="IBM Plex Sans KR"/>
              </a:rPr>
              <a:t>Artificial Intelligence</a:t>
            </a:r>
            <a:endParaRPr lang="en-US" altLang="ko-KR" sz="1100" b="1" i="0" u="none" strike="noStrike" cap="none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IBM Plex Sans KR"/>
              <a:sym typeface="IBM Plex Sans KR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IBM Plex Sans KR"/>
                <a:sym typeface="IBM Plex Sans KR"/>
              </a:rPr>
              <a:t>214583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IBM Plex Sans KR"/>
                <a:sym typeface="IBM Plex Sans KR"/>
              </a:rPr>
              <a:t>Joe</a:t>
            </a:r>
            <a:r>
              <a:rPr lang="ko-KR" altLang="en-US" sz="11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IBM Plex Sans KR"/>
                <a:sym typeface="IBM Plex Sans KR"/>
              </a:rPr>
              <a:t> </a:t>
            </a:r>
            <a:r>
              <a:rPr lang="en-US" altLang="ko-KR" sz="1100" b="1" dirty="0" err="1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IBM Plex Sans KR"/>
                <a:sym typeface="IBM Plex Sans KR"/>
              </a:rPr>
              <a:t>Haewon</a:t>
            </a:r>
            <a:endParaRPr lang="en-US" sz="1100" b="1" i="0" u="none" strike="noStrike" cap="none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IBM Plex Sans KR"/>
              <a:sym typeface="IBM Plex Sans K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6DE1-8AFE-4566-8885-08BC88FC7784}"/>
              </a:ext>
            </a:extLst>
          </p:cNvPr>
          <p:cNvSpPr txBox="1"/>
          <p:nvPr/>
        </p:nvSpPr>
        <p:spPr>
          <a:xfrm>
            <a:off x="191200" y="617985"/>
            <a:ext cx="3079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There are five files.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Bot</a:t>
            </a:r>
            <a:r>
              <a:rPr lang="ko-KR" altLang="en-US" dirty="0"/>
              <a:t>  </a:t>
            </a:r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JoHaewon_fake</a:t>
            </a:r>
            <a:endParaRPr lang="en-US" altLang="ko-KR" dirty="0"/>
          </a:p>
        </p:txBody>
      </p:sp>
      <p:sp>
        <p:nvSpPr>
          <p:cNvPr id="7" name="Google Shape;213;p38">
            <a:extLst>
              <a:ext uri="{FF2B5EF4-FFF2-40B4-BE49-F238E27FC236}">
                <a16:creationId xmlns:a16="http://schemas.microsoft.com/office/drawing/2014/main" id="{7E705D1E-4929-4F10-94B9-3AA3A43058AF}"/>
              </a:ext>
            </a:extLst>
          </p:cNvPr>
          <p:cNvSpPr txBox="1"/>
          <p:nvPr/>
        </p:nvSpPr>
        <p:spPr>
          <a:xfrm>
            <a:off x="83820" y="128125"/>
            <a:ext cx="9060180" cy="32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t" anchorCtr="0">
            <a:spAutoFit/>
          </a:bodyPr>
          <a:lstStyle/>
          <a:p>
            <a:pPr lvl="0"/>
            <a:r>
              <a:rPr lang="en-US" altLang="ko-KR" sz="18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IBM Plex Sans KR"/>
                <a:sym typeface="IBM Plex Sans KR"/>
              </a:rPr>
              <a:t>AI </a:t>
            </a:r>
            <a:r>
              <a:rPr lang="ko-KR" altLang="en-US" sz="18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IBM Plex Sans KR"/>
                <a:sym typeface="IBM Plex Sans KR"/>
              </a:rPr>
              <a:t>소개</a:t>
            </a:r>
            <a:endParaRPr lang="en-US" altLang="ko-KR" sz="18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IBM Plex Sans KR"/>
              <a:sym typeface="IBM Plex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2EE8A7-0B03-4A15-800E-4D100861D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00" y="1083016"/>
            <a:ext cx="2381582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585072"/>
            <a:ext cx="9144000" cy="45584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/>
          <a:p>
            <a:pPr marL="5715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/>
          <p:nvPr/>
        </p:nvSpPr>
        <p:spPr>
          <a:xfrm>
            <a:off x="238200" y="626116"/>
            <a:ext cx="6472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215" name="Google Shape;215;p38"/>
          <p:cNvSpPr txBox="1">
            <a:spLocks noGrp="1"/>
          </p:cNvSpPr>
          <p:nvPr>
            <p:ph type="sldNum" idx="12"/>
          </p:nvPr>
        </p:nvSpPr>
        <p:spPr>
          <a:xfrm>
            <a:off x="645795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 dirty="0"/>
          </a:p>
        </p:txBody>
      </p:sp>
      <p:sp>
        <p:nvSpPr>
          <p:cNvPr id="10" name="Google Shape;215;p38">
            <a:extLst>
              <a:ext uri="{FF2B5EF4-FFF2-40B4-BE49-F238E27FC236}">
                <a16:creationId xmlns:a16="http://schemas.microsoft.com/office/drawing/2014/main" id="{4CB51410-194D-4AEA-91E7-8209E078097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5795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ko" smtClean="0"/>
              <a:pPr/>
              <a:t>2</a:t>
            </a:fld>
            <a:endParaRPr lang="en-US"/>
          </a:p>
        </p:txBody>
      </p:sp>
      <p:sp>
        <p:nvSpPr>
          <p:cNvPr id="4" name="Google Shape;213;p38">
            <a:extLst>
              <a:ext uri="{FF2B5EF4-FFF2-40B4-BE49-F238E27FC236}">
                <a16:creationId xmlns:a16="http://schemas.microsoft.com/office/drawing/2014/main" id="{777292C0-AE6E-A6D2-B5C0-2336F6F05966}"/>
              </a:ext>
            </a:extLst>
          </p:cNvPr>
          <p:cNvSpPr txBox="1"/>
          <p:nvPr/>
        </p:nvSpPr>
        <p:spPr>
          <a:xfrm>
            <a:off x="83820" y="128125"/>
            <a:ext cx="9060180" cy="32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t" anchorCtr="0">
            <a:spAutoFit/>
          </a:bodyPr>
          <a:lstStyle/>
          <a:p>
            <a:pPr lvl="0"/>
            <a:r>
              <a:rPr lang="ko-KR" altLang="en-US" sz="18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IBM Plex Sans KR"/>
                <a:sym typeface="IBM Plex Sans KR"/>
              </a:rPr>
              <a:t>전략 및 알고리즘 공유</a:t>
            </a:r>
            <a:endParaRPr lang="en-US" altLang="ko-KR" sz="18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IBM Plex Sans KR"/>
              <a:sym typeface="IBM Plex Sans KR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B8B59333-FCE1-4CC6-8375-9055C620A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29" y="798922"/>
            <a:ext cx="8871339" cy="410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Battle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Policies</a:t>
            </a:r>
            <a:endParaRPr kumimoji="0" lang="ko-KR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Minimax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Algorithm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Explore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possible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moves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current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state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select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optimal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move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Alpha-Beta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Pruning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Enhance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efficiency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minimax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algorithm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eliminating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unnecessary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branches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Damage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Calculation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Function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Calculate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attack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damage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accurately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evaluate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which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attack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most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effective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Defense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Evaluation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Function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Assess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well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Pokémon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can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defend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against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opponent's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attacks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Team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Build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Policies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Matchup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Creation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Calculate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between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each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Pokémon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and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organize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into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Optimal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Team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Selection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Form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team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with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highest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based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matchup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Compatibility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Evaluation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Evaluate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compatibility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between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two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Pokémon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calculate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Softmax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Probability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Distribution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Create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probability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distribution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team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selection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based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calculated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effectiveness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69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585072"/>
            <a:ext cx="9144000" cy="45584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/>
          <a:p>
            <a:pPr marL="5715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/>
          <p:nvPr/>
        </p:nvSpPr>
        <p:spPr>
          <a:xfrm>
            <a:off x="238200" y="626116"/>
            <a:ext cx="6472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215" name="Google Shape;215;p38"/>
          <p:cNvSpPr txBox="1">
            <a:spLocks noGrp="1"/>
          </p:cNvSpPr>
          <p:nvPr>
            <p:ph type="sldNum" idx="12"/>
          </p:nvPr>
        </p:nvSpPr>
        <p:spPr>
          <a:xfrm>
            <a:off x="645795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 dirty="0"/>
          </a:p>
        </p:txBody>
      </p:sp>
      <p:sp>
        <p:nvSpPr>
          <p:cNvPr id="10" name="Google Shape;215;p38">
            <a:extLst>
              <a:ext uri="{FF2B5EF4-FFF2-40B4-BE49-F238E27FC236}">
                <a16:creationId xmlns:a16="http://schemas.microsoft.com/office/drawing/2014/main" id="{4CB51410-194D-4AEA-91E7-8209E078097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5795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ko" smtClean="0"/>
              <a:pPr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901CC5-F257-4AFF-9B50-9DD3D6D098BA}"/>
              </a:ext>
            </a:extLst>
          </p:cNvPr>
          <p:cNvSpPr txBox="1"/>
          <p:nvPr/>
        </p:nvSpPr>
        <p:spPr>
          <a:xfrm>
            <a:off x="200606" y="992854"/>
            <a:ext cx="8742785" cy="336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Team Selection Policies</a:t>
            </a:r>
            <a:endParaRPr lang="en-US" altLang="ko-KR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Team Composition Evaluation: Analyze the compatibility between the given team and the opponent's team to select the optimal team members.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Score Calculation: Calculate the compatibility score of each Pokémon with the opponent's team and select the Pokémon with the highest scores.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Type Effectiveness Calculation: Calculate how effective each Pokémon's attack type is against the opponent's Pokémon and reflect this in the scores.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Each section uses various algorithms to establish optimal strategies, optimizing battles, team building, and team selection.</a:t>
            </a:r>
          </a:p>
        </p:txBody>
      </p:sp>
      <p:sp>
        <p:nvSpPr>
          <p:cNvPr id="9" name="Google Shape;213;p38">
            <a:extLst>
              <a:ext uri="{FF2B5EF4-FFF2-40B4-BE49-F238E27FC236}">
                <a16:creationId xmlns:a16="http://schemas.microsoft.com/office/drawing/2014/main" id="{33FB6670-FD82-45BD-B8F0-E67F6C876DBE}"/>
              </a:ext>
            </a:extLst>
          </p:cNvPr>
          <p:cNvSpPr txBox="1"/>
          <p:nvPr/>
        </p:nvSpPr>
        <p:spPr>
          <a:xfrm>
            <a:off x="83820" y="128125"/>
            <a:ext cx="9060180" cy="32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75" tIns="25725" rIns="51475" bIns="25725" anchor="t" anchorCtr="0">
            <a:spAutoFit/>
          </a:bodyPr>
          <a:lstStyle/>
          <a:p>
            <a:pPr lvl="0"/>
            <a:r>
              <a:rPr lang="ko-KR" altLang="en-US" sz="18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IBM Plex Sans KR"/>
                <a:sym typeface="IBM Plex Sans KR"/>
              </a:rPr>
              <a:t>전략 및 알고리즘 공유</a:t>
            </a:r>
            <a:endParaRPr lang="en-US" altLang="ko-KR" sz="18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IBM Plex Sans KR"/>
              <a:sym typeface="IBM Plex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891551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13320</TotalTime>
  <Words>270</Words>
  <Application>Microsoft Office PowerPoint</Application>
  <PresentationFormat>화면 슬라이드 쇼(16:9)</PresentationFormat>
  <Paragraphs>45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IBM Plex Sans KR</vt:lpstr>
      <vt:lpstr>나눔스퀘어 ExtraBold</vt:lpstr>
      <vt:lpstr>나눔스퀘어OTF</vt:lpstr>
      <vt:lpstr>Arial</vt:lpstr>
      <vt:lpstr>Calibri</vt:lpstr>
      <vt:lpstr>Simple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조혜원</cp:lastModifiedBy>
  <cp:revision>302</cp:revision>
  <dcterms:modified xsi:type="dcterms:W3CDTF">2024-07-15T14:30:50Z</dcterms:modified>
</cp:coreProperties>
</file>