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5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4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5727-71ED-2F42-92C1-76615E5913ED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D8ED-8D2C-E942-BDE2-04D615C71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5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500" y="186368"/>
            <a:ext cx="4205000" cy="2379169"/>
            <a:chOff x="27056" y="186368"/>
            <a:chExt cx="4205000" cy="2379169"/>
          </a:xfrm>
        </p:grpSpPr>
        <p:grpSp>
          <p:nvGrpSpPr>
            <p:cNvPr id="6" name="Group 5"/>
            <p:cNvGrpSpPr/>
            <p:nvPr/>
          </p:nvGrpSpPr>
          <p:grpSpPr>
            <a:xfrm>
              <a:off x="1212406" y="186368"/>
              <a:ext cx="1663358" cy="2379169"/>
              <a:chOff x="733309" y="1484745"/>
              <a:chExt cx="2235696" cy="3273593"/>
            </a:xfrm>
          </p:grpSpPr>
          <p:sp>
            <p:nvSpPr>
              <p:cNvPr id="4" name="Can 3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51342" y="1833400"/>
              <a:ext cx="978409" cy="379883"/>
              <a:chOff x="4397396" y="4983179"/>
              <a:chExt cx="860747" cy="379883"/>
            </a:xfrm>
          </p:grpSpPr>
          <p:grpSp>
            <p:nvGrpSpPr>
              <p:cNvPr id="35" name="Group 34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40" name="Can 39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an 40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38" name="Can 37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an 38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51342" y="666916"/>
              <a:ext cx="978409" cy="379883"/>
              <a:chOff x="4397396" y="4983179"/>
              <a:chExt cx="860747" cy="379883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6" name="Can 55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an 56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4" name="Can 53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an 54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6200000">
              <a:off x="646700" y="426484"/>
              <a:ext cx="379882" cy="860746"/>
              <a:chOff x="733309" y="1484745"/>
              <a:chExt cx="2235696" cy="3273593"/>
            </a:xfr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0"/>
              <a:tileRect/>
            </a:gradFill>
          </p:grpSpPr>
          <p:sp>
            <p:nvSpPr>
              <p:cNvPr id="59" name="Can 58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an 59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>
              <a:off x="3013402" y="203541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013402" y="85685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58368" y="856857"/>
              <a:ext cx="55654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77977" y="195347"/>
              <a:ext cx="1051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6 kg/L,</a:t>
              </a:r>
            </a:p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4 </a:t>
              </a:r>
              <a:r>
                <a:rPr lang="en-US" sz="1400" dirty="0" smtClean="0">
                  <a:latin typeface="Times New Roman"/>
                  <a:cs typeface="Times New Roman"/>
                </a:rPr>
                <a:t>L/min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4517" y="195347"/>
              <a:ext cx="1051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4 kg/L,</a:t>
              </a:r>
            </a:p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10 </a:t>
              </a:r>
              <a:r>
                <a:rPr lang="en-US" sz="1400" dirty="0" smtClean="0">
                  <a:latin typeface="Times New Roman"/>
                  <a:cs typeface="Times New Roman"/>
                </a:rPr>
                <a:t>L/min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056" y="646689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/>
                  <a:cs typeface="Times New Roman"/>
                </a:rPr>
                <a:t>A</a:t>
              </a:r>
              <a:endParaRPr lang="en-US" sz="2000" dirty="0" smtClean="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52845" y="656802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29750" y="1833401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54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460751" y="63533"/>
            <a:ext cx="6222498" cy="4527775"/>
            <a:chOff x="1548224" y="706413"/>
            <a:chExt cx="6222498" cy="4527775"/>
          </a:xfrm>
        </p:grpSpPr>
        <p:sp>
          <p:nvSpPr>
            <p:cNvPr id="2" name="Rectangle 1"/>
            <p:cNvSpPr/>
            <p:nvPr/>
          </p:nvSpPr>
          <p:spPr>
            <a:xfrm>
              <a:off x="2373399" y="2329120"/>
              <a:ext cx="4413239" cy="1834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08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582934" y="2329120"/>
              <a:ext cx="2203704" cy="1834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397518" y="2329120"/>
              <a:ext cx="4389120" cy="0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397518" y="4163478"/>
              <a:ext cx="4389120" cy="0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786638" y="2329120"/>
              <a:ext cx="0" cy="1834358"/>
            </a:xfrm>
            <a:prstGeom prst="line">
              <a:avLst/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255790" y="2660056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255790" y="3423146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255790" y="3041601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255790" y="3804690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960112" y="2917934"/>
              <a:ext cx="974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imes New Roman"/>
                  <a:cs typeface="Times New Roman"/>
                </a:rPr>
                <a:t>A</a:t>
              </a:r>
              <a:endParaRPr lang="en-US" sz="3600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6027" y="2917934"/>
              <a:ext cx="974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imes New Roman"/>
                  <a:cs typeface="Times New Roman"/>
                </a:rPr>
                <a:t>B</a:t>
              </a:r>
              <a:endParaRPr lang="en-US" sz="3600" dirty="0">
                <a:latin typeface="Times New Roman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138904" y="4163478"/>
              <a:ext cx="444030" cy="6502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13333" y="4710968"/>
              <a:ext cx="18588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membrane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991318" y="1660520"/>
              <a:ext cx="444030" cy="863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48224" y="706413"/>
              <a:ext cx="30347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fluid concentration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x(t)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740122" y="1812920"/>
              <a:ext cx="444030" cy="863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36012" y="858813"/>
              <a:ext cx="30347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fluid concentration </a:t>
              </a:r>
              <a:r>
                <a:rPr lang="en-US" sz="2800" i="1" dirty="0">
                  <a:latin typeface="Times New Roman"/>
                  <a:cs typeface="Times New Roman"/>
                </a:rPr>
                <a:t>y</a:t>
              </a:r>
              <a:r>
                <a:rPr lang="en-US" sz="2800" i="1" dirty="0" smtClean="0">
                  <a:latin typeface="Times New Roman"/>
                  <a:cs typeface="Times New Roman"/>
                </a:rPr>
                <a:t>(t)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09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4749" y="173539"/>
            <a:ext cx="6214503" cy="2391998"/>
            <a:chOff x="277977" y="173539"/>
            <a:chExt cx="6214503" cy="2391998"/>
          </a:xfrm>
        </p:grpSpPr>
        <p:grpSp>
          <p:nvGrpSpPr>
            <p:cNvPr id="6" name="Group 5"/>
            <p:cNvGrpSpPr/>
            <p:nvPr/>
          </p:nvGrpSpPr>
          <p:grpSpPr>
            <a:xfrm>
              <a:off x="1212406" y="186368"/>
              <a:ext cx="1663358" cy="2379169"/>
              <a:chOff x="733309" y="1484745"/>
              <a:chExt cx="2235696" cy="3273593"/>
            </a:xfrm>
          </p:grpSpPr>
          <p:sp>
            <p:nvSpPr>
              <p:cNvPr id="4" name="Can 3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801529" y="186368"/>
              <a:ext cx="1663358" cy="2379169"/>
              <a:chOff x="733309" y="1484745"/>
              <a:chExt cx="2235696" cy="3273593"/>
            </a:xfrm>
          </p:grpSpPr>
          <p:sp>
            <p:nvSpPr>
              <p:cNvPr id="8" name="Can 7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an 8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440503" y="1833400"/>
              <a:ext cx="978409" cy="379883"/>
              <a:chOff x="4397396" y="4983179"/>
              <a:chExt cx="860747" cy="379883"/>
            </a:xfrm>
          </p:grpSpPr>
          <p:grpSp>
            <p:nvGrpSpPr>
              <p:cNvPr id="17" name="Group 16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18" name="Can 17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21" name="Can 20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an 21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Oval 23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51342" y="1833400"/>
              <a:ext cx="978409" cy="379883"/>
              <a:chOff x="4397396" y="4983179"/>
              <a:chExt cx="860747" cy="379883"/>
            </a:xfrm>
          </p:grpSpPr>
          <p:grpSp>
            <p:nvGrpSpPr>
              <p:cNvPr id="35" name="Group 34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40" name="Can 39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an 40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38" name="Can 37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an 38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40503" y="666916"/>
              <a:ext cx="978409" cy="379883"/>
              <a:chOff x="4397396" y="4983179"/>
              <a:chExt cx="860747" cy="379883"/>
            </a:xfrm>
          </p:grpSpPr>
          <p:grpSp>
            <p:nvGrpSpPr>
              <p:cNvPr id="43" name="Group 42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48" name="Can 47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an 48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46" name="Can 45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an 46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Oval 44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51342" y="666916"/>
              <a:ext cx="978409" cy="379883"/>
              <a:chOff x="4397396" y="4983179"/>
              <a:chExt cx="860747" cy="379883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6" name="Can 55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an 56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4" name="Can 53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an 54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6200000">
              <a:off x="646700" y="426484"/>
              <a:ext cx="379882" cy="860746"/>
              <a:chOff x="733309" y="1484745"/>
              <a:chExt cx="2235696" cy="3273593"/>
            </a:xfr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0"/>
              <a:tileRect/>
            </a:gradFill>
          </p:grpSpPr>
          <p:sp>
            <p:nvSpPr>
              <p:cNvPr id="59" name="Can 58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an 59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1571254" y="1267160"/>
              <a:ext cx="93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Tank A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1199" y="1267160"/>
              <a:ext cx="93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Tank B</a:t>
              </a:r>
              <a:endParaRPr lang="en-US" sz="2000" dirty="0">
                <a:latin typeface="Times New Roman"/>
                <a:cs typeface="Times New Roman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013402" y="85685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602563" y="2025756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013402" y="2023341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5602563" y="85685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58368" y="856857"/>
              <a:ext cx="55654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77977" y="173539"/>
              <a:ext cx="1051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10 L/min</a:t>
              </a:r>
            </a:p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3 kg/</a:t>
              </a:r>
              <a:r>
                <a:rPr lang="en-US" sz="1400" dirty="0"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0869" y="353132"/>
              <a:ext cx="105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16 L/min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00869" y="1513381"/>
              <a:ext cx="105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/>
                  <a:cs typeface="Times New Roman"/>
                </a:rPr>
                <a:t>6</a:t>
              </a:r>
              <a:r>
                <a:rPr lang="en-US" sz="1400" dirty="0" smtClean="0">
                  <a:latin typeface="Times New Roman"/>
                  <a:cs typeface="Times New Roman"/>
                </a:rPr>
                <a:t> L/min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40503" y="176803"/>
              <a:ext cx="1051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5 L/min</a:t>
              </a:r>
            </a:p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12 kg/L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40504" y="1513381"/>
              <a:ext cx="105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15 L/min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87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500" y="186368"/>
            <a:ext cx="4205000" cy="2379169"/>
            <a:chOff x="27056" y="186368"/>
            <a:chExt cx="4205000" cy="2379169"/>
          </a:xfrm>
        </p:grpSpPr>
        <p:grpSp>
          <p:nvGrpSpPr>
            <p:cNvPr id="6" name="Group 5"/>
            <p:cNvGrpSpPr/>
            <p:nvPr/>
          </p:nvGrpSpPr>
          <p:grpSpPr>
            <a:xfrm>
              <a:off x="1212406" y="186368"/>
              <a:ext cx="1663358" cy="2379169"/>
              <a:chOff x="733309" y="1484745"/>
              <a:chExt cx="2235696" cy="3273593"/>
            </a:xfrm>
          </p:grpSpPr>
          <p:sp>
            <p:nvSpPr>
              <p:cNvPr id="4" name="Can 3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51342" y="1833400"/>
              <a:ext cx="978409" cy="379883"/>
              <a:chOff x="4397396" y="4983179"/>
              <a:chExt cx="860747" cy="379883"/>
            </a:xfrm>
          </p:grpSpPr>
          <p:grpSp>
            <p:nvGrpSpPr>
              <p:cNvPr id="35" name="Group 34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40" name="Can 39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an 40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38" name="Can 37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an 38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51342" y="666916"/>
              <a:ext cx="978409" cy="379883"/>
              <a:chOff x="4397396" y="4983179"/>
              <a:chExt cx="860747" cy="379883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6" name="Can 55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an 56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4" name="Can 53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an 54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6200000">
              <a:off x="646700" y="426484"/>
              <a:ext cx="379882" cy="860746"/>
              <a:chOff x="733309" y="1484745"/>
              <a:chExt cx="2235696" cy="3273593"/>
            </a:xfr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0"/>
              <a:tileRect/>
            </a:gradFill>
          </p:grpSpPr>
          <p:sp>
            <p:nvSpPr>
              <p:cNvPr id="59" name="Can 58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an 59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>
              <a:off x="3013402" y="203541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013402" y="85685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58368" y="856857"/>
              <a:ext cx="55654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77977" y="205507"/>
              <a:ext cx="1051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0.5 kg/L,</a:t>
              </a:r>
            </a:p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4 </a:t>
              </a:r>
              <a:r>
                <a:rPr lang="en-US" sz="1400" dirty="0" smtClean="0">
                  <a:latin typeface="Times New Roman"/>
                  <a:cs typeface="Times New Roman"/>
                </a:rPr>
                <a:t>L/min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0869" y="1543475"/>
              <a:ext cx="105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10 L/min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056" y="646689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/>
                  <a:cs typeface="Times New Roman"/>
                </a:rPr>
                <a:t>A</a:t>
              </a:r>
              <a:endParaRPr lang="en-US" sz="2000" dirty="0" smtClean="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52845" y="656802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29750" y="1833401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C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93787" y="388387"/>
            <a:ext cx="10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4 </a:t>
            </a:r>
            <a:r>
              <a:rPr lang="en-US" sz="1400" dirty="0" smtClean="0">
                <a:latin typeface="Times New Roman"/>
                <a:cs typeface="Times New Roman"/>
              </a:rPr>
              <a:t>kg/L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997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500" y="186368"/>
            <a:ext cx="4205000" cy="2379169"/>
            <a:chOff x="27056" y="186368"/>
            <a:chExt cx="4205000" cy="2379169"/>
          </a:xfrm>
        </p:grpSpPr>
        <p:grpSp>
          <p:nvGrpSpPr>
            <p:cNvPr id="6" name="Group 5"/>
            <p:cNvGrpSpPr/>
            <p:nvPr/>
          </p:nvGrpSpPr>
          <p:grpSpPr>
            <a:xfrm>
              <a:off x="1212406" y="186368"/>
              <a:ext cx="1663358" cy="2379169"/>
              <a:chOff x="733309" y="1484745"/>
              <a:chExt cx="2235696" cy="3273593"/>
            </a:xfrm>
          </p:grpSpPr>
          <p:sp>
            <p:nvSpPr>
              <p:cNvPr id="4" name="Can 3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51342" y="1833400"/>
              <a:ext cx="978409" cy="379883"/>
              <a:chOff x="4397396" y="4983179"/>
              <a:chExt cx="860747" cy="379883"/>
            </a:xfrm>
          </p:grpSpPr>
          <p:grpSp>
            <p:nvGrpSpPr>
              <p:cNvPr id="35" name="Group 34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40" name="Can 39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an 40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38" name="Can 37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an 38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51342" y="666916"/>
              <a:ext cx="978409" cy="379883"/>
              <a:chOff x="4397396" y="4983179"/>
              <a:chExt cx="860747" cy="379883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6" name="Can 55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an 56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4" name="Can 53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an 54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6200000">
              <a:off x="646700" y="426484"/>
              <a:ext cx="379882" cy="860746"/>
              <a:chOff x="733309" y="1484745"/>
              <a:chExt cx="2235696" cy="3273593"/>
            </a:xfr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0"/>
              <a:tileRect/>
            </a:gradFill>
          </p:grpSpPr>
          <p:sp>
            <p:nvSpPr>
              <p:cNvPr id="59" name="Can 58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an 59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>
              <a:off x="3013402" y="203541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013402" y="85685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58368" y="856857"/>
              <a:ext cx="55654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77977" y="205507"/>
              <a:ext cx="1051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0.5 </a:t>
              </a:r>
              <a:r>
                <a:rPr lang="en-US" sz="1400" dirty="0" err="1" smtClean="0">
                  <a:latin typeface="Times New Roman"/>
                  <a:cs typeface="Times New Roman"/>
                </a:rPr>
                <a:t>lb</a:t>
              </a:r>
              <a:r>
                <a:rPr lang="en-US" sz="1400" dirty="0" smtClean="0">
                  <a:latin typeface="Times New Roman"/>
                  <a:cs typeface="Times New Roman"/>
                </a:rPr>
                <a:t>/gal</a:t>
              </a:r>
              <a:r>
                <a:rPr lang="en-US" sz="1400" dirty="0" smtClean="0">
                  <a:latin typeface="Times New Roman"/>
                  <a:cs typeface="Times New Roman"/>
                </a:rPr>
                <a:t>,</a:t>
              </a:r>
            </a:p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4 </a:t>
              </a:r>
              <a:r>
                <a:rPr lang="en-US" sz="1400" dirty="0" smtClean="0">
                  <a:latin typeface="Times New Roman"/>
                  <a:cs typeface="Times New Roman"/>
                </a:rPr>
                <a:t>gal</a:t>
              </a:r>
              <a:r>
                <a:rPr lang="en-US" sz="1400" dirty="0" smtClean="0">
                  <a:latin typeface="Times New Roman"/>
                  <a:cs typeface="Times New Roman"/>
                </a:rPr>
                <a:t>/sec</a:t>
              </a:r>
              <a:endParaRPr lang="en-US" sz="1400" dirty="0" smtClean="0">
                <a:latin typeface="Times New Roman"/>
                <a:cs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0869" y="1543475"/>
              <a:ext cx="105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10 </a:t>
              </a:r>
              <a:r>
                <a:rPr lang="en-US" sz="1400" dirty="0" smtClean="0">
                  <a:latin typeface="Times New Roman"/>
                  <a:cs typeface="Times New Roman"/>
                </a:rPr>
                <a:t>gal/sec</a:t>
              </a:r>
              <a:endParaRPr lang="en-US" sz="1400" dirty="0" smtClean="0">
                <a:latin typeface="Times New Roman"/>
                <a:cs typeface="Times New Roman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056" y="646689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/>
                  <a:cs typeface="Times New Roman"/>
                </a:rPr>
                <a:t>A</a:t>
              </a:r>
              <a:endParaRPr lang="en-US" sz="2000" dirty="0" smtClean="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52845" y="656802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29750" y="1833401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C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93787" y="388387"/>
            <a:ext cx="10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4 </a:t>
            </a:r>
            <a:r>
              <a:rPr lang="en-US" sz="1400" dirty="0" err="1" smtClean="0">
                <a:latin typeface="Times New Roman"/>
                <a:cs typeface="Times New Roman"/>
              </a:rPr>
              <a:t>lb</a:t>
            </a:r>
            <a:r>
              <a:rPr lang="en-US" sz="1400" dirty="0" smtClean="0">
                <a:latin typeface="Times New Roman"/>
                <a:cs typeface="Times New Roman"/>
              </a:rPr>
              <a:t>/</a:t>
            </a:r>
            <a:r>
              <a:rPr lang="en-US" sz="1400" dirty="0" smtClean="0">
                <a:latin typeface="Times New Roman"/>
                <a:cs typeface="Times New Roman"/>
              </a:rPr>
              <a:t>gal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117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500" y="186368"/>
            <a:ext cx="4205000" cy="2379169"/>
            <a:chOff x="27056" y="186368"/>
            <a:chExt cx="4205000" cy="2379169"/>
          </a:xfrm>
        </p:grpSpPr>
        <p:grpSp>
          <p:nvGrpSpPr>
            <p:cNvPr id="6" name="Group 5"/>
            <p:cNvGrpSpPr/>
            <p:nvPr/>
          </p:nvGrpSpPr>
          <p:grpSpPr>
            <a:xfrm>
              <a:off x="1212406" y="186368"/>
              <a:ext cx="1663358" cy="2379169"/>
              <a:chOff x="733309" y="1484745"/>
              <a:chExt cx="2235696" cy="3273593"/>
            </a:xfrm>
          </p:grpSpPr>
          <p:sp>
            <p:nvSpPr>
              <p:cNvPr id="4" name="Can 3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51342" y="1833400"/>
              <a:ext cx="978409" cy="379883"/>
              <a:chOff x="4397396" y="4983179"/>
              <a:chExt cx="860747" cy="379883"/>
            </a:xfrm>
          </p:grpSpPr>
          <p:grpSp>
            <p:nvGrpSpPr>
              <p:cNvPr id="35" name="Group 34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40" name="Can 39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an 40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38" name="Can 37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an 38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51342" y="666916"/>
              <a:ext cx="978409" cy="379883"/>
              <a:chOff x="4397396" y="4983179"/>
              <a:chExt cx="860747" cy="379883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6" name="Can 55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an 56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4" name="Can 53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an 54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6200000">
              <a:off x="646700" y="426484"/>
              <a:ext cx="379882" cy="860746"/>
              <a:chOff x="733309" y="1484745"/>
              <a:chExt cx="2235696" cy="3273593"/>
            </a:xfr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0"/>
              <a:tileRect/>
            </a:gradFill>
          </p:grpSpPr>
          <p:sp>
            <p:nvSpPr>
              <p:cNvPr id="59" name="Can 58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an 59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>
              <a:off x="3013402" y="203541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013402" y="85685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58368" y="856857"/>
              <a:ext cx="55654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77977" y="388387"/>
              <a:ext cx="105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/>
                  <a:cs typeface="Times New Roman"/>
                </a:rPr>
                <a:t>7</a:t>
              </a:r>
              <a:r>
                <a:rPr lang="en-US" sz="1400" dirty="0" smtClean="0">
                  <a:latin typeface="Times New Roman"/>
                  <a:cs typeface="Times New Roman"/>
                </a:rPr>
                <a:t> L/min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0869" y="1543475"/>
              <a:ext cx="105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12 L/min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056" y="646689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/>
                  <a:cs typeface="Times New Roman"/>
                </a:rPr>
                <a:t>A</a:t>
              </a:r>
              <a:endParaRPr lang="en-US" sz="2000" dirty="0" smtClean="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52845" y="656802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29750" y="1833401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C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43313" y="388387"/>
            <a:ext cx="10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10 L/min</a:t>
            </a:r>
          </a:p>
        </p:txBody>
      </p:sp>
    </p:spTree>
    <p:extLst>
      <p:ext uri="{BB962C8B-B14F-4D97-AF65-F5344CB8AC3E}">
        <p14:creationId xmlns:p14="http://schemas.microsoft.com/office/powerpoint/2010/main" val="18529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4850" y="186368"/>
            <a:ext cx="1663358" cy="2379169"/>
            <a:chOff x="733309" y="1484745"/>
            <a:chExt cx="2235696" cy="3273593"/>
          </a:xfrm>
        </p:grpSpPr>
        <p:sp>
          <p:nvSpPr>
            <p:cNvPr id="4" name="Can 3"/>
            <p:cNvSpPr/>
            <p:nvPr/>
          </p:nvSpPr>
          <p:spPr>
            <a:xfrm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46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 flipH="1"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46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93786" y="1833400"/>
            <a:ext cx="978409" cy="379883"/>
            <a:chOff x="4397396" y="4983179"/>
            <a:chExt cx="860747" cy="379883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4637828" y="4742747"/>
              <a:ext cx="379882" cy="860746"/>
              <a:chOff x="733309" y="1484745"/>
              <a:chExt cx="2235696" cy="3273593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p:grpSpPr>
          <p:sp>
            <p:nvSpPr>
              <p:cNvPr id="40" name="Can 39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an 40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 flipH="1">
              <a:off x="4637828" y="4742747"/>
              <a:ext cx="379883" cy="860747"/>
              <a:chOff x="733306" y="1484743"/>
              <a:chExt cx="2235699" cy="3273595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p:grpSpPr>
          <p:sp>
            <p:nvSpPr>
              <p:cNvPr id="38" name="Can 37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 flipH="1">
                <a:off x="733306" y="1484743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4397396" y="4983180"/>
              <a:ext cx="36348" cy="3798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089144" y="426484"/>
            <a:ext cx="379882" cy="860746"/>
            <a:chOff x="733309" y="1484745"/>
            <a:chExt cx="2235696" cy="3273593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0"/>
            <a:tileRect/>
          </a:gradFill>
        </p:grpSpPr>
        <p:sp>
          <p:nvSpPr>
            <p:cNvPr id="59" name="Can 58"/>
            <p:cNvSpPr/>
            <p:nvPr/>
          </p:nvSpPr>
          <p:spPr>
            <a:xfrm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n 59"/>
            <p:cNvSpPr/>
            <p:nvPr/>
          </p:nvSpPr>
          <p:spPr>
            <a:xfrm flipH="1"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5455846" y="2035417"/>
            <a:ext cx="6542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000812" y="856857"/>
            <a:ext cx="55654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20421" y="388387"/>
            <a:ext cx="10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10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gal</a:t>
            </a:r>
            <a:r>
              <a:rPr lang="en-US" sz="1400" dirty="0" smtClean="0">
                <a:latin typeface="Times New Roman"/>
                <a:cs typeface="Times New Roman"/>
              </a:rPr>
              <a:t>/</a:t>
            </a:r>
            <a:r>
              <a:rPr lang="en-US" sz="1400" dirty="0" err="1" smtClean="0">
                <a:latin typeface="Times New Roman"/>
                <a:cs typeface="Times New Roman"/>
              </a:rPr>
              <a:t>hr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43313" y="1543475"/>
            <a:ext cx="10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10 </a:t>
            </a:r>
            <a:r>
              <a:rPr lang="en-US" sz="1400" dirty="0" smtClean="0">
                <a:latin typeface="Times New Roman"/>
                <a:cs typeface="Times New Roman"/>
              </a:rPr>
              <a:t>gal</a:t>
            </a:r>
            <a:r>
              <a:rPr lang="en-US" sz="1400" dirty="0" smtClean="0">
                <a:latin typeface="Times New Roman"/>
                <a:cs typeface="Times New Roman"/>
              </a:rPr>
              <a:t>/</a:t>
            </a:r>
            <a:r>
              <a:rPr lang="en-US" sz="1400" smtClean="0">
                <a:latin typeface="Times New Roman"/>
                <a:cs typeface="Times New Roman"/>
              </a:rPr>
              <a:t>hr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69500" y="646689"/>
            <a:ext cx="37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A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72194" y="1833401"/>
            <a:ext cx="37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B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922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4850" y="186368"/>
            <a:ext cx="1663358" cy="2379169"/>
            <a:chOff x="733309" y="1484745"/>
            <a:chExt cx="2235696" cy="3273593"/>
          </a:xfrm>
        </p:grpSpPr>
        <p:sp>
          <p:nvSpPr>
            <p:cNvPr id="4" name="Can 3"/>
            <p:cNvSpPr/>
            <p:nvPr/>
          </p:nvSpPr>
          <p:spPr>
            <a:xfrm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46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 flipH="1"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46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93786" y="1833400"/>
            <a:ext cx="978409" cy="379883"/>
            <a:chOff x="4397396" y="4983179"/>
            <a:chExt cx="860747" cy="379883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4637828" y="4742747"/>
              <a:ext cx="379882" cy="860746"/>
              <a:chOff x="733309" y="1484745"/>
              <a:chExt cx="2235696" cy="3273593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p:grpSpPr>
          <p:sp>
            <p:nvSpPr>
              <p:cNvPr id="40" name="Can 39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an 40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 flipH="1">
              <a:off x="4637828" y="4742747"/>
              <a:ext cx="379883" cy="860747"/>
              <a:chOff x="733306" y="1484743"/>
              <a:chExt cx="2235699" cy="3273595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p:grpSpPr>
          <p:sp>
            <p:nvSpPr>
              <p:cNvPr id="38" name="Can 37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 flipH="1">
                <a:off x="733306" y="1484743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4397396" y="4983180"/>
              <a:ext cx="36348" cy="3798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089144" y="426484"/>
            <a:ext cx="379882" cy="860746"/>
            <a:chOff x="733309" y="1484745"/>
            <a:chExt cx="2235696" cy="3273593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0"/>
            <a:tileRect/>
          </a:gradFill>
        </p:grpSpPr>
        <p:sp>
          <p:nvSpPr>
            <p:cNvPr id="59" name="Can 58"/>
            <p:cNvSpPr/>
            <p:nvPr/>
          </p:nvSpPr>
          <p:spPr>
            <a:xfrm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n 59"/>
            <p:cNvSpPr/>
            <p:nvPr/>
          </p:nvSpPr>
          <p:spPr>
            <a:xfrm flipH="1"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5455846" y="2035417"/>
            <a:ext cx="6542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000812" y="856857"/>
            <a:ext cx="55654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20421" y="388387"/>
            <a:ext cx="10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3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L/min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43313" y="1543475"/>
            <a:ext cx="10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3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L/min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69500" y="646689"/>
            <a:ext cx="37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A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72194" y="1833401"/>
            <a:ext cx="37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B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899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54850" y="186368"/>
            <a:ext cx="1663358" cy="2379169"/>
            <a:chOff x="733309" y="1484745"/>
            <a:chExt cx="2235696" cy="3273593"/>
          </a:xfrm>
        </p:grpSpPr>
        <p:sp>
          <p:nvSpPr>
            <p:cNvPr id="4" name="Can 3"/>
            <p:cNvSpPr/>
            <p:nvPr/>
          </p:nvSpPr>
          <p:spPr>
            <a:xfrm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46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 flipH="1"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46000">
                  <a:srgbClr val="FFFFFF">
                    <a:alpha val="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93786" y="1833400"/>
            <a:ext cx="978409" cy="379883"/>
            <a:chOff x="4397396" y="4983179"/>
            <a:chExt cx="860747" cy="379883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4637828" y="4742747"/>
              <a:ext cx="379882" cy="860746"/>
              <a:chOff x="733309" y="1484745"/>
              <a:chExt cx="2235696" cy="3273593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p:grpSpPr>
          <p:sp>
            <p:nvSpPr>
              <p:cNvPr id="40" name="Can 39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an 40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 flipH="1">
              <a:off x="4637828" y="4742747"/>
              <a:ext cx="379883" cy="860747"/>
              <a:chOff x="733306" y="1484743"/>
              <a:chExt cx="2235699" cy="3273595"/>
            </a:xfr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</p:grpSpPr>
          <p:sp>
            <p:nvSpPr>
              <p:cNvPr id="38" name="Can 37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n 38"/>
              <p:cNvSpPr/>
              <p:nvPr/>
            </p:nvSpPr>
            <p:spPr>
              <a:xfrm flipH="1">
                <a:off x="733306" y="1484743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4397396" y="4983180"/>
              <a:ext cx="36348" cy="3798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089144" y="426484"/>
            <a:ext cx="379882" cy="860746"/>
            <a:chOff x="733309" y="1484745"/>
            <a:chExt cx="2235696" cy="3273593"/>
          </a:xfr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FFFF"/>
              </a:gs>
            </a:gsLst>
            <a:lin ang="0" scaled="0"/>
            <a:tileRect/>
          </a:gradFill>
        </p:grpSpPr>
        <p:sp>
          <p:nvSpPr>
            <p:cNvPr id="59" name="Can 58"/>
            <p:cNvSpPr/>
            <p:nvPr/>
          </p:nvSpPr>
          <p:spPr>
            <a:xfrm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n 59"/>
            <p:cNvSpPr/>
            <p:nvPr/>
          </p:nvSpPr>
          <p:spPr>
            <a:xfrm flipH="1">
              <a:off x="733309" y="1484745"/>
              <a:ext cx="2235696" cy="3273593"/>
            </a:xfrm>
            <a:prstGeom prst="can">
              <a:avLst>
                <a:gd name="adj" fmla="val 10598"/>
              </a:avLst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5455846" y="2035417"/>
            <a:ext cx="6542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000812" y="856857"/>
            <a:ext cx="55654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20421" y="388387"/>
            <a:ext cx="10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5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gal</a:t>
            </a:r>
            <a:r>
              <a:rPr lang="en-US" sz="1400" dirty="0" smtClean="0">
                <a:latin typeface="Times New Roman"/>
                <a:cs typeface="Times New Roman"/>
              </a:rPr>
              <a:t>/</a:t>
            </a:r>
            <a:r>
              <a:rPr lang="en-US" sz="1400" dirty="0" smtClean="0">
                <a:latin typeface="Times New Roman"/>
                <a:cs typeface="Times New Roman"/>
              </a:rPr>
              <a:t>min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243313" y="1543475"/>
            <a:ext cx="10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5 </a:t>
            </a:r>
            <a:r>
              <a:rPr lang="en-US" sz="1400" dirty="0" smtClean="0">
                <a:latin typeface="Times New Roman"/>
                <a:cs typeface="Times New Roman"/>
              </a:rPr>
              <a:t>gal</a:t>
            </a:r>
            <a:r>
              <a:rPr lang="en-US" sz="1400" dirty="0" smtClean="0">
                <a:latin typeface="Times New Roman"/>
                <a:cs typeface="Times New Roman"/>
              </a:rPr>
              <a:t>/</a:t>
            </a:r>
            <a:r>
              <a:rPr lang="en-US" sz="1400" dirty="0" smtClean="0">
                <a:latin typeface="Times New Roman"/>
                <a:cs typeface="Times New Roman"/>
              </a:rPr>
              <a:t>min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69500" y="646689"/>
            <a:ext cx="37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A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72194" y="1833401"/>
            <a:ext cx="37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B</a:t>
            </a:r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689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500" y="186368"/>
            <a:ext cx="4205000" cy="2379169"/>
            <a:chOff x="27056" y="186368"/>
            <a:chExt cx="4205000" cy="2379169"/>
          </a:xfrm>
        </p:grpSpPr>
        <p:grpSp>
          <p:nvGrpSpPr>
            <p:cNvPr id="6" name="Group 5"/>
            <p:cNvGrpSpPr/>
            <p:nvPr/>
          </p:nvGrpSpPr>
          <p:grpSpPr>
            <a:xfrm>
              <a:off x="1212406" y="186368"/>
              <a:ext cx="1663358" cy="2379169"/>
              <a:chOff x="733309" y="1484745"/>
              <a:chExt cx="2235696" cy="3273593"/>
            </a:xfrm>
          </p:grpSpPr>
          <p:sp>
            <p:nvSpPr>
              <p:cNvPr id="4" name="Can 3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51342" y="1833400"/>
              <a:ext cx="978409" cy="379883"/>
              <a:chOff x="4397396" y="4983179"/>
              <a:chExt cx="860747" cy="379883"/>
            </a:xfrm>
          </p:grpSpPr>
          <p:grpSp>
            <p:nvGrpSpPr>
              <p:cNvPr id="35" name="Group 34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40" name="Can 39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an 40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38" name="Can 37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an 38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51342" y="666916"/>
              <a:ext cx="978409" cy="379883"/>
              <a:chOff x="4397396" y="4983179"/>
              <a:chExt cx="860747" cy="379883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6" name="Can 55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an 56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4" name="Can 53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an 54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6200000">
              <a:off x="646700" y="426484"/>
              <a:ext cx="379882" cy="860746"/>
              <a:chOff x="733309" y="1484745"/>
              <a:chExt cx="2235696" cy="3273593"/>
            </a:xfr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0"/>
              <a:tileRect/>
            </a:gradFill>
          </p:grpSpPr>
          <p:sp>
            <p:nvSpPr>
              <p:cNvPr id="59" name="Can 58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an 59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>
              <a:off x="3013402" y="203541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013402" y="85685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58368" y="856857"/>
              <a:ext cx="55654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800869" y="371607"/>
              <a:ext cx="105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/>
                  <a:cs typeface="Times New Roman"/>
                </a:rPr>
                <a:t>8</a:t>
              </a:r>
              <a:r>
                <a:rPr lang="en-US" sz="1400" dirty="0" smtClean="0">
                  <a:latin typeface="Times New Roman"/>
                  <a:cs typeface="Times New Roman"/>
                </a:rPr>
                <a:t> </a:t>
              </a:r>
              <a:r>
                <a:rPr lang="en-US" sz="1400" dirty="0" smtClean="0">
                  <a:latin typeface="Times New Roman"/>
                  <a:cs typeface="Times New Roman"/>
                </a:rPr>
                <a:t>L/min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0869" y="1543475"/>
              <a:ext cx="105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12</a:t>
              </a:r>
              <a:r>
                <a:rPr lang="en-US" sz="1400" dirty="0" smtClean="0">
                  <a:latin typeface="Times New Roman"/>
                  <a:cs typeface="Times New Roman"/>
                </a:rPr>
                <a:t> </a:t>
              </a:r>
              <a:r>
                <a:rPr lang="en-US" sz="1400" dirty="0" smtClean="0">
                  <a:latin typeface="Times New Roman"/>
                  <a:cs typeface="Times New Roman"/>
                </a:rPr>
                <a:t>L/min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056" y="646689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/>
                  <a:cs typeface="Times New Roman"/>
                </a:rPr>
                <a:t>A</a:t>
              </a:r>
              <a:endParaRPr lang="en-US" sz="2000" dirty="0" smtClean="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52845" y="656802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29750" y="1833401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46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69500" y="186368"/>
            <a:ext cx="4205000" cy="2379169"/>
            <a:chOff x="27056" y="186368"/>
            <a:chExt cx="4205000" cy="2379169"/>
          </a:xfrm>
        </p:grpSpPr>
        <p:grpSp>
          <p:nvGrpSpPr>
            <p:cNvPr id="6" name="Group 5"/>
            <p:cNvGrpSpPr/>
            <p:nvPr/>
          </p:nvGrpSpPr>
          <p:grpSpPr>
            <a:xfrm>
              <a:off x="1212406" y="186368"/>
              <a:ext cx="1663358" cy="2379169"/>
              <a:chOff x="733309" y="1484745"/>
              <a:chExt cx="2235696" cy="3273593"/>
            </a:xfrm>
          </p:grpSpPr>
          <p:sp>
            <p:nvSpPr>
              <p:cNvPr id="4" name="Can 3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6000">
                    <a:srgbClr val="FFFFFF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51342" y="1833400"/>
              <a:ext cx="978409" cy="379883"/>
              <a:chOff x="4397396" y="4983179"/>
              <a:chExt cx="860747" cy="379883"/>
            </a:xfrm>
          </p:grpSpPr>
          <p:grpSp>
            <p:nvGrpSpPr>
              <p:cNvPr id="35" name="Group 34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40" name="Can 39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an 40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38" name="Can 37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Can 38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51342" y="666916"/>
              <a:ext cx="978409" cy="379883"/>
              <a:chOff x="4397396" y="4983179"/>
              <a:chExt cx="860747" cy="379883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4637828" y="4742747"/>
                <a:ext cx="379882" cy="860746"/>
                <a:chOff x="733309" y="1484745"/>
                <a:chExt cx="2235696" cy="3273593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6" name="Can 55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Can 56"/>
                <p:cNvSpPr/>
                <p:nvPr/>
              </p:nvSpPr>
              <p:spPr>
                <a:xfrm flipH="1"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 rot="16200000" flipH="1">
                <a:off x="4637828" y="4742747"/>
                <a:ext cx="379883" cy="860747"/>
                <a:chOff x="733306" y="1484743"/>
                <a:chExt cx="2235699" cy="3273595"/>
              </a:xfr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p:grpSpPr>
            <p:sp>
              <p:nvSpPr>
                <p:cNvPr id="54" name="Can 53"/>
                <p:cNvSpPr/>
                <p:nvPr/>
              </p:nvSpPr>
              <p:spPr>
                <a:xfrm>
                  <a:off x="733309" y="1484745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pFill/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an 54"/>
                <p:cNvSpPr/>
                <p:nvPr/>
              </p:nvSpPr>
              <p:spPr>
                <a:xfrm flipH="1">
                  <a:off x="733306" y="1484743"/>
                  <a:ext cx="2235696" cy="3273593"/>
                </a:xfrm>
                <a:prstGeom prst="can">
                  <a:avLst>
                    <a:gd name="adj" fmla="val 10598"/>
                  </a:avLst>
                </a:pr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>
                <a:off x="4397396" y="4983180"/>
                <a:ext cx="36348" cy="3798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16200000">
              <a:off x="646700" y="426484"/>
              <a:ext cx="379882" cy="860746"/>
              <a:chOff x="733309" y="1484745"/>
              <a:chExt cx="2235696" cy="3273593"/>
            </a:xfr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0"/>
              <a:tileRect/>
            </a:gradFill>
          </p:grpSpPr>
          <p:sp>
            <p:nvSpPr>
              <p:cNvPr id="59" name="Can 58"/>
              <p:cNvSpPr/>
              <p:nvPr/>
            </p:nvSpPr>
            <p:spPr>
              <a:xfrm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an 59"/>
              <p:cNvSpPr/>
              <p:nvPr/>
            </p:nvSpPr>
            <p:spPr>
              <a:xfrm flipH="1">
                <a:off x="733309" y="1484745"/>
                <a:ext cx="2235696" cy="3273593"/>
              </a:xfrm>
              <a:prstGeom prst="can">
                <a:avLst>
                  <a:gd name="adj" fmla="val 10598"/>
                </a:avLst>
              </a:prstGeom>
              <a:grp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>
              <a:off x="3013402" y="203541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3013402" y="856857"/>
              <a:ext cx="65428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58368" y="856857"/>
              <a:ext cx="55654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277977" y="205507"/>
              <a:ext cx="1051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5 kg/L,</a:t>
              </a:r>
            </a:p>
            <a:p>
              <a:pPr algn="ctr"/>
              <a:r>
                <a:rPr lang="en-US" sz="1400" dirty="0">
                  <a:latin typeface="Times New Roman"/>
                  <a:cs typeface="Times New Roman"/>
                </a:rPr>
                <a:t>6</a:t>
              </a:r>
              <a:r>
                <a:rPr lang="en-US" sz="1400" dirty="0" smtClean="0">
                  <a:latin typeface="Times New Roman"/>
                  <a:cs typeface="Times New Roman"/>
                </a:rPr>
                <a:t> </a:t>
              </a:r>
              <a:r>
                <a:rPr lang="en-US" sz="1400" dirty="0" smtClean="0">
                  <a:latin typeface="Times New Roman"/>
                  <a:cs typeface="Times New Roman"/>
                </a:rPr>
                <a:t>L/min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800869" y="1543475"/>
              <a:ext cx="105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/>
                  <a:cs typeface="Times New Roman"/>
                </a:rPr>
                <a:t>10 L/min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056" y="646689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/>
                  <a:cs typeface="Times New Roman"/>
                </a:rPr>
                <a:t>A</a:t>
              </a:r>
              <a:endParaRPr lang="en-US" sz="2000" dirty="0" smtClean="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52845" y="656802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29750" y="1833401"/>
              <a:ext cx="37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 New Roman"/>
                  <a:cs typeface="Times New Roman"/>
                </a:rPr>
                <a:t>C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93787" y="388387"/>
            <a:ext cx="105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10</a:t>
            </a:r>
            <a:r>
              <a:rPr lang="en-US" sz="1400" dirty="0" smtClean="0">
                <a:latin typeface="Times New Roman"/>
                <a:cs typeface="Times New Roman"/>
              </a:rPr>
              <a:t> kg/L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751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184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</dc:creator>
  <cp:lastModifiedBy>Karen</cp:lastModifiedBy>
  <cp:revision>22</cp:revision>
  <dcterms:created xsi:type="dcterms:W3CDTF">2016-10-19T17:25:37Z</dcterms:created>
  <dcterms:modified xsi:type="dcterms:W3CDTF">2017-02-20T18:12:22Z</dcterms:modified>
</cp:coreProperties>
</file>