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5527e9c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5527e9c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5527e9c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5527e9c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5527e9c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5527e9c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5527e9c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5527e9c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5de724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5de724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Rehab Driving Simulator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7"/>
            <a:ext cx="53613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Geoff Colman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 Myers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79350"/>
            <a:ext cx="4202400" cy="25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hardware controller, user interface, and data-gathering software </a:t>
            </a:r>
            <a:r>
              <a:rPr lang="en"/>
              <a:t>for out-of-the-box driving simulator to be used by people recovering from strokes and brain injuries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Driving simulator hardware is provided by Prof. Smith’s Mechanical Engineering team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496" y="1055450"/>
            <a:ext cx="3042075" cy="34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471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Open-source simulator tools will be utilized and modified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Prof. Smith is in the process of choosing what software to use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Simulator manufacturer will provide assistance with hardware controllers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50" y="416347"/>
            <a:ext cx="3218701" cy="15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350" y="2786100"/>
            <a:ext cx="3218700" cy="177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project?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470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Prof. Smith will run experiments using both injured and able-bodied participants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is to demonstrate therapeutic effectiveness, guide future treatment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interesting?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800200"/>
            <a:ext cx="45681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Conventional therapeutic simulators don’t provide motion feedback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 motion feedback in commercial simulators can be too stressful for patients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a valuable research tool in aiding long-term development of therapies and strategies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825" y="1400200"/>
            <a:ext cx="32450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Roles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5421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be handling a commercial video game code base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project requires us to modify system code for the simulator hardware as well as the game software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most central goal is providing realistic, but limited, feedback to the driver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