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6804C-CBE4-47E1-9489-8A600541411B}" type="datetimeFigureOut">
              <a:rPr lang="ru-RU" smtClean="0"/>
              <a:t>12.03.2013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C432-A5FB-453C-9C65-4D7EAB604F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288925"/>
          </a:xfrm>
        </p:spPr>
        <p:txBody>
          <a:bodyPr/>
          <a:lstStyle/>
          <a:p>
            <a:fld id="{250DE334-B783-48C3-A269-CB21DD58457D}" type="datetime1">
              <a:rPr lang="ru-RU" smtClean="0"/>
              <a:t>12.03.2013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62A-90D5-4A19-BD6F-A40DBCB4565A}" type="datetime1">
              <a:rPr lang="ru-RU" smtClean="0"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288925"/>
          </a:xfrm>
        </p:spPr>
        <p:txBody>
          <a:bodyPr/>
          <a:lstStyle/>
          <a:p>
            <a:fld id="{39220F88-9C45-41DD-8457-05F42B07BDB9}" type="datetime1">
              <a:rPr lang="ru-RU" smtClean="0"/>
              <a:t>12.03.2013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8D59-C3DA-4B85-A9C7-1EF5B352D23D}" type="datetime1">
              <a:rPr lang="ru-RU" smtClean="0"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992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992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AE5F-DECA-45FD-8DC0-52947B7E9996}" type="datetime1">
              <a:rPr lang="ru-RU" smtClean="0"/>
              <a:t>12.03.2013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B319-EB24-46E9-8257-FFE443799840}" type="datetime1">
              <a:rPr lang="ru-RU" smtClean="0"/>
              <a:t>12.03.2013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833-57C7-4B1A-A39D-214F4F72E90F}" type="datetime1">
              <a:rPr lang="ru-RU" smtClean="0"/>
              <a:t>12.03.2013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869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98CB-CAB0-4DEA-8CC0-17A6D5BE37BD}" type="datetime1">
              <a:rPr lang="ru-RU" smtClean="0"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457200" y="1295400"/>
            <a:ext cx="304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!!! Учеба\РВС_и_ТКМ\hostpic2.jp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114800" y="6400800"/>
            <a:ext cx="2133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8B10D76-3C48-4E73-9A3A-D5DDBC9B0FD2}" type="datetime1">
              <a:rPr lang="ru-RU" smtClean="0"/>
              <a:pPr/>
              <a:t>12.03.2013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2895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Автор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848600" y="6400800"/>
            <a:ext cx="838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DB414F3-0116-4343-99EF-F6ADD7AD274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</p:spPr>
        <p:txBody>
          <a:bodyPr/>
          <a:lstStyle/>
          <a:p>
            <a:r>
              <a:rPr lang="ru-RU" dirty="0" smtClean="0"/>
              <a:t>Тема презентации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презентации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2013 год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слайда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 слайда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Автор презентации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14F3-0116-4343-99EF-F6ADD7AD274A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Office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Тема презентации</vt:lpstr>
      <vt:lpstr>Заголовок слайда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DLS</dc:creator>
  <cp:lastModifiedBy>DLS</cp:lastModifiedBy>
  <cp:revision>5</cp:revision>
  <dcterms:created xsi:type="dcterms:W3CDTF">2013-03-12T16:56:12Z</dcterms:created>
  <dcterms:modified xsi:type="dcterms:W3CDTF">2013-03-12T17:36:24Z</dcterms:modified>
</cp:coreProperties>
</file>