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92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240" cy="22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854520"/>
            <a:ext cx="8229240" cy="22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92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4015440" cy="22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3520" y="1371600"/>
            <a:ext cx="4015440" cy="22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3520" y="3854520"/>
            <a:ext cx="4015440" cy="22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854520"/>
            <a:ext cx="4015440" cy="22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92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4015440" cy="22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3520" y="1371600"/>
            <a:ext cx="4015440" cy="22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92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371600"/>
            <a:ext cx="8229240" cy="4754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92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240" cy="475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92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4015440" cy="475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3520" y="1371600"/>
            <a:ext cx="4015440" cy="475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92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92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4015440" cy="22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3854520"/>
            <a:ext cx="4015440" cy="22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3520" y="1371600"/>
            <a:ext cx="4015440" cy="475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92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371600"/>
            <a:ext cx="8229240" cy="4754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92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4015440" cy="475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3520" y="1371600"/>
            <a:ext cx="4015440" cy="22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3520" y="3854520"/>
            <a:ext cx="4015440" cy="22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92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4015440" cy="22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3520" y="1371600"/>
            <a:ext cx="4015440" cy="22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854520"/>
            <a:ext cx="8228520" cy="22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92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240" cy="22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854520"/>
            <a:ext cx="8229240" cy="22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92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4015440" cy="22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371600"/>
            <a:ext cx="4015440" cy="22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3520" y="3854520"/>
            <a:ext cx="4015440" cy="22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3854520"/>
            <a:ext cx="4015440" cy="22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92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4015440" cy="22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3520" y="1371600"/>
            <a:ext cx="4015440" cy="22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92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240" cy="475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92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4015440" cy="475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3520" y="1371600"/>
            <a:ext cx="4015440" cy="475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92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92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4015440" cy="22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854520"/>
            <a:ext cx="4015440" cy="22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3520" y="1371600"/>
            <a:ext cx="4015440" cy="475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92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4015440" cy="4754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3520" y="1371600"/>
            <a:ext cx="4015440" cy="22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3520" y="3854520"/>
            <a:ext cx="4015440" cy="22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92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4015440" cy="22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3520" y="1371600"/>
            <a:ext cx="4015440" cy="22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854520"/>
            <a:ext cx="8228520" cy="226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4400">
                <a:solidFill>
                  <a:srgbClr val="000000"/>
                </a:solidFill>
                <a:latin typeface="Calibri"/>
              </a:rPr>
              <a:t>Click to edit the title text formatОбразец заголовка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457200" y="6400800"/>
            <a:ext cx="2133360" cy="288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600">
                <a:solidFill>
                  <a:srgbClr val="262626"/>
                </a:solidFill>
                <a:latin typeface="Calibri"/>
              </a:rPr>
              <a:t>4/9/13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ru-RU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ru-RU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ru-RU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ru-RU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ru-RU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ru-RU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ru-RU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91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4400">
                <a:solidFill>
                  <a:srgbClr val="000000"/>
                </a:solidFill>
                <a:latin typeface="Calibri"/>
              </a:rPr>
              <a:t>Click to edit the title text formatОбразец заголовка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240" cy="47541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Seventh Outline LevelОбразец текста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Второй уровень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Третий уровень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ru-RU" sz="2000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ru-RU" sz="2000">
                <a:solidFill>
                  <a:srgbClr val="000000"/>
                </a:solidFill>
                <a:latin typeface="Calibri"/>
              </a:rPr>
              <a:t>Пятый уровень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114800" y="6400800"/>
            <a:ext cx="2133360" cy="288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600">
                <a:solidFill>
                  <a:srgbClr val="262626"/>
                </a:solidFill>
                <a:latin typeface="Calibri"/>
              </a:rPr>
              <a:t>4/9/13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457200" y="6400800"/>
            <a:ext cx="2895120" cy="288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262626"/>
                </a:solidFill>
                <a:latin typeface="Calibri"/>
              </a:rPr>
              <a:t>Автор презентации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7848720" y="6400800"/>
            <a:ext cx="837720" cy="3045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6F4F707-9676-4BF0-8958-1B52F48CDEC3}" type="slidenum">
              <a:rPr lang="en-US" sz="1600">
                <a:solidFill>
                  <a:srgbClr val="262626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2" name="Line 6"/>
          <p:cNvSpPr/>
          <p:nvPr/>
        </p:nvSpPr>
        <p:spPr>
          <a:xfrm>
            <a:off x="457200" y="1218960"/>
            <a:ext cx="8229600" cy="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4400">
                <a:solidFill>
                  <a:srgbClr val="000000"/>
                </a:solidFill>
                <a:latin typeface="Calibri"/>
              </a:rPr>
              <a:t>Тема презентации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262626"/>
                </a:solidFill>
                <a:latin typeface="Calibri"/>
              </a:rPr>
              <a:t>Автор презентации</a:t>
            </a:r>
            <a:endParaRPr/>
          </a:p>
        </p:txBody>
      </p:sp>
      <p:sp>
        <p:nvSpPr>
          <p:cNvPr id="77" name="TextShape 3"/>
          <p:cNvSpPr txBox="1"/>
          <p:nvPr/>
        </p:nvSpPr>
        <p:spPr>
          <a:xfrm>
            <a:off x="457200" y="6400800"/>
            <a:ext cx="2133360" cy="288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600">
                <a:solidFill>
                  <a:srgbClr val="262626"/>
                </a:solidFill>
                <a:latin typeface="Calibri"/>
              </a:rPr>
              <a:t>2013 год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274680"/>
            <a:ext cx="8229240" cy="791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4400">
                <a:solidFill>
                  <a:srgbClr val="000000"/>
                </a:solidFill>
                <a:latin typeface="Calibri"/>
              </a:rPr>
              <a:t>Заголовок слайда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457200" y="1371600"/>
            <a:ext cx="8229240" cy="4754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Текст слайда</a:t>
            </a:r>
            <a:endParaRPr/>
          </a:p>
        </p:txBody>
      </p:sp>
      <p:sp>
        <p:nvSpPr>
          <p:cNvPr id="80" name="TextShape 3"/>
          <p:cNvSpPr txBox="1"/>
          <p:nvPr/>
        </p:nvSpPr>
        <p:spPr>
          <a:xfrm>
            <a:off x="7848720" y="6400800"/>
            <a:ext cx="837720" cy="3045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1F742B6-E9C9-4A4D-99EB-9B368831F557}" type="slidenum">
              <a:rPr lang="en-US" sz="1600">
                <a:solidFill>
                  <a:srgbClr val="262626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