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DFC"/>
    <a:srgbClr val="A3FBF9"/>
    <a:srgbClr val="000068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65D7-6B3F-43AB-BF65-BB3715DD0D6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4F7EA-3A55-4B74-8A7B-48DE72BD0A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4CAAB-5717-41D1-8A0A-44811312C9D6}" type="datetime1">
              <a:rPr lang="ru-RU" smtClean="0"/>
              <a:pPr/>
              <a:t>12.03.2013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4648200" y="64008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4CAAB-5717-41D1-8A0A-44811312C9D6}" type="datetime1">
              <a:rPr lang="ru-RU" smtClean="0"/>
              <a:pPr/>
              <a:t>12.03.2013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29600" y="6400800"/>
            <a:ext cx="457200" cy="304800"/>
          </a:xfrm>
          <a:prstGeom prst="rect">
            <a:avLst/>
          </a:prstGeom>
          <a:solidFill>
            <a:srgbClr val="CBFDF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565CC8-3B54-49AE-859D-3C0A89A819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4CAAB-5717-41D1-8A0A-44811312C9D6}" type="datetime1">
              <a:rPr lang="ru-RU" smtClean="0"/>
              <a:pPr/>
              <a:t>12.03.2013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F889-DB0C-4A5B-B098-C69256F47F71}" type="datetime1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041775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E7D9-EC22-4768-9831-7170E817CFCB}" type="datetime1">
              <a:rPr lang="ru-RU" smtClean="0"/>
              <a:pPr/>
              <a:t>12.03.2013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ACFB-311C-4C29-88F2-E83E866B3912}" type="datetime1">
              <a:rPr lang="ru-RU" smtClean="0"/>
              <a:pPr/>
              <a:t>12.03.2013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4648200" y="64008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4CAAB-5717-41D1-8A0A-44811312C9D6}" type="datetime1">
              <a:rPr lang="ru-RU" smtClean="0"/>
              <a:pPr/>
              <a:t>12.03.2013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29600" y="6400800"/>
            <a:ext cx="457200" cy="304800"/>
          </a:xfrm>
          <a:prstGeom prst="rect">
            <a:avLst/>
          </a:prstGeom>
          <a:solidFill>
            <a:srgbClr val="CBFDF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565CC8-3B54-49AE-859D-3C0A89A819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69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2DCC-6D08-48AA-B193-9BEEBDFD7FC6}" type="datetime1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295400"/>
            <a:ext cx="304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6330-8E13-4087-B21C-9616903F54E5}" type="datetime1">
              <a:rPr lang="ru-RU" smtClean="0"/>
              <a:pPr/>
              <a:t>12.03.2013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!!! Учеба\Wi-Fi-PCI2.jp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325475"/>
            <a:ext cx="9144000" cy="653252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48200" y="64008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4CAAB-5717-41D1-8A0A-44811312C9D6}" type="datetime1">
              <a:rPr lang="ru-RU" smtClean="0"/>
              <a:pPr/>
              <a:t>12.03.2013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29600" y="6400800"/>
            <a:ext cx="457200" cy="304800"/>
          </a:xfrm>
          <a:prstGeom prst="rect">
            <a:avLst/>
          </a:prstGeom>
          <a:solidFill>
            <a:srgbClr val="CBFDF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565CC8-3B54-49AE-859D-3C0A89A819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/>
          <a:lstStyle/>
          <a:p>
            <a:r>
              <a:rPr lang="ru-RU" dirty="0" smtClean="0"/>
              <a:t>Тема презентации</a:t>
            </a:r>
            <a:endParaRPr lang="ru-RU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ru-RU" smtClean="0"/>
              <a:t>2013 год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565CC8-3B54-49AE-859D-3C0A89A8197D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13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Тема презентации</vt:lpstr>
      <vt:lpstr>Заголовок слайда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DLS</dc:creator>
  <cp:lastModifiedBy>DLS</cp:lastModifiedBy>
  <cp:revision>12</cp:revision>
  <dcterms:created xsi:type="dcterms:W3CDTF">2013-03-11T16:44:09Z</dcterms:created>
  <dcterms:modified xsi:type="dcterms:W3CDTF">2013-03-12T17:47:43Z</dcterms:modified>
</cp:coreProperties>
</file>