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5"/>
    <p:restoredTop sz="94680"/>
  </p:normalViewPr>
  <p:slideViewPr>
    <p:cSldViewPr snapToGrid="0">
      <p:cViewPr varScale="1">
        <p:scale>
          <a:sx n="183" d="100"/>
          <a:sy n="183" d="100"/>
        </p:scale>
        <p:origin x="1120" y="184"/>
      </p:cViewPr>
      <p:guideLst>
        <p:guide orient="horz" pos="3185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2960" y="1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EC21FED-315B-7A48-8D95-72EAC2A2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161C3-8A0B-5341-B779-E0A8234AB0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66A6-5678-8147-8B3F-9C1BF3620E4D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F28A7A-7C99-8D4F-8F78-219B3AFCC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B2038-CFBC-F048-81C5-57E89B832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5BFD-A9F3-A947-AE4D-5BE8ACAA8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34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t>18/06/2020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235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E061DD5-11BB-514A-8A5A-CD4B1A489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7" y="518160"/>
            <a:ext cx="1301609" cy="18375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1869673"/>
            <a:ext cx="5112568" cy="1021556"/>
          </a:xfrm>
        </p:spPr>
        <p:txBody>
          <a:bodyPr anchor="t">
            <a:normAutofit/>
          </a:bodyPr>
          <a:lstStyle>
            <a:lvl1pPr algn="l">
              <a:defRPr sz="2700" b="1" i="0" cap="non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2949793"/>
            <a:ext cx="5112568" cy="972108"/>
          </a:xfrm>
        </p:spPr>
        <p:txBody>
          <a:bodyPr anchor="t"/>
          <a:lstStyle>
            <a:lvl1pPr marL="0" indent="0">
              <a:buNone/>
              <a:defRPr sz="1500" b="1" i="0">
                <a:solidFill>
                  <a:srgbClr val="B8B8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7863-930D-42FA-80F6-DDE35BA177D3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présentation Télécom ParisTech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4353949"/>
            <a:ext cx="9144000" cy="80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3527921" y="4083918"/>
            <a:ext cx="1874777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 userDrawn="1"/>
        </p:nvSpPr>
        <p:spPr>
          <a:xfrm>
            <a:off x="5402698" y="4083918"/>
            <a:ext cx="187477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7277475" y="4083918"/>
            <a:ext cx="1874777" cy="216024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9BB8EF7-2A20-9747-930F-3F00535075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7" y="3889522"/>
            <a:ext cx="1007456" cy="5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167595"/>
            <a:ext cx="7211144" cy="3024336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910F-76B6-4C2B-BC78-52D9610CF63E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Modèle de présentation Télécom Paris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523"/>
            <a:ext cx="2057400" cy="4075100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523"/>
            <a:ext cx="6019800" cy="4075100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D158-91E0-4000-980E-7553DFDAF16F}" type="datetime1">
              <a:rPr lang="fr-FR" smtClean="0"/>
              <a:t>18/06/2020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Modèle de présentation Télécom Paris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1761661"/>
            <a:ext cx="4966320" cy="938678"/>
          </a:xfrm>
        </p:spPr>
        <p:txBody>
          <a:bodyPr anchor="t"/>
          <a:lstStyle>
            <a:lvl1pPr>
              <a:defRPr b="1" i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2914650"/>
            <a:ext cx="4968552" cy="1314450"/>
          </a:xfrm>
        </p:spPr>
        <p:txBody>
          <a:bodyPr/>
          <a:lstStyle>
            <a:lvl1pPr marL="0" indent="0" algn="l">
              <a:buNone/>
              <a:defRPr b="1" i="0">
                <a:solidFill>
                  <a:srgbClr val="B8B8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27921" y="1383618"/>
            <a:ext cx="1874777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 userDrawn="1"/>
        </p:nvSpPr>
        <p:spPr>
          <a:xfrm>
            <a:off x="5402698" y="1383618"/>
            <a:ext cx="187477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7277475" y="1383618"/>
            <a:ext cx="1874777" cy="216024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271126"/>
            <a:ext cx="2051720" cy="756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50" y="4886090"/>
            <a:ext cx="4345800" cy="169906"/>
          </a:xfrm>
        </p:spPr>
        <p:txBody>
          <a:bodyPr/>
          <a:lstStyle/>
          <a:p>
            <a:r>
              <a:rPr lang="fr-FR" dirty="0"/>
              <a:t>Modèle de présentation Télécom Paris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Modèle de présentation Télécom Paris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0148-4D57-42A8-BE77-B1C13CA2346E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algn="ctr"/>
            <a:r>
              <a:rPr lang="fr-FR" dirty="0"/>
              <a:t>Modèle de présentation Télécom Paris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Modèle de présentation Télécom Paris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Modèle de présentation Télécom Paris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Modèle de présentation Télécom Paris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63" y="204790"/>
            <a:ext cx="1989857" cy="5847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7" y="951571"/>
            <a:ext cx="3008313" cy="3643052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3DF0-625E-4FE4-98C6-AC1CB343744C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67950" y="4886090"/>
            <a:ext cx="4339450" cy="16990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/>
              <a:t>Modèle de présentation Télécom Paris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7B8A-39B4-4171-B1E5-50825526ECF3}" type="datetime1">
              <a:rPr lang="fr-FR" smtClean="0"/>
              <a:t>18/06/2020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Modèle de présentation Télécom Paris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29C2F501-A1AA-734D-A236-B84EBA32B7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38" y="4327013"/>
            <a:ext cx="562510" cy="79413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888146"/>
            <a:ext cx="1402632" cy="1699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067944" y="4888146"/>
            <a:ext cx="4340670" cy="169924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5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66" y="4886090"/>
            <a:ext cx="533086" cy="16990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75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323"/>
            <a:ext cx="7211144" cy="843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167595"/>
            <a:ext cx="721114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552" y="4886090"/>
            <a:ext cx="870010" cy="16990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B8EF25F4-B268-42E8-A7A4-B8F206EF4EB7}" type="datetime1">
              <a:rPr lang="fr-FR" smtClean="0"/>
              <a:t>18/06/2020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67950" y="4886090"/>
            <a:ext cx="4340671" cy="169905"/>
          </a:xfrm>
          <a:prstGeom prst="rect">
            <a:avLst/>
          </a:prstGeom>
          <a:noFill/>
        </p:spPr>
        <p:txBody>
          <a:bodyPr vert="horz" lIns="91440" tIns="45720" rIns="14400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Modèle de présentation Télécom Paris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75933"/>
            <a:ext cx="467544" cy="166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575933"/>
            <a:ext cx="467544" cy="166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575933"/>
            <a:ext cx="467544" cy="166554"/>
          </a:xfrm>
          <a:prstGeom prst="rect">
            <a:avLst/>
          </a:pr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475656" y="4886102"/>
            <a:ext cx="2520280" cy="169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50" dirty="0"/>
              <a:t>Une école de l’IMT</a:t>
            </a:r>
          </a:p>
        </p:txBody>
      </p:sp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766" rtl="0" eaLnBrk="1" latinLnBrk="0" hangingPunct="1">
        <a:spcBef>
          <a:spcPct val="0"/>
        </a:spcBef>
        <a:buNone/>
        <a:defRPr sz="195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1650" b="1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00045" indent="-257162" algn="l" defTabSz="685766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1500" b="1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35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spcBef>
          <a:spcPct val="20000"/>
        </a:spcBef>
        <a:buFont typeface="Courier New" pitchFamily="49" charset="0"/>
        <a:buChar char="o"/>
        <a:defRPr sz="105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BadUSB</a:t>
            </a:r>
            <a:br>
              <a:rPr lang="fr-FR" dirty="0"/>
            </a:br>
            <a:r>
              <a:rPr lang="fr-FR" sz="1800" dirty="0"/>
              <a:t>- SR2I207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Geoffroy Mateu</a:t>
            </a:r>
          </a:p>
        </p:txBody>
      </p:sp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BadUSB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25756" y="1849987"/>
            <a:ext cx="7211144" cy="3394472"/>
          </a:xfrm>
        </p:spPr>
        <p:txBody>
          <a:bodyPr/>
          <a:lstStyle/>
          <a:p>
            <a:r>
              <a:rPr lang="fr-FR" dirty="0"/>
              <a:t>Origine de la faille</a:t>
            </a:r>
          </a:p>
          <a:p>
            <a:endParaRPr lang="fr-FR" dirty="0"/>
          </a:p>
          <a:p>
            <a:r>
              <a:rPr lang="fr-FR" dirty="0"/>
              <a:t>Intérêt d’un dispositif </a:t>
            </a:r>
            <a:r>
              <a:rPr lang="fr-FR" dirty="0" err="1"/>
              <a:t>BadUSB</a:t>
            </a:r>
            <a:endParaRPr lang="fr-FR" dirty="0"/>
          </a:p>
          <a:p>
            <a:endParaRPr lang="fr-FR" dirty="0"/>
          </a:p>
          <a:p>
            <a:r>
              <a:rPr lang="fr-FR" dirty="0"/>
              <a:t>Caractéristiques hardware minimales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735" y="4886102"/>
            <a:ext cx="4343294" cy="169894"/>
          </a:xfrm>
        </p:spPr>
        <p:txBody>
          <a:bodyPr/>
          <a:lstStyle/>
          <a:p>
            <a:r>
              <a:rPr lang="fr-FR" dirty="0" err="1"/>
              <a:t>BadUSB</a:t>
            </a:r>
            <a:r>
              <a:rPr lang="fr-FR" dirty="0"/>
              <a:t> – SR2I207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82E2D827-F7E4-6140-AC10-508825F0324D}"/>
              </a:ext>
            </a:extLst>
          </p:cNvPr>
          <p:cNvSpPr txBox="1">
            <a:spLocks/>
          </p:cNvSpPr>
          <p:nvPr/>
        </p:nvSpPr>
        <p:spPr>
          <a:xfrm>
            <a:off x="6465" y="4894728"/>
            <a:ext cx="612660" cy="16126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75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5F5595-61AE-4AA6-B423-33EDBD1DAE1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24572D7E-AE1B-0A4E-B673-65CB6B81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524" y="4894728"/>
            <a:ext cx="719418" cy="161267"/>
          </a:xfrm>
        </p:spPr>
        <p:txBody>
          <a:bodyPr/>
          <a:lstStyle/>
          <a:p>
            <a:r>
              <a:rPr lang="fr-FR" dirty="0"/>
              <a:t>12/06/2020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16A1551-304F-2B4F-A313-799ACBB9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97" y="1870367"/>
            <a:ext cx="1900647" cy="14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B00D0-33D1-EC42-A0E8-DD3A3A81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d’attaque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6487F-66DD-0444-A0C8-11ABD9522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2" y="1491618"/>
            <a:ext cx="7211144" cy="3394472"/>
          </a:xfrm>
        </p:spPr>
        <p:txBody>
          <a:bodyPr/>
          <a:lstStyle/>
          <a:p>
            <a:r>
              <a:rPr lang="fr-FR" dirty="0"/>
              <a:t>Ordinateur verrouillé ou déverrouillé</a:t>
            </a:r>
          </a:p>
          <a:p>
            <a:endParaRPr lang="fr-FR" dirty="0"/>
          </a:p>
          <a:p>
            <a:r>
              <a:rPr lang="fr-FR" dirty="0"/>
              <a:t>Contre-mesures</a:t>
            </a:r>
          </a:p>
          <a:p>
            <a:endParaRPr lang="fr-FR" dirty="0"/>
          </a:p>
          <a:p>
            <a:r>
              <a:rPr lang="fr-FR" dirty="0"/>
              <a:t>Synthèse des implémentations </a:t>
            </a:r>
          </a:p>
          <a:p>
            <a:pPr lvl="1"/>
            <a:r>
              <a:rPr lang="fr-FR" dirty="0"/>
              <a:t>Possibilités d’amélioration</a:t>
            </a:r>
          </a:p>
          <a:p>
            <a:pPr lvl="1"/>
            <a:r>
              <a:rPr lang="fr-FR" dirty="0"/>
              <a:t>Efficacité des antivirus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6557C-78F7-C542-A77D-BF96BDA1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12/06/2020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BF582-CDE7-4845-85F1-935EC80A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BadUSB</a:t>
            </a:r>
            <a:r>
              <a:rPr lang="fr-FR" dirty="0"/>
              <a:t> – SR2I207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03B92-527A-A54F-A168-61208F3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595849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Télécom Bretagne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45</Words>
  <Application>Microsoft Macintosh PowerPoint</Application>
  <PresentationFormat>Affichage à l'écran (16:9)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Modèle Télécom Bretagne</vt:lpstr>
      <vt:lpstr>BadUSB - SR2I207</vt:lpstr>
      <vt:lpstr>Présentation du BadUSB</vt:lpstr>
      <vt:lpstr>Vecteurs d’attaque</vt:lpstr>
    </vt:vector>
  </TitlesOfParts>
  <Company>Institut Mines-Télécom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Microsoft Office User</cp:lastModifiedBy>
  <cp:revision>64</cp:revision>
  <dcterms:created xsi:type="dcterms:W3CDTF">2013-01-04T16:51:24Z</dcterms:created>
  <dcterms:modified xsi:type="dcterms:W3CDTF">2020-06-18T23:51:51Z</dcterms:modified>
</cp:coreProperties>
</file>