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1BDDA-86F0-B8E6-543D-D4A225CD6566}" v="326" dt="2022-12-03T21:00:12.897"/>
    <p1510:client id="{55A3FE1F-9762-4E1C-83AD-417F4D699B1E}" v="303" dt="2022-12-02T23:30:36.744"/>
    <p1510:client id="{6C8E2552-7B64-0C4E-A890-14E417972EDB}" v="23" dt="2022-12-03T17:33:46.764"/>
    <p1510:client id="{B86FEFD9-92A3-40AF-9D22-F84DB523F770}" v="523" dt="2022-12-03T17:48:21.411"/>
    <p1510:client id="{C04B2882-2156-0A13-8FD3-AAF0B965424E}" v="101" dt="2022-12-04T03:18:21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ttacharya, Rohit" userId="S::rbhatt200@cable.comcast.com::5c349ce4-a260-443d-8ca6-219e3645d2d4" providerId="AD" clId="Web-{55A3FE1F-9762-4E1C-83AD-417F4D699B1E}"/>
    <pc:docChg chg="modSld sldOrd">
      <pc:chgData name="Bhattacharya, Rohit" userId="S::rbhatt200@cable.comcast.com::5c349ce4-a260-443d-8ca6-219e3645d2d4" providerId="AD" clId="Web-{55A3FE1F-9762-4E1C-83AD-417F4D699B1E}" dt="2022-12-02T23:30:36.744" v="306" actId="20577"/>
      <pc:docMkLst>
        <pc:docMk/>
      </pc:docMkLst>
      <pc:sldChg chg="modSp">
        <pc:chgData name="Bhattacharya, Rohit" userId="S::rbhatt200@cable.comcast.com::5c349ce4-a260-443d-8ca6-219e3645d2d4" providerId="AD" clId="Web-{55A3FE1F-9762-4E1C-83AD-417F4D699B1E}" dt="2022-12-02T19:55:02.833" v="53" actId="20577"/>
        <pc:sldMkLst>
          <pc:docMk/>
          <pc:sldMk cId="831070309" sldId="256"/>
        </pc:sldMkLst>
        <pc:spChg chg="mod">
          <ac:chgData name="Bhattacharya, Rohit" userId="S::rbhatt200@cable.comcast.com::5c349ce4-a260-443d-8ca6-219e3645d2d4" providerId="AD" clId="Web-{55A3FE1F-9762-4E1C-83AD-417F4D699B1E}" dt="2022-12-02T19:55:02.833" v="53" actId="20577"/>
          <ac:spMkLst>
            <pc:docMk/>
            <pc:sldMk cId="831070309" sldId="256"/>
            <ac:spMk id="2" creationId="{D709020E-F455-E944-BBDA-1052D6751E5E}"/>
          </ac:spMkLst>
        </pc:spChg>
        <pc:spChg chg="mod">
          <ac:chgData name="Bhattacharya, Rohit" userId="S::rbhatt200@cable.comcast.com::5c349ce4-a260-443d-8ca6-219e3645d2d4" providerId="AD" clId="Web-{55A3FE1F-9762-4E1C-83AD-417F4D699B1E}" dt="2022-12-02T19:43:14.510" v="36" actId="20577"/>
          <ac:spMkLst>
            <pc:docMk/>
            <pc:sldMk cId="831070309" sldId="256"/>
            <ac:spMk id="3" creationId="{86318183-B2C7-364B-BD06-B3B9F040F805}"/>
          </ac:spMkLst>
        </pc:spChg>
      </pc:sldChg>
      <pc:sldChg chg="modSp">
        <pc:chgData name="Bhattacharya, Rohit" userId="S::rbhatt200@cable.comcast.com::5c349ce4-a260-443d-8ca6-219e3645d2d4" providerId="AD" clId="Web-{55A3FE1F-9762-4E1C-83AD-417F4D699B1E}" dt="2022-12-02T23:29:39.428" v="276" actId="20577"/>
        <pc:sldMkLst>
          <pc:docMk/>
          <pc:sldMk cId="2397346906" sldId="257"/>
        </pc:sldMkLst>
        <pc:spChg chg="mod">
          <ac:chgData name="Bhattacharya, Rohit" userId="S::rbhatt200@cable.comcast.com::5c349ce4-a260-443d-8ca6-219e3645d2d4" providerId="AD" clId="Web-{55A3FE1F-9762-4E1C-83AD-417F4D699B1E}" dt="2022-12-02T23:29:39.428" v="276" actId="20577"/>
          <ac:spMkLst>
            <pc:docMk/>
            <pc:sldMk cId="2397346906" sldId="257"/>
            <ac:spMk id="3" creationId="{3A721E59-1DC4-3845-9DB3-10F69E64143F}"/>
          </ac:spMkLst>
        </pc:spChg>
      </pc:sldChg>
      <pc:sldChg chg="modSp">
        <pc:chgData name="Bhattacharya, Rohit" userId="S::rbhatt200@cable.comcast.com::5c349ce4-a260-443d-8ca6-219e3645d2d4" providerId="AD" clId="Web-{55A3FE1F-9762-4E1C-83AD-417F4D699B1E}" dt="2022-12-02T20:15:44.774" v="108" actId="20577"/>
        <pc:sldMkLst>
          <pc:docMk/>
          <pc:sldMk cId="3298431866" sldId="258"/>
        </pc:sldMkLst>
        <pc:spChg chg="mod">
          <ac:chgData name="Bhattacharya, Rohit" userId="S::rbhatt200@cable.comcast.com::5c349ce4-a260-443d-8ca6-219e3645d2d4" providerId="AD" clId="Web-{55A3FE1F-9762-4E1C-83AD-417F4D699B1E}" dt="2022-12-02T20:15:44.774" v="108" actId="20577"/>
          <ac:spMkLst>
            <pc:docMk/>
            <pc:sldMk cId="3298431866" sldId="258"/>
            <ac:spMk id="3" creationId="{69AB92F3-2775-4B46-A098-FE988824A88C}"/>
          </ac:spMkLst>
        </pc:spChg>
      </pc:sldChg>
      <pc:sldChg chg="modSp">
        <pc:chgData name="Bhattacharya, Rohit" userId="S::rbhatt200@cable.comcast.com::5c349ce4-a260-443d-8ca6-219e3645d2d4" providerId="AD" clId="Web-{55A3FE1F-9762-4E1C-83AD-417F4D699B1E}" dt="2022-12-02T23:30:36.744" v="306" actId="20577"/>
        <pc:sldMkLst>
          <pc:docMk/>
          <pc:sldMk cId="1054884919" sldId="259"/>
        </pc:sldMkLst>
        <pc:spChg chg="mod">
          <ac:chgData name="Bhattacharya, Rohit" userId="S::rbhatt200@cable.comcast.com::5c349ce4-a260-443d-8ca6-219e3645d2d4" providerId="AD" clId="Web-{55A3FE1F-9762-4E1C-83AD-417F4D699B1E}" dt="2022-12-02T23:30:36.744" v="306" actId="20577"/>
          <ac:spMkLst>
            <pc:docMk/>
            <pc:sldMk cId="1054884919" sldId="259"/>
            <ac:spMk id="3" creationId="{ABE874BC-25A7-444E-AAB7-2E4A426FEBDC}"/>
          </ac:spMkLst>
        </pc:spChg>
      </pc:sldChg>
      <pc:sldChg chg="modSp">
        <pc:chgData name="Bhattacharya, Rohit" userId="S::rbhatt200@cable.comcast.com::5c349ce4-a260-443d-8ca6-219e3645d2d4" providerId="AD" clId="Web-{55A3FE1F-9762-4E1C-83AD-417F4D699B1E}" dt="2022-12-02T20:25:43.627" v="255" actId="20577"/>
        <pc:sldMkLst>
          <pc:docMk/>
          <pc:sldMk cId="2249389748" sldId="260"/>
        </pc:sldMkLst>
        <pc:spChg chg="mod">
          <ac:chgData name="Bhattacharya, Rohit" userId="S::rbhatt200@cable.comcast.com::5c349ce4-a260-443d-8ca6-219e3645d2d4" providerId="AD" clId="Web-{55A3FE1F-9762-4E1C-83AD-417F4D699B1E}" dt="2022-12-02T20:25:43.627" v="255" actId="20577"/>
          <ac:spMkLst>
            <pc:docMk/>
            <pc:sldMk cId="2249389748" sldId="260"/>
            <ac:spMk id="3" creationId="{39B174FE-6367-5942-A419-22ADA79CE723}"/>
          </ac:spMkLst>
        </pc:spChg>
      </pc:sldChg>
      <pc:sldChg chg="modSp">
        <pc:chgData name="Bhattacharya, Rohit" userId="S::rbhatt200@cable.comcast.com::5c349ce4-a260-443d-8ca6-219e3645d2d4" providerId="AD" clId="Web-{55A3FE1F-9762-4E1C-83AD-417F4D699B1E}" dt="2022-12-02T20:24:05.235" v="228" actId="20577"/>
        <pc:sldMkLst>
          <pc:docMk/>
          <pc:sldMk cId="2645747481" sldId="262"/>
        </pc:sldMkLst>
        <pc:spChg chg="mod">
          <ac:chgData name="Bhattacharya, Rohit" userId="S::rbhatt200@cable.comcast.com::5c349ce4-a260-443d-8ca6-219e3645d2d4" providerId="AD" clId="Web-{55A3FE1F-9762-4E1C-83AD-417F4D699B1E}" dt="2022-12-02T20:24:05.235" v="228" actId="20577"/>
          <ac:spMkLst>
            <pc:docMk/>
            <pc:sldMk cId="2645747481" sldId="262"/>
            <ac:spMk id="3" creationId="{7A6681F8-49AF-094B-8AE8-6157C5F0B6F6}"/>
          </ac:spMkLst>
        </pc:spChg>
      </pc:sldChg>
      <pc:sldChg chg="modSp ord">
        <pc:chgData name="Bhattacharya, Rohit" userId="S::rbhatt200@cable.comcast.com::5c349ce4-a260-443d-8ca6-219e3645d2d4" providerId="AD" clId="Web-{55A3FE1F-9762-4E1C-83AD-417F4D699B1E}" dt="2022-12-02T20:23:26.781" v="203" actId="20577"/>
        <pc:sldMkLst>
          <pc:docMk/>
          <pc:sldMk cId="4008387317" sldId="265"/>
        </pc:sldMkLst>
        <pc:spChg chg="mod">
          <ac:chgData name="Bhattacharya, Rohit" userId="S::rbhatt200@cable.comcast.com::5c349ce4-a260-443d-8ca6-219e3645d2d4" providerId="AD" clId="Web-{55A3FE1F-9762-4E1C-83AD-417F4D699B1E}" dt="2022-12-02T20:23:26.781" v="203" actId="20577"/>
          <ac:spMkLst>
            <pc:docMk/>
            <pc:sldMk cId="4008387317" sldId="265"/>
            <ac:spMk id="3" creationId="{AB00E6BA-BE1C-D849-A4C6-0AE2A6B4F65C}"/>
          </ac:spMkLst>
        </pc:spChg>
      </pc:sldChg>
    </pc:docChg>
  </pc:docChgLst>
  <pc:docChgLst>
    <pc:chgData name="Patton, Geoffry" userId="3ca1d118-ca02-4b6c-8dc3-85b1af44c69b" providerId="ADAL" clId="{6C8E2552-7B64-0C4E-A890-14E417972EDB}"/>
    <pc:docChg chg="modSld">
      <pc:chgData name="Patton, Geoffry" userId="3ca1d118-ca02-4b6c-8dc3-85b1af44c69b" providerId="ADAL" clId="{6C8E2552-7B64-0C4E-A890-14E417972EDB}" dt="2022-12-03T17:33:46.764" v="22" actId="20577"/>
      <pc:docMkLst>
        <pc:docMk/>
      </pc:docMkLst>
      <pc:sldChg chg="modSp mod">
        <pc:chgData name="Patton, Geoffry" userId="3ca1d118-ca02-4b6c-8dc3-85b1af44c69b" providerId="ADAL" clId="{6C8E2552-7B64-0C4E-A890-14E417972EDB}" dt="2022-12-03T17:33:46.764" v="22" actId="20577"/>
        <pc:sldMkLst>
          <pc:docMk/>
          <pc:sldMk cId="2781622621" sldId="261"/>
        </pc:sldMkLst>
        <pc:spChg chg="mod">
          <ac:chgData name="Patton, Geoffry" userId="3ca1d118-ca02-4b6c-8dc3-85b1af44c69b" providerId="ADAL" clId="{6C8E2552-7B64-0C4E-A890-14E417972EDB}" dt="2022-12-03T17:33:46.764" v="22" actId="20577"/>
          <ac:spMkLst>
            <pc:docMk/>
            <pc:sldMk cId="2781622621" sldId="261"/>
            <ac:spMk id="3" creationId="{05E2C9C3-D3B6-134D-A713-56229C7F4D3B}"/>
          </ac:spMkLst>
        </pc:spChg>
      </pc:sldChg>
      <pc:sldChg chg="modSp mod">
        <pc:chgData name="Patton, Geoffry" userId="3ca1d118-ca02-4b6c-8dc3-85b1af44c69b" providerId="ADAL" clId="{6C8E2552-7B64-0C4E-A890-14E417972EDB}" dt="2022-12-03T17:33:07.696" v="16" actId="20577"/>
        <pc:sldMkLst>
          <pc:docMk/>
          <pc:sldMk cId="1612097646" sldId="263"/>
        </pc:sldMkLst>
        <pc:spChg chg="mod">
          <ac:chgData name="Patton, Geoffry" userId="3ca1d118-ca02-4b6c-8dc3-85b1af44c69b" providerId="ADAL" clId="{6C8E2552-7B64-0C4E-A890-14E417972EDB}" dt="2022-12-03T17:33:07.696" v="16" actId="20577"/>
          <ac:spMkLst>
            <pc:docMk/>
            <pc:sldMk cId="1612097646" sldId="263"/>
            <ac:spMk id="3" creationId="{F55CFF0D-D572-3142-A36C-5EE8C0B06137}"/>
          </ac:spMkLst>
        </pc:spChg>
      </pc:sldChg>
      <pc:sldChg chg="modSp mod">
        <pc:chgData name="Patton, Geoffry" userId="3ca1d118-ca02-4b6c-8dc3-85b1af44c69b" providerId="ADAL" clId="{6C8E2552-7B64-0C4E-A890-14E417972EDB}" dt="2022-12-03T17:33:42.168" v="20" actId="20577"/>
        <pc:sldMkLst>
          <pc:docMk/>
          <pc:sldMk cId="3288101558" sldId="264"/>
        </pc:sldMkLst>
        <pc:spChg chg="mod">
          <ac:chgData name="Patton, Geoffry" userId="3ca1d118-ca02-4b6c-8dc3-85b1af44c69b" providerId="ADAL" clId="{6C8E2552-7B64-0C4E-A890-14E417972EDB}" dt="2022-12-03T17:33:42.168" v="20" actId="20577"/>
          <ac:spMkLst>
            <pc:docMk/>
            <pc:sldMk cId="3288101558" sldId="264"/>
            <ac:spMk id="3" creationId="{D83F7FD3-C115-7C41-AA01-0FEA687163C6}"/>
          </ac:spMkLst>
        </pc:spChg>
      </pc:sldChg>
    </pc:docChg>
  </pc:docChgLst>
  <pc:docChgLst>
    <pc:chgData name="Mahalingam, Ananda" userId="S::amahal797@cable.comcast.com::f735303f-90a9-47d9-8ed4-c8a156a32d22" providerId="AD" clId="Web-{B86FEFD9-92A3-40AF-9D22-F84DB523F770}"/>
    <pc:docChg chg="modSld">
      <pc:chgData name="Mahalingam, Ananda" userId="S::amahal797@cable.comcast.com::f735303f-90a9-47d9-8ed4-c8a156a32d22" providerId="AD" clId="Web-{B86FEFD9-92A3-40AF-9D22-F84DB523F770}" dt="2022-12-03T17:40:55.954" v="510" actId="20577"/>
      <pc:docMkLst>
        <pc:docMk/>
      </pc:docMkLst>
      <pc:sldChg chg="modSp">
        <pc:chgData name="Mahalingam, Ananda" userId="S::amahal797@cable.comcast.com::f735303f-90a9-47d9-8ed4-c8a156a32d22" providerId="AD" clId="Web-{B86FEFD9-92A3-40AF-9D22-F84DB523F770}" dt="2022-12-03T17:40:55.954" v="510" actId="20577"/>
        <pc:sldMkLst>
          <pc:docMk/>
          <pc:sldMk cId="2397346906" sldId="257"/>
        </pc:sldMkLst>
        <pc:spChg chg="mod">
          <ac:chgData name="Mahalingam, Ananda" userId="S::amahal797@cable.comcast.com::f735303f-90a9-47d9-8ed4-c8a156a32d22" providerId="AD" clId="Web-{B86FEFD9-92A3-40AF-9D22-F84DB523F770}" dt="2022-12-03T17:40:55.954" v="510" actId="20577"/>
          <ac:spMkLst>
            <pc:docMk/>
            <pc:sldMk cId="2397346906" sldId="257"/>
            <ac:spMk id="3" creationId="{3A721E59-1DC4-3845-9DB3-10F69E64143F}"/>
          </ac:spMkLst>
        </pc:spChg>
      </pc:sldChg>
      <pc:sldChg chg="modSp">
        <pc:chgData name="Mahalingam, Ananda" userId="S::amahal797@cable.comcast.com::f735303f-90a9-47d9-8ed4-c8a156a32d22" providerId="AD" clId="Web-{B86FEFD9-92A3-40AF-9D22-F84DB523F770}" dt="2022-12-03T17:37:39.573" v="425" actId="20577"/>
        <pc:sldMkLst>
          <pc:docMk/>
          <pc:sldMk cId="2249389748" sldId="260"/>
        </pc:sldMkLst>
        <pc:spChg chg="mod">
          <ac:chgData name="Mahalingam, Ananda" userId="S::amahal797@cable.comcast.com::f735303f-90a9-47d9-8ed4-c8a156a32d22" providerId="AD" clId="Web-{B86FEFD9-92A3-40AF-9D22-F84DB523F770}" dt="2022-12-03T17:37:39.573" v="425" actId="20577"/>
          <ac:spMkLst>
            <pc:docMk/>
            <pc:sldMk cId="2249389748" sldId="260"/>
            <ac:spMk id="3" creationId="{39B174FE-6367-5942-A419-22ADA79CE723}"/>
          </ac:spMkLst>
        </pc:spChg>
      </pc:sldChg>
      <pc:sldChg chg="modSp">
        <pc:chgData name="Mahalingam, Ananda" userId="S::amahal797@cable.comcast.com::f735303f-90a9-47d9-8ed4-c8a156a32d22" providerId="AD" clId="Web-{B86FEFD9-92A3-40AF-9D22-F84DB523F770}" dt="2022-12-03T16:17:09.497" v="178" actId="20577"/>
        <pc:sldMkLst>
          <pc:docMk/>
          <pc:sldMk cId="2781622621" sldId="261"/>
        </pc:sldMkLst>
        <pc:spChg chg="mod">
          <ac:chgData name="Mahalingam, Ananda" userId="S::amahal797@cable.comcast.com::f735303f-90a9-47d9-8ed4-c8a156a32d22" providerId="AD" clId="Web-{B86FEFD9-92A3-40AF-9D22-F84DB523F770}" dt="2022-12-03T16:17:09.497" v="178" actId="20577"/>
          <ac:spMkLst>
            <pc:docMk/>
            <pc:sldMk cId="2781622621" sldId="261"/>
            <ac:spMk id="3" creationId="{05E2C9C3-D3B6-134D-A713-56229C7F4D3B}"/>
          </ac:spMkLst>
        </pc:spChg>
      </pc:sldChg>
      <pc:sldChg chg="modSp">
        <pc:chgData name="Mahalingam, Ananda" userId="S::amahal797@cable.comcast.com::f735303f-90a9-47d9-8ed4-c8a156a32d22" providerId="AD" clId="Web-{B86FEFD9-92A3-40AF-9D22-F84DB523F770}" dt="2022-12-03T16:49:23.157" v="275" actId="20577"/>
        <pc:sldMkLst>
          <pc:docMk/>
          <pc:sldMk cId="1612097646" sldId="263"/>
        </pc:sldMkLst>
        <pc:spChg chg="mod">
          <ac:chgData name="Mahalingam, Ananda" userId="S::amahal797@cable.comcast.com::f735303f-90a9-47d9-8ed4-c8a156a32d22" providerId="AD" clId="Web-{B86FEFD9-92A3-40AF-9D22-F84DB523F770}" dt="2022-12-03T16:49:23.157" v="275" actId="20577"/>
          <ac:spMkLst>
            <pc:docMk/>
            <pc:sldMk cId="1612097646" sldId="263"/>
            <ac:spMk id="3" creationId="{F55CFF0D-D572-3142-A36C-5EE8C0B06137}"/>
          </ac:spMkLst>
        </pc:spChg>
      </pc:sldChg>
      <pc:sldChg chg="modSp">
        <pc:chgData name="Mahalingam, Ananda" userId="S::amahal797@cable.comcast.com::f735303f-90a9-47d9-8ed4-c8a156a32d22" providerId="AD" clId="Web-{B86FEFD9-92A3-40AF-9D22-F84DB523F770}" dt="2022-12-03T16:46:36.181" v="268" actId="20577"/>
        <pc:sldMkLst>
          <pc:docMk/>
          <pc:sldMk cId="3288101558" sldId="264"/>
        </pc:sldMkLst>
        <pc:spChg chg="mod">
          <ac:chgData name="Mahalingam, Ananda" userId="S::amahal797@cable.comcast.com::f735303f-90a9-47d9-8ed4-c8a156a32d22" providerId="AD" clId="Web-{B86FEFD9-92A3-40AF-9D22-F84DB523F770}" dt="2022-12-03T16:46:36.181" v="268" actId="20577"/>
          <ac:spMkLst>
            <pc:docMk/>
            <pc:sldMk cId="3288101558" sldId="264"/>
            <ac:spMk id="3" creationId="{D83F7FD3-C115-7C41-AA01-0FEA687163C6}"/>
          </ac:spMkLst>
        </pc:spChg>
      </pc:sldChg>
    </pc:docChg>
  </pc:docChgLst>
  <pc:docChgLst>
    <pc:chgData name="Mahalingam, Ananda" userId="S::amahal797@cable.comcast.com::f735303f-90a9-47d9-8ed4-c8a156a32d22" providerId="AD" clId="Web-{C04B2882-2156-0A13-8FD3-AAF0B965424E}"/>
    <pc:docChg chg="modSld">
      <pc:chgData name="Mahalingam, Ananda" userId="S::amahal797@cable.comcast.com::f735303f-90a9-47d9-8ed4-c8a156a32d22" providerId="AD" clId="Web-{C04B2882-2156-0A13-8FD3-AAF0B965424E}" dt="2022-12-04T03:18:18.235" v="96" actId="20577"/>
      <pc:docMkLst>
        <pc:docMk/>
      </pc:docMkLst>
      <pc:sldChg chg="modSp">
        <pc:chgData name="Mahalingam, Ananda" userId="S::amahal797@cable.comcast.com::f735303f-90a9-47d9-8ed4-c8a156a32d22" providerId="AD" clId="Web-{C04B2882-2156-0A13-8FD3-AAF0B965424E}" dt="2022-12-03T21:26:14.143" v="71" actId="20577"/>
        <pc:sldMkLst>
          <pc:docMk/>
          <pc:sldMk cId="2249389748" sldId="260"/>
        </pc:sldMkLst>
        <pc:spChg chg="mod">
          <ac:chgData name="Mahalingam, Ananda" userId="S::amahal797@cable.comcast.com::f735303f-90a9-47d9-8ed4-c8a156a32d22" providerId="AD" clId="Web-{C04B2882-2156-0A13-8FD3-AAF0B965424E}" dt="2022-12-03T21:26:14.143" v="71" actId="20577"/>
          <ac:spMkLst>
            <pc:docMk/>
            <pc:sldMk cId="2249389748" sldId="260"/>
            <ac:spMk id="3" creationId="{39B174FE-6367-5942-A419-22ADA79CE723}"/>
          </ac:spMkLst>
        </pc:spChg>
      </pc:sldChg>
      <pc:sldChg chg="modSp">
        <pc:chgData name="Mahalingam, Ananda" userId="S::amahal797@cable.comcast.com::f735303f-90a9-47d9-8ed4-c8a156a32d22" providerId="AD" clId="Web-{C04B2882-2156-0A13-8FD3-AAF0B965424E}" dt="2022-12-04T03:18:18.235" v="96" actId="20577"/>
        <pc:sldMkLst>
          <pc:docMk/>
          <pc:sldMk cId="2645747481" sldId="262"/>
        </pc:sldMkLst>
        <pc:spChg chg="mod">
          <ac:chgData name="Mahalingam, Ananda" userId="S::amahal797@cable.comcast.com::f735303f-90a9-47d9-8ed4-c8a156a32d22" providerId="AD" clId="Web-{C04B2882-2156-0A13-8FD3-AAF0B965424E}" dt="2022-12-04T03:18:18.235" v="96" actId="20577"/>
          <ac:spMkLst>
            <pc:docMk/>
            <pc:sldMk cId="2645747481" sldId="262"/>
            <ac:spMk id="3" creationId="{7A6681F8-49AF-094B-8AE8-6157C5F0B6F6}"/>
          </ac:spMkLst>
        </pc:spChg>
      </pc:sldChg>
      <pc:sldChg chg="modSp">
        <pc:chgData name="Mahalingam, Ananda" userId="S::amahal797@cable.comcast.com::f735303f-90a9-47d9-8ed4-c8a156a32d22" providerId="AD" clId="Web-{C04B2882-2156-0A13-8FD3-AAF0B965424E}" dt="2022-12-03T21:26:37.518" v="77" actId="20577"/>
        <pc:sldMkLst>
          <pc:docMk/>
          <pc:sldMk cId="1612097646" sldId="263"/>
        </pc:sldMkLst>
        <pc:spChg chg="mod">
          <ac:chgData name="Mahalingam, Ananda" userId="S::amahal797@cable.comcast.com::f735303f-90a9-47d9-8ed4-c8a156a32d22" providerId="AD" clId="Web-{C04B2882-2156-0A13-8FD3-AAF0B965424E}" dt="2022-12-03T21:26:37.518" v="77" actId="20577"/>
          <ac:spMkLst>
            <pc:docMk/>
            <pc:sldMk cId="1612097646" sldId="263"/>
            <ac:spMk id="3" creationId="{F55CFF0D-D572-3142-A36C-5EE8C0B06137}"/>
          </ac:spMkLst>
        </pc:spChg>
      </pc:sldChg>
    </pc:docChg>
  </pc:docChgLst>
  <pc:docChgLst>
    <pc:chgData name="Bhattacharya, Rohit" userId="S::rbhatt200@cable.comcast.com::5c349ce4-a260-443d-8ca6-219e3645d2d4" providerId="AD" clId="Web-{3881BDDA-86F0-B8E6-543D-D4A225CD6566}"/>
    <pc:docChg chg="modSld">
      <pc:chgData name="Bhattacharya, Rohit" userId="S::rbhatt200@cable.comcast.com::5c349ce4-a260-443d-8ca6-219e3645d2d4" providerId="AD" clId="Web-{3881BDDA-86F0-B8E6-543D-D4A225CD6566}" dt="2022-12-03T20:57:47.659" v="316" actId="20577"/>
      <pc:docMkLst>
        <pc:docMk/>
      </pc:docMkLst>
      <pc:sldChg chg="modSp">
        <pc:chgData name="Bhattacharya, Rohit" userId="S::rbhatt200@cable.comcast.com::5c349ce4-a260-443d-8ca6-219e3645d2d4" providerId="AD" clId="Web-{3881BDDA-86F0-B8E6-543D-D4A225CD6566}" dt="2022-12-03T19:30:45.979" v="6" actId="20577"/>
        <pc:sldMkLst>
          <pc:docMk/>
          <pc:sldMk cId="831070309" sldId="256"/>
        </pc:sldMkLst>
        <pc:spChg chg="mod">
          <ac:chgData name="Bhattacharya, Rohit" userId="S::rbhatt200@cable.comcast.com::5c349ce4-a260-443d-8ca6-219e3645d2d4" providerId="AD" clId="Web-{3881BDDA-86F0-B8E6-543D-D4A225CD6566}" dt="2022-12-03T19:30:45.979" v="6" actId="20577"/>
          <ac:spMkLst>
            <pc:docMk/>
            <pc:sldMk cId="831070309" sldId="256"/>
            <ac:spMk id="2" creationId="{D709020E-F455-E944-BBDA-1052D6751E5E}"/>
          </ac:spMkLst>
        </pc:spChg>
      </pc:sldChg>
      <pc:sldChg chg="modSp">
        <pc:chgData name="Bhattacharya, Rohit" userId="S::rbhatt200@cable.comcast.com::5c349ce4-a260-443d-8ca6-219e3645d2d4" providerId="AD" clId="Web-{3881BDDA-86F0-B8E6-543D-D4A225CD6566}" dt="2022-12-03T20:46:14.354" v="305" actId="20577"/>
        <pc:sldMkLst>
          <pc:docMk/>
          <pc:sldMk cId="2397346906" sldId="257"/>
        </pc:sldMkLst>
        <pc:spChg chg="mod">
          <ac:chgData name="Bhattacharya, Rohit" userId="S::rbhatt200@cable.comcast.com::5c349ce4-a260-443d-8ca6-219e3645d2d4" providerId="AD" clId="Web-{3881BDDA-86F0-B8E6-543D-D4A225CD6566}" dt="2022-12-03T20:46:14.354" v="305" actId="20577"/>
          <ac:spMkLst>
            <pc:docMk/>
            <pc:sldMk cId="2397346906" sldId="257"/>
            <ac:spMk id="3" creationId="{3A721E59-1DC4-3845-9DB3-10F69E64143F}"/>
          </ac:spMkLst>
        </pc:spChg>
      </pc:sldChg>
      <pc:sldChg chg="modSp">
        <pc:chgData name="Bhattacharya, Rohit" userId="S::rbhatt200@cable.comcast.com::5c349ce4-a260-443d-8ca6-219e3645d2d4" providerId="AD" clId="Web-{3881BDDA-86F0-B8E6-543D-D4A225CD6566}" dt="2022-12-03T19:44:56.876" v="133" actId="20577"/>
        <pc:sldMkLst>
          <pc:docMk/>
          <pc:sldMk cId="3298431866" sldId="258"/>
        </pc:sldMkLst>
        <pc:spChg chg="mod">
          <ac:chgData name="Bhattacharya, Rohit" userId="S::rbhatt200@cable.comcast.com::5c349ce4-a260-443d-8ca6-219e3645d2d4" providerId="AD" clId="Web-{3881BDDA-86F0-B8E6-543D-D4A225CD6566}" dt="2022-12-03T19:44:56.876" v="133" actId="20577"/>
          <ac:spMkLst>
            <pc:docMk/>
            <pc:sldMk cId="3298431866" sldId="258"/>
            <ac:spMk id="3" creationId="{69AB92F3-2775-4B46-A098-FE988824A88C}"/>
          </ac:spMkLst>
        </pc:spChg>
      </pc:sldChg>
      <pc:sldChg chg="modSp">
        <pc:chgData name="Bhattacharya, Rohit" userId="S::rbhatt200@cable.comcast.com::5c349ce4-a260-443d-8ca6-219e3645d2d4" providerId="AD" clId="Web-{3881BDDA-86F0-B8E6-543D-D4A225CD6566}" dt="2022-12-03T19:52:36.049" v="137" actId="20577"/>
        <pc:sldMkLst>
          <pc:docMk/>
          <pc:sldMk cId="1054884919" sldId="259"/>
        </pc:sldMkLst>
        <pc:spChg chg="mod">
          <ac:chgData name="Bhattacharya, Rohit" userId="S::rbhatt200@cable.comcast.com::5c349ce4-a260-443d-8ca6-219e3645d2d4" providerId="AD" clId="Web-{3881BDDA-86F0-B8E6-543D-D4A225CD6566}" dt="2022-12-03T19:52:36.049" v="137" actId="20577"/>
          <ac:spMkLst>
            <pc:docMk/>
            <pc:sldMk cId="1054884919" sldId="259"/>
            <ac:spMk id="3" creationId="{ABE874BC-25A7-444E-AAB7-2E4A426FEBDC}"/>
          </ac:spMkLst>
        </pc:spChg>
      </pc:sldChg>
      <pc:sldChg chg="modSp">
        <pc:chgData name="Bhattacharya, Rohit" userId="S::rbhatt200@cable.comcast.com::5c349ce4-a260-443d-8ca6-219e3645d2d4" providerId="AD" clId="Web-{3881BDDA-86F0-B8E6-543D-D4A225CD6566}" dt="2022-12-03T20:17:50.089" v="218" actId="20577"/>
        <pc:sldMkLst>
          <pc:docMk/>
          <pc:sldMk cId="2645747481" sldId="262"/>
        </pc:sldMkLst>
        <pc:spChg chg="mod">
          <ac:chgData name="Bhattacharya, Rohit" userId="S::rbhatt200@cable.comcast.com::5c349ce4-a260-443d-8ca6-219e3645d2d4" providerId="AD" clId="Web-{3881BDDA-86F0-B8E6-543D-D4A225CD6566}" dt="2022-12-03T20:17:50.089" v="218" actId="20577"/>
          <ac:spMkLst>
            <pc:docMk/>
            <pc:sldMk cId="2645747481" sldId="262"/>
            <ac:spMk id="3" creationId="{7A6681F8-49AF-094B-8AE8-6157C5F0B6F6}"/>
          </ac:spMkLst>
        </pc:spChg>
      </pc:sldChg>
      <pc:sldChg chg="modSp">
        <pc:chgData name="Bhattacharya, Rohit" userId="S::rbhatt200@cable.comcast.com::5c349ce4-a260-443d-8ca6-219e3645d2d4" providerId="AD" clId="Web-{3881BDDA-86F0-B8E6-543D-D4A225CD6566}" dt="2022-12-03T20:12:54.612" v="156" actId="20577"/>
        <pc:sldMkLst>
          <pc:docMk/>
          <pc:sldMk cId="1612097646" sldId="263"/>
        </pc:sldMkLst>
        <pc:spChg chg="mod">
          <ac:chgData name="Bhattacharya, Rohit" userId="S::rbhatt200@cable.comcast.com::5c349ce4-a260-443d-8ca6-219e3645d2d4" providerId="AD" clId="Web-{3881BDDA-86F0-B8E6-543D-D4A225CD6566}" dt="2022-12-03T20:12:54.612" v="156" actId="20577"/>
          <ac:spMkLst>
            <pc:docMk/>
            <pc:sldMk cId="1612097646" sldId="263"/>
            <ac:spMk id="3" creationId="{F55CFF0D-D572-3142-A36C-5EE8C0B06137}"/>
          </ac:spMkLst>
        </pc:spChg>
      </pc:sldChg>
      <pc:sldChg chg="modSp">
        <pc:chgData name="Bhattacharya, Rohit" userId="S::rbhatt200@cable.comcast.com::5c349ce4-a260-443d-8ca6-219e3645d2d4" providerId="AD" clId="Web-{3881BDDA-86F0-B8E6-543D-D4A225CD6566}" dt="2022-12-03T20:57:47.659" v="316" actId="20577"/>
        <pc:sldMkLst>
          <pc:docMk/>
          <pc:sldMk cId="3288101558" sldId="264"/>
        </pc:sldMkLst>
        <pc:spChg chg="mod">
          <ac:chgData name="Bhattacharya, Rohit" userId="S::rbhatt200@cable.comcast.com::5c349ce4-a260-443d-8ca6-219e3645d2d4" providerId="AD" clId="Web-{3881BDDA-86F0-B8E6-543D-D4A225CD6566}" dt="2022-12-03T20:57:47.659" v="316" actId="20577"/>
          <ac:spMkLst>
            <pc:docMk/>
            <pc:sldMk cId="3288101558" sldId="264"/>
            <ac:spMk id="3" creationId="{D83F7FD3-C115-7C41-AA01-0FEA687163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E23-A5C1-6A42-9A26-FFFEBB0C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FA3F3-7D43-8946-A2D9-9292CA2D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F98C-3658-9642-9833-AD173730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7C1E-8ECA-4B41-81B0-47038D4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74E7-C487-4C4A-9489-E617BE14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1FF8-B232-2F42-A26C-8E9A52E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4E898-C77F-7544-862D-CBD01AF5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B8B0-CB61-7C4B-8CD7-EE646BC1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12D5-A705-A945-A721-C3B7AD95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9FE3-814C-6C48-B3A6-B5B58E84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682CC-F3F7-9240-A8D9-78F29B04F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672DB-7397-654F-A671-EA022D24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9740-A59D-5F4F-B96F-492FC3AD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2B13-B4E7-B34D-B4C1-AD19C5EF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1AC1-E083-E44C-9D6B-430E26B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5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C13-2165-974B-8D7E-C72B3D42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D158-5609-9748-AF3C-D788CC36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E80E-8FCC-E349-B390-0E349100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EB36-EB94-BB4E-AA42-06E4643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1BF6-B91C-634D-9ADF-D7BD5C72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101B-78E9-B44E-9F77-E46DD21E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13B8-D3DA-4545-B7CC-22B02C6C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1B46-0F32-3F45-A625-2C93C95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ED78-E670-2A42-9089-91393566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C1BB-B882-7943-9113-CC4F0972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D891-8BF4-3C4F-AC6A-9E618C92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A334-08BB-AE48-AE73-7FE5CCB8C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1550F-82A1-1C44-A198-6A447541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DC0B-581B-D840-BCC5-69753D2C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5984-75C0-F845-9023-0EF10FC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739E8-CB1E-0C44-BFF2-9602B819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3CD-4F85-9441-A784-313C29B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4A30-D063-0642-9B37-AEFA1CD1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55E47-99D9-8E48-9F04-F0270C7F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A8E28-E10C-A043-9815-1C80365E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6B27-6205-ED44-9AC9-1A7BBCDC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539D4-24A2-6E45-AFAA-AC045EE9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BCC2D-10DE-554C-B73B-8F0C1125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B3EA4-8603-8044-966D-8C77A33B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5192-E4B8-2F4A-9A46-FCEF0359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6E7D-B3E9-9A42-9FBD-30244D7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020B4-2AB9-BA44-806D-0C8BB458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2544-7B01-E546-B6F9-8B44349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D4D3-D5A5-2141-940C-1909F5BD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45E32-9BD9-A94F-97F7-92EB20AC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5BF7B-6BD8-FA43-816F-6B2C3A5B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55B9-0021-A94E-A5A8-1FB80827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541F-A43C-A842-8306-DA782FA2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DF5C-CC8F-4C43-BEF6-4E259939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8931-D354-674F-9C50-4A65946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9C04C-075E-6142-AFE9-813F37BB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7510-F964-4042-ACF7-AFF33369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E5F1-BDCE-7140-A310-B15696E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2AE69-37C1-A244-8E4B-7D377C2B5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641B0-3485-3C45-9847-4F76D935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8270-E8F6-1048-B6A2-E3DD126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6BF89-636D-A441-B70A-C7172EC2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2409-A527-A247-B24D-6FCC198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00CA0-A38B-6D49-B3B8-4AF4D2A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04E0-4B42-1540-93A9-FFF7A0A9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E37D-E175-764F-ACC8-4EDC6CC7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3940-567D-0E4A-B27A-538E5CA3F25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76AF-BC12-0F48-8F65-6FADBF47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D68E-2D25-4E4E-8CC2-5E94D0DE6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4E71-C3B3-D34A-A2EC-B9453AF9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nhub.io/docs/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hgWRHwlC9thoPKd7-dRqEHTPGYv3LtUk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020E-F455-E944-BBDA-1052D6751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Financial Market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18183-B2C7-364B-BD06-B3B9F040F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Geoff Patton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Ananda Mahalingam</a:t>
            </a:r>
            <a:endParaRPr lang="en-US">
              <a:cs typeface="Calibri" panose="020F0502020204030204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Fengtian</a:t>
            </a:r>
            <a:r>
              <a:rPr lang="en-US">
                <a:ea typeface="+mn-lt"/>
                <a:cs typeface="+mn-lt"/>
              </a:rPr>
              <a:t> Lu</a:t>
            </a:r>
          </a:p>
          <a:p>
            <a:pPr lvl="1"/>
            <a:r>
              <a:rPr lang="en-US">
                <a:ea typeface="+mn-lt"/>
                <a:cs typeface="+mn-lt"/>
              </a:rPr>
              <a:t>Rohit Bhattacharya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107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9FCD-BFB8-A542-BFAA-4C03B0C7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and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E6BA-BE1C-D849-A4C6-0AE2A6B4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List each team member and their contributions to the project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Geoff Patton: </a:t>
            </a:r>
            <a:r>
              <a:rPr lang="en-US" err="1">
                <a:ea typeface="+mn-lt"/>
                <a:cs typeface="+mn-lt"/>
              </a:rPr>
              <a:t>company_profile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stock_social_sentiment</a:t>
            </a:r>
            <a:r>
              <a:rPr lang="en-US">
                <a:ea typeface="+mn-lt"/>
                <a:cs typeface="+mn-lt"/>
              </a:rPr>
              <a:t>, &amp; </a:t>
            </a:r>
            <a:r>
              <a:rPr lang="en-US" err="1">
                <a:ea typeface="+mn-lt"/>
                <a:cs typeface="+mn-lt"/>
              </a:rPr>
              <a:t>stock_candles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Ananda Mahalingam: </a:t>
            </a:r>
            <a:r>
              <a:rPr lang="en-US" err="1">
                <a:ea typeface="+mn-lt"/>
                <a:cs typeface="+mn-lt"/>
              </a:rPr>
              <a:t>stock_insider_transactions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company_earnings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financials_reported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Fengtian</a:t>
            </a:r>
            <a:r>
              <a:rPr lang="en-US">
                <a:ea typeface="+mn-lt"/>
                <a:cs typeface="+mn-lt"/>
              </a:rPr>
              <a:t> Lu: </a:t>
            </a:r>
            <a:r>
              <a:rPr lang="en-US" err="1">
                <a:ea typeface="+mn-lt"/>
                <a:cs typeface="+mn-lt"/>
              </a:rPr>
              <a:t>reccomendation_trends</a:t>
            </a:r>
            <a:r>
              <a:rPr lang="en-US">
                <a:ea typeface="+mn-lt"/>
                <a:cs typeface="+mn-lt"/>
              </a:rPr>
              <a:t> &amp; </a:t>
            </a:r>
            <a:r>
              <a:rPr lang="en-US" err="1">
                <a:ea typeface="+mn-lt"/>
                <a:cs typeface="+mn-lt"/>
              </a:rPr>
              <a:t>company_basic_financials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Rohit Bhattacharya: </a:t>
            </a:r>
            <a:r>
              <a:rPr lang="en-US" err="1">
                <a:ea typeface="+mn-lt"/>
                <a:cs typeface="+mn-lt"/>
              </a:rPr>
              <a:t>stock_lobbying</a:t>
            </a:r>
            <a:r>
              <a:rPr lang="en-US">
                <a:ea typeface="+mn-lt"/>
                <a:cs typeface="+mn-lt"/>
              </a:rPr>
              <a:t> &amp; </a:t>
            </a:r>
            <a:r>
              <a:rPr lang="en-US" err="1">
                <a:ea typeface="+mn-lt"/>
                <a:cs typeface="+mn-lt"/>
              </a:rPr>
              <a:t>stock_insider_sentiment</a:t>
            </a:r>
            <a:endParaRPr lang="en-US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838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2F6-349D-954F-B02F-78EBD301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and Purpose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1E59-1DC4-3845-9DB3-10F69E64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Historical Financial Stock information from the US Market</a:t>
            </a:r>
          </a:p>
          <a:p>
            <a:pPr lvl="1"/>
            <a:r>
              <a:rPr lang="en-US">
                <a:cs typeface="Calibri"/>
              </a:rPr>
              <a:t>Basic Company Financials </a:t>
            </a:r>
          </a:p>
          <a:p>
            <a:pPr lvl="2"/>
            <a:r>
              <a:rPr lang="en-US">
                <a:cs typeface="Calibri"/>
              </a:rPr>
              <a:t>Income Statement</a:t>
            </a:r>
          </a:p>
          <a:p>
            <a:pPr lvl="2"/>
            <a:r>
              <a:rPr lang="en-US">
                <a:cs typeface="Calibri"/>
              </a:rPr>
              <a:t>Balance Sheets </a:t>
            </a:r>
            <a:endParaRPr lang="en-US"/>
          </a:p>
          <a:p>
            <a:pPr lvl="2"/>
            <a:r>
              <a:rPr lang="en-US">
                <a:cs typeface="Calibri"/>
              </a:rPr>
              <a:t>Cash Flow</a:t>
            </a:r>
            <a:endParaRPr lang="en-US"/>
          </a:p>
          <a:p>
            <a:pPr lvl="1"/>
            <a:r>
              <a:rPr lang="en-US">
                <a:cs typeface="Calibri"/>
              </a:rPr>
              <a:t>Insider transactions</a:t>
            </a:r>
          </a:p>
          <a:p>
            <a:pPr lvl="1"/>
            <a:r>
              <a:rPr lang="en-US">
                <a:cs typeface="Calibri"/>
              </a:rPr>
              <a:t>Stock Recommendation Trends</a:t>
            </a:r>
          </a:p>
          <a:p>
            <a:pPr lvl="1"/>
            <a:r>
              <a:rPr lang="en-US">
                <a:cs typeface="Calibri"/>
              </a:rPr>
              <a:t>Company Social Media Sentiment </a:t>
            </a:r>
          </a:p>
          <a:p>
            <a:pPr lvl="1"/>
            <a:r>
              <a:rPr lang="en-US">
                <a:cs typeface="Calibri"/>
              </a:rPr>
              <a:t>Senate Lobbying</a:t>
            </a:r>
          </a:p>
          <a:p>
            <a:r>
              <a:rPr lang="en-US">
                <a:cs typeface="Calibri"/>
              </a:rPr>
              <a:t>Dataset about Comcast and its competitors</a:t>
            </a:r>
          </a:p>
          <a:p>
            <a:r>
              <a:rPr lang="en-US">
                <a:cs typeface="Calibri"/>
              </a:rPr>
              <a:t>S&amp;P 500</a:t>
            </a:r>
          </a:p>
        </p:txBody>
      </p:sp>
    </p:spTree>
    <p:extLst>
      <p:ext uri="{BB962C8B-B14F-4D97-AF65-F5344CB8AC3E}">
        <p14:creationId xmlns:p14="http://schemas.microsoft.com/office/powerpoint/2010/main" val="23973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1A8E-333C-9A4B-B5B1-E3365423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Users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4BC-25A7-444E-AAB7-2E4A426F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Financial Analysts</a:t>
            </a:r>
          </a:p>
          <a:p>
            <a:r>
              <a:rPr lang="en-US">
                <a:cs typeface="Calibri"/>
              </a:rPr>
              <a:t>FinTech Start-ups</a:t>
            </a:r>
          </a:p>
          <a:p>
            <a:r>
              <a:rPr lang="en-US">
                <a:cs typeface="Calibri"/>
              </a:rPr>
              <a:t>Market Prediction</a:t>
            </a:r>
          </a:p>
          <a:p>
            <a:r>
              <a:rPr lang="en-US">
                <a:cs typeface="Calibri"/>
              </a:rPr>
              <a:t>What to buy/sell based on historical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10548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A51C-AC5C-224B-83E1-BE4285E7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2F3-2775-4B46-A098-FE988824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Finnhub</a:t>
            </a:r>
            <a:r>
              <a:rPr lang="en-US">
                <a:cs typeface="Calibri"/>
              </a:rPr>
              <a:t> API (</a:t>
            </a:r>
            <a:r>
              <a:rPr lang="en-US">
                <a:ea typeface="+mn-lt"/>
                <a:cs typeface="+mn-lt"/>
                <a:hlinkClick r:id="rId2"/>
              </a:rPr>
              <a:t>https://finnhub.io/docs/api/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cs typeface="Calibri" panose="020F0502020204030204"/>
              </a:rPr>
              <a:t>Used by many including Fortune 500 companies</a:t>
            </a:r>
          </a:p>
          <a:p>
            <a:r>
              <a:rPr lang="en-US">
                <a:cs typeface="Calibri" panose="020F0502020204030204"/>
              </a:rPr>
              <a:t>Includes free or premium pricing options </a:t>
            </a:r>
            <a:endParaRPr lang="en-US"/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843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1219-0C6D-034C-B5AE-66B28FE2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to Acquiring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74FE-6367-5942-A419-22ADA79C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Leverage </a:t>
            </a:r>
            <a:r>
              <a:rPr lang="en-US" err="1">
                <a:cs typeface="Calibri"/>
              </a:rPr>
              <a:t>Finnhub</a:t>
            </a:r>
            <a:r>
              <a:rPr lang="en-US">
                <a:cs typeface="Calibri"/>
              </a:rPr>
              <a:t> Python package within </a:t>
            </a:r>
            <a:r>
              <a:rPr lang="en-US" err="1">
                <a:cs typeface="Calibri"/>
              </a:rPr>
              <a:t>Jupyter</a:t>
            </a:r>
            <a:r>
              <a:rPr lang="en-US">
                <a:cs typeface="Calibri"/>
              </a:rPr>
              <a:t> Notebook</a:t>
            </a:r>
          </a:p>
          <a:p>
            <a:r>
              <a:rPr lang="en-US">
                <a:cs typeface="Calibri"/>
              </a:rPr>
              <a:t>Use of </a:t>
            </a:r>
            <a:r>
              <a:rPr lang="en-US" err="1">
                <a:cs typeface="Calibri"/>
              </a:rPr>
              <a:t>Finnhub</a:t>
            </a:r>
            <a:r>
              <a:rPr lang="en-US">
                <a:cs typeface="Calibri"/>
              </a:rPr>
              <a:t> REST APIs (Free of Charge)</a:t>
            </a:r>
          </a:p>
          <a:p>
            <a:r>
              <a:rPr lang="en-US">
                <a:cs typeface="Calibri"/>
              </a:rPr>
              <a:t>One Time Data such as company profile</a:t>
            </a:r>
          </a:p>
          <a:p>
            <a:r>
              <a:rPr lang="en-US">
                <a:cs typeface="Calibri"/>
              </a:rPr>
              <a:t>Possible Data Collection intervals – daily, weekly, monthly, quarterly, annually.</a:t>
            </a:r>
          </a:p>
          <a:p>
            <a:r>
              <a:rPr lang="en-US">
                <a:cs typeface="Calibri"/>
              </a:rPr>
              <a:t>Historical Data - Last 10 years</a:t>
            </a:r>
          </a:p>
        </p:txBody>
      </p:sp>
    </p:spTree>
    <p:extLst>
      <p:ext uri="{BB962C8B-B14F-4D97-AF65-F5344CB8AC3E}">
        <p14:creationId xmlns:p14="http://schemas.microsoft.com/office/powerpoint/2010/main" val="22493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C33B-C395-284A-8535-98395D1F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to 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FF0D-D572-3142-A36C-5EE8C0B0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Data Cleansing - no cleansing was done.</a:t>
            </a:r>
          </a:p>
          <a:p>
            <a:r>
              <a:rPr lang="en-US">
                <a:cs typeface="Calibri"/>
              </a:rPr>
              <a:t>Data Editing - Adding symbols to the dataset, sorting, and rearranging the fields in the desired order. Substituting commas for more accurate CSV generation</a:t>
            </a:r>
          </a:p>
          <a:p>
            <a:r>
              <a:rPr lang="en-US">
                <a:cs typeface="Calibri"/>
              </a:rPr>
              <a:t>Data Reduction – Removing unnecessary fields from the data received from the data source.</a:t>
            </a:r>
          </a:p>
          <a:p>
            <a:r>
              <a:rPr lang="en-US">
                <a:cs typeface="Calibri"/>
              </a:rPr>
              <a:t>Data Wrangling – Converting JSON format to CSV</a:t>
            </a:r>
          </a:p>
        </p:txBody>
      </p:sp>
    </p:spTree>
    <p:extLst>
      <p:ext uri="{BB962C8B-B14F-4D97-AF65-F5344CB8AC3E}">
        <p14:creationId xmlns:p14="http://schemas.microsoft.com/office/powerpoint/2010/main" val="16120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D119-5868-0A44-B523-6F9234BC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C9C3-D3B6-134D-A713-56229C7F4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 Personal data involved. The dataset is collected from the publicly available information about companies.</a:t>
            </a:r>
          </a:p>
          <a:p>
            <a:r>
              <a:rPr lang="en-US">
                <a:cs typeface="Calibri"/>
              </a:rPr>
              <a:t>Dataset can be uploaded to google drive or GitHub to share the data with users.</a:t>
            </a:r>
          </a:p>
        </p:txBody>
      </p:sp>
    </p:spTree>
    <p:extLst>
      <p:ext uri="{BB962C8B-B14F-4D97-AF65-F5344CB8AC3E}">
        <p14:creationId xmlns:p14="http://schemas.microsoft.com/office/powerpoint/2010/main" val="278162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079E-9CD9-D84F-AC45-14A954F9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of Access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7FD3-C115-7C41-AA01-0FEA6871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Direct Access – direct access can be provided to certain people, groups or organizations.</a:t>
            </a:r>
          </a:p>
          <a:p>
            <a:r>
              <a:rPr lang="en-US">
                <a:cs typeface="Calibri"/>
              </a:rPr>
              <a:t>Link Access - People with link to the data can access the data.</a:t>
            </a:r>
          </a:p>
          <a:p>
            <a:pPr lvl="1"/>
            <a:r>
              <a:rPr lang="en-US">
                <a:cs typeface="Calibri"/>
              </a:rPr>
              <a:t>Data visible to all with link but without edit/modify/delete rights:</a:t>
            </a:r>
            <a:br>
              <a:rPr lang="en-US">
                <a:cs typeface="Calibri"/>
              </a:rPr>
            </a:br>
            <a:r>
              <a:rPr lang="en-US">
                <a:ea typeface="+mn-lt"/>
                <a:cs typeface="+mn-lt"/>
                <a:hlinkClick r:id="rId2"/>
              </a:rPr>
              <a:t>https://drive.google.com/drive/folders/1hgWRHwlC9thoPKd7-dRqEHTPGYv3LtUk?usp=sharing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Google Drive/GitHub lets you manage access to the dataset.</a:t>
            </a:r>
          </a:p>
        </p:txBody>
      </p:sp>
    </p:spTree>
    <p:extLst>
      <p:ext uri="{BB962C8B-B14F-4D97-AF65-F5344CB8AC3E}">
        <p14:creationId xmlns:p14="http://schemas.microsoft.com/office/powerpoint/2010/main" val="32881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B21-1E26-A847-AC61-FDA5EEFB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81F8-49AF-094B-8AE8-6157C5F0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Timeouts/Rate Limit – 30API Calls/sec</a:t>
            </a:r>
          </a:p>
          <a:p>
            <a:r>
              <a:rPr lang="en-US">
                <a:cs typeface="Calibri"/>
              </a:rPr>
              <a:t>Data Size &amp; Storage  </a:t>
            </a:r>
          </a:p>
          <a:p>
            <a:r>
              <a:rPr lang="en-US">
                <a:cs typeface="Calibri"/>
              </a:rPr>
              <a:t>Free endpoint options not having as much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6457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Financial Market Dataset</vt:lpstr>
      <vt:lpstr>Introduction and Purpose of Dataset</vt:lpstr>
      <vt:lpstr>Potential Users and Applications</vt:lpstr>
      <vt:lpstr>Source of Data</vt:lpstr>
      <vt:lpstr>Approach to Acquiring the Data</vt:lpstr>
      <vt:lpstr>Approach to Preprocessing Data</vt:lpstr>
      <vt:lpstr>Distribution Approach</vt:lpstr>
      <vt:lpstr>Discussion of Access Rights</vt:lpstr>
      <vt:lpstr>Issues and Limitations</vt:lpstr>
      <vt:lpstr>Team and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MacLellan,Christopher</dc:creator>
  <cp:revision>1</cp:revision>
  <dcterms:created xsi:type="dcterms:W3CDTF">2020-11-27T17:46:31Z</dcterms:created>
  <dcterms:modified xsi:type="dcterms:W3CDTF">2022-12-04T03:18:49Z</dcterms:modified>
</cp:coreProperties>
</file>