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 autoAdjust="0"/>
    <p:restoredTop sz="94711" autoAdjust="0"/>
  </p:normalViewPr>
  <p:slideViewPr>
    <p:cSldViewPr snapToGrid="0" snapToObjects="1">
      <p:cViewPr varScale="1">
        <p:scale>
          <a:sx n="51" d="100"/>
          <a:sy n="51" d="100"/>
        </p:scale>
        <p:origin x="1387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rmarkdown.rstudio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marL="0" lvl="0" indent="0">
              <a:buNone/>
            </a:pPr>
            <a:r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lvl="0" indent="0">
              <a:buNone/>
            </a:pPr>
            <a:r>
              <a:t>Subtitle</a:t>
            </a:r>
            <a:br/>
            <a:br/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#reference_pptx: “learning_team_presentation_style_reference.pptx”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 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t>.</a:t>
            </a:r>
          </a:p>
          <a:p>
            <a:pPr marL="0" lvl="0" indent="0">
              <a:buNone/>
            </a:pPr>
            <a:r>
              <a:t>When you click the </a:t>
            </a:r>
            <a:r>
              <a:rPr b="1"/>
              <a:t>Knit</a:t>
            </a:r>
            <a:r>
              <a:t> button a document will be generated that includes both content as well as the output of any embedded R code chunks within the document.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Slide with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Bullet 1</a:t>
            </a:r>
          </a:p>
          <a:p>
            <a:pPr lvl="1"/>
            <a:r>
              <a:t>Bullet 2</a:t>
            </a:r>
          </a:p>
          <a:p>
            <a:pPr lvl="1"/>
            <a:r>
              <a:t>Bullet 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Slide with 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(cars)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Slide with Plot</a:t>
            </a:r>
          </a:p>
        </p:txBody>
      </p:sp>
      <p:pic>
        <p:nvPicPr>
          <p:cNvPr id="3" name="Picture 1" descr="learning_team_presentation_files/figure-pptx/pressure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Microsoft Office PowerPoint</Application>
  <PresentationFormat>On-screen Show (4:3)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Courier</vt:lpstr>
      <vt:lpstr>Office Theme</vt:lpstr>
      <vt:lpstr>Title</vt:lpstr>
      <vt:lpstr>PowerPoint Presentation</vt:lpstr>
      <vt:lpstr>R Markdown</vt:lpstr>
      <vt:lpstr>Slide with Bullets</vt:lpstr>
      <vt:lpstr>Slide with R Output</vt:lpstr>
      <vt:lpstr>Slide with Plot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/>
  <cp:keywords/>
  <cp:lastModifiedBy>Geoffrey A. Reed</cp:lastModifiedBy>
  <cp:revision>1</cp:revision>
  <dcterms:created xsi:type="dcterms:W3CDTF">2018-10-11T01:07:11Z</dcterms:created>
  <dcterms:modified xsi:type="dcterms:W3CDTF">2018-10-11T01:07:47Z</dcterms:modified>
</cp:coreProperties>
</file>