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229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3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08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9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 Opposing Friendship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Grant &amp; Longstreet</a:t>
            </a:r>
            <a:br/>
            <a:br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14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i="1"/>
              <a:t>italic</a:t>
            </a:r>
            <a:r>
              <a:t> </a:t>
            </a:r>
            <a:r>
              <a:rPr b="1"/>
              <a:t>bold</a:t>
            </a:r>
            <a:r>
              <a:t> </a:t>
            </a:r>
            <a:r>
              <a:rPr strike="sngStrike"/>
              <a:t>strikeout</a:t>
            </a:r>
            <a:r>
              <a:t> </a:t>
            </a:r>
            <a:r>
              <a:rPr baseline="-25000"/>
              <a:t>subscript</a:t>
            </a:r>
            <a:r>
              <a:t> </a:t>
            </a:r>
            <a:r>
              <a:rPr baseline="30000"/>
              <a:t>superscript</a:t>
            </a:r>
            <a:r>
              <a:t> </a:t>
            </a:r>
            <a:r>
              <a:rPr cap="small"/>
              <a:t>small caps</a:t>
            </a:r>
            <a:r>
              <a:t> </a:t>
            </a:r>
            <a:r>
              <a:rPr sz="1800">
                <a:latin typeface="Courier"/>
              </a:rPr>
              <a:t>verbatim</a:t>
            </a:r>
          </a:p>
          <a:p>
            <a:pPr marL="1270000" indent="0">
              <a:buNone/>
            </a:pPr>
            <a:r>
              <a:t>Block quote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b="1"/>
              <a:t>Content Header</a:t>
            </a:r>
          </a:p>
          <a:p>
            <a:pPr marL="0" indent="0">
              <a:spcBef>
                <a:spcPts val="3000"/>
              </a:spcBef>
              <a:buNone/>
            </a:pPr>
            <a:r>
              <a:rPr b="1"/>
              <a:t>Smaller Header</a:t>
            </a:r>
          </a:p>
          <a:p>
            <a:pPr marL="0" indent="0">
              <a:spcBef>
                <a:spcPts val="3000"/>
              </a:spcBef>
              <a:buNone/>
            </a:pPr>
            <a:r>
              <a:rPr b="1"/>
              <a:t>Smallest Header</a:t>
            </a:r>
          </a:p>
          <a:p>
            <a:pPr marL="0" indent="0">
              <a:buNone/>
            </a:pPr>
            <a:r>
              <a:t>stuff</a:t>
            </a:r>
          </a:p>
        </p:txBody>
      </p:sp>
      <p:pic>
        <p:nvPicPr>
          <p:cNvPr id="3" name="Picture 1" descr="learning_team_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2286000"/>
            <a:ext cx="29210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2286000" y="5791200"/>
            <a:ext cx="35560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a caption!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10)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7239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11)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72898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Mazda RX4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Mazda RX4 Wag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Datsun 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t>Column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07100" y="2286000"/>
          <a:ext cx="355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drat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Mazda RX4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Mazda RX4 Wag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Datsun 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14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Stuff other than the section header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 (Slide 2)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14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</a:t>
            </a:r>
          </a:p>
          <a:p>
            <a:pPr lvl="1"/>
            <a:r>
              <a:t>nested</a:t>
            </a:r>
          </a:p>
          <a:p>
            <a:pPr lvl="2"/>
            <a:r>
              <a:t>bulleted</a:t>
            </a:r>
          </a:p>
          <a:p>
            <a:pPr lvl="2"/>
            <a:r>
              <a:t>list</a:t>
            </a:r>
          </a:p>
          <a:p>
            <a:pPr lvl="3"/>
            <a:r>
              <a:t>is</a:t>
            </a:r>
          </a:p>
          <a:p>
            <a:pPr lvl="3"/>
            <a:r>
              <a:t>good</a:t>
            </a:r>
          </a:p>
          <a:p>
            <a:pPr lvl="1"/>
            <a:r>
              <a:t>now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Content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t>Column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Column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7)</a:t>
            </a:r>
          </a:p>
        </p:txBody>
      </p:sp>
      <p:pic>
        <p:nvPicPr>
          <p:cNvPr id="3" name="Picture 1" descr="learning_team_presentation_files/figure-pptx/exampl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2286000"/>
            <a:ext cx="70104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0" y="5791200"/>
            <a:ext cx="72898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a caption!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ranklin Gothic Cond">
      <a:majorFont>
        <a:latin typeface="Franklin Gothic Demi Cond"/>
        <a:ea typeface=""/>
        <a:cs typeface=""/>
      </a:majorFont>
      <a:minorFont>
        <a:latin typeface="Franklin Gothic Medium Cond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172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Courier</vt:lpstr>
      <vt:lpstr>Franklin Gothic Demi Cond</vt:lpstr>
      <vt:lpstr>Franklin Gothic Medium Cond</vt:lpstr>
      <vt:lpstr>Tw Cen MT</vt:lpstr>
      <vt:lpstr>Wingdings 3</vt:lpstr>
      <vt:lpstr>Integral</vt:lpstr>
      <vt:lpstr>An Opposing Friendship</vt:lpstr>
      <vt:lpstr>Section Header</vt:lpstr>
      <vt:lpstr>PowerPoint Presentation</vt:lpstr>
      <vt:lpstr>Section Header (Slide 2)</vt:lpstr>
      <vt:lpstr>Title (Slide 3)</vt:lpstr>
      <vt:lpstr>Title (Slide 4)</vt:lpstr>
      <vt:lpstr>Title (Slide 5)</vt:lpstr>
      <vt:lpstr>Title (Slide 6)</vt:lpstr>
      <vt:lpstr>Title (Slide 7)</vt:lpstr>
      <vt:lpstr>Title (Slide 8)</vt:lpstr>
      <vt:lpstr>Title (Slide 9)</vt:lpstr>
      <vt:lpstr>Title (Slide 10)</vt:lpstr>
      <vt:lpstr>Title (Slide 11)</vt:lpstr>
      <vt:lpstr>Title (Slide 12)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(4:3)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</vt:lpstr>
      <vt:lpstr>Franklin Gothic Demi Cond</vt:lpstr>
      <vt:lpstr>Franklin Gothic Medium Cond</vt:lpstr>
      <vt:lpstr>Tw Cen MT</vt:lpstr>
      <vt:lpstr>Wingdings 3</vt:lpstr>
      <vt:lpstr>Integral</vt:lpstr>
      <vt:lpstr>Grant &amp; Longstreet</vt:lpstr>
      <vt:lpstr>Section Header (Slide 1)</vt:lpstr>
      <vt:lpstr>Section Header (Slide 2)</vt:lpstr>
      <vt:lpstr>Title (Slide 3)</vt:lpstr>
      <vt:lpstr>Title (Slide 4)</vt:lpstr>
      <vt:lpstr>Title (Slide 5)</vt:lpstr>
      <vt:lpstr>Title (Slide 6)</vt:lpstr>
      <vt:lpstr>Title (Slide 7)</vt:lpstr>
      <vt:lpstr>Title (Slide 8)</vt:lpstr>
      <vt:lpstr>Title (Slide 9)</vt:lpstr>
      <vt:lpstr>Title (Slide 10)</vt:lpstr>
      <vt:lpstr>Title (Slide 11)</vt:lpstr>
      <vt:lpstr>Title (Slide 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Opposing Friendship</dc:title>
  <dc:creator/>
  <cp:keywords/>
  <cp:lastModifiedBy>Geoffrey A. Reed</cp:lastModifiedBy>
  <cp:revision>1</cp:revision>
  <dcterms:created xsi:type="dcterms:W3CDTF">2018-10-17T01:39:20Z</dcterms:created>
  <dcterms:modified xsi:type="dcterms:W3CDTF">2018-10-17T01:42:25Z</dcterms:modified>
</cp:coreProperties>
</file>