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 note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 algn="ctr">
              <a:buNone/>
              <a:defRPr sz="1600"/>
            </a:lvl2pPr>
            <a:lvl3pPr marL="914377" indent="0" algn="ctr">
              <a:buNone/>
              <a:defRPr sz="16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10/20/2018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Randy Green | Daniel Hadidon | Geoffrey Reed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358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Randy Green | Daniel Hadidon | Geoffrey Reed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5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Randy Green | Daniel Hadidon | Geoffrey Reed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1448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Randy Green | Daniel Hadidon | Geoffrey Reed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2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Randy Green | Daniel Hadidon | Geoffrey Reed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6056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Randy Green | Daniel Hadidon | Geoffrey Reed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3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Randy Green | Daniel Hadidon | Geoffrey Reed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9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Randy Green | Daniel Hadidon | Geoffrey Reed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Randy Green | Daniel Hadidon | Geoffrey Reed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1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Randy Green | Daniel Hadidon | Geoffrey Reed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48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Randy Green | Daniel Hadidon | Geoffrey Reed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05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10/20/2018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Randy Green | Daniel Hadidon | Geoffrey Reed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97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hf hdr="0"/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 Opposing Friendship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Grant &amp; Longstreet</a:t>
            </a:r>
            <a:br/>
            <a:br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860599" y="4805330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(Slide 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i="1"/>
              <a:t>italic</a:t>
            </a:r>
            <a:r>
              <a:t> </a:t>
            </a:r>
            <a:r>
              <a:rPr b="1"/>
              <a:t>bold</a:t>
            </a:r>
            <a:r>
              <a:t> </a:t>
            </a:r>
            <a:r>
              <a:rPr strike="sngStrike"/>
              <a:t>strikeout</a:t>
            </a:r>
            <a:r>
              <a:t> </a:t>
            </a:r>
            <a:r>
              <a:rPr baseline="-25000"/>
              <a:t>subscript</a:t>
            </a:r>
            <a:r>
              <a:t> </a:t>
            </a:r>
            <a:r>
              <a:rPr baseline="30000"/>
              <a:t>superscript</a:t>
            </a:r>
            <a:r>
              <a:t> </a:t>
            </a:r>
            <a:r>
              <a:rPr cap="small"/>
              <a:t>small caps</a:t>
            </a:r>
            <a:r>
              <a:t> </a:t>
            </a:r>
            <a:r>
              <a:rPr sz="1350">
                <a:latin typeface="Courier"/>
              </a:rPr>
              <a:t>verbatim</a:t>
            </a:r>
          </a:p>
          <a:p>
            <a:pPr marL="952500" indent="0">
              <a:buNone/>
            </a:pPr>
            <a:r>
              <a:t>Block quote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(Slide 9)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spcBef>
                <a:spcPts val="2250"/>
              </a:spcBef>
              <a:buNone/>
            </a:pPr>
            <a:r>
              <a:rPr b="1"/>
              <a:t>Content Header</a:t>
            </a:r>
          </a:p>
          <a:p>
            <a:pPr marL="0" indent="0">
              <a:spcBef>
                <a:spcPts val="2250"/>
              </a:spcBef>
              <a:buNone/>
            </a:pPr>
            <a:r>
              <a:rPr b="1"/>
              <a:t>Smaller Header</a:t>
            </a:r>
          </a:p>
          <a:p>
            <a:pPr marL="0" indent="0">
              <a:spcBef>
                <a:spcPts val="2250"/>
              </a:spcBef>
              <a:buNone/>
            </a:pPr>
            <a:r>
              <a:rPr b="1"/>
              <a:t>Smallest Header</a:t>
            </a:r>
          </a:p>
          <a:p>
            <a:pPr marL="0" indent="0">
              <a:buNone/>
            </a:pPr>
            <a:r>
              <a:t>stuff</a:t>
            </a:r>
          </a:p>
        </p:txBody>
      </p:sp>
      <p:pic>
        <p:nvPicPr>
          <p:cNvPr id="3" name="Picture 1" descr="learning_team_presentation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2625" y="2571750"/>
            <a:ext cx="2190750" cy="262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1714500" y="5200650"/>
            <a:ext cx="2667000" cy="381000"/>
          </a:xfrm>
          <a:prstGeom prst="rect">
            <a:avLst/>
          </a:prstGeom>
          <a:noFill/>
        </p:spPr>
        <p:txBody>
          <a:bodyPr/>
          <a:lstStyle/>
          <a:p>
            <a:pPr algn="ctr"/>
            <a:r>
              <a:rPr sz="1350"/>
              <a:t>a caption!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(Slide 10)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714500" y="2571750"/>
          <a:ext cx="54292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/>
                        <a:t>one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/>
                        <a:t>two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/>
                        <a:t>three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/>
                        <a:t>four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/>
                        <a:t>five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(Slide 11)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714500" y="2571750"/>
          <a:ext cx="5467350" cy="3009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endParaRPr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cyl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disp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hp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drat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/>
                        <a:t>Mazda RX4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160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110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3.90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/>
                        <a:t>Mazda RX4 Wag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160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110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3.90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/>
                        <a:t>Datsun 710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108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93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3.85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(Slide 12)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t>Column 1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4505325" y="2571750"/>
          <a:ext cx="26670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endParaRPr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cyl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disp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hp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drat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/>
                        <a:t>Mazda RX4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160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110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3.90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49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/>
                        <a:t>Mazda RX4 Wag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160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110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3.90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/>
                        <a:t>Datsun 710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108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93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00"/>
                        <a:t>3.85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Header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860599" y="4805330"/>
            <a:ext cx="0" cy="6858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Stuff other than the section header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Header (Slide 2)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860599" y="4805330"/>
            <a:ext cx="0" cy="6858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(Slide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Content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(Slide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a</a:t>
            </a:r>
          </a:p>
          <a:p>
            <a:pPr lvl="1"/>
            <a:r>
              <a:t>nested</a:t>
            </a:r>
          </a:p>
          <a:p>
            <a:pPr lvl="2"/>
            <a:r>
              <a:t>bulleted</a:t>
            </a:r>
          </a:p>
          <a:p>
            <a:pPr lvl="2"/>
            <a:r>
              <a:t>list</a:t>
            </a:r>
          </a:p>
          <a:p>
            <a:pPr lvl="3"/>
            <a:r>
              <a:t>is</a:t>
            </a:r>
          </a:p>
          <a:p>
            <a:pPr lvl="3"/>
            <a:r>
              <a:t>good</a:t>
            </a:r>
          </a:p>
          <a:p>
            <a:pPr lvl="1"/>
            <a:r>
              <a:t>now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(Slide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Content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(Slide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t>Column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t>Column 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(Slide 7)</a:t>
            </a:r>
          </a:p>
        </p:txBody>
      </p:sp>
      <p:pic>
        <p:nvPicPr>
          <p:cNvPr id="3" name="Picture 1" descr="learning_team_presentation_files/figure-pptx/exampl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19275" y="2571750"/>
            <a:ext cx="5257800" cy="262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714500" y="5200650"/>
            <a:ext cx="5467350" cy="381000"/>
          </a:xfrm>
          <a:prstGeom prst="rect">
            <a:avLst/>
          </a:prstGeom>
          <a:noFill/>
        </p:spPr>
        <p:txBody>
          <a:bodyPr/>
          <a:lstStyle/>
          <a:p>
            <a:pPr algn="ctr"/>
            <a:r>
              <a:rPr sz="1350"/>
              <a:t>a caption!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ranklin Gothic Cond">
      <a:majorFont>
        <a:latin typeface="Franklin Gothic Demi Cond"/>
        <a:ea typeface=""/>
        <a:cs typeface=""/>
      </a:majorFont>
      <a:minorFont>
        <a:latin typeface="Franklin Gothic Medium Cond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172</Words>
  <Application>Microsoft Office PowerPoint</Application>
  <PresentationFormat>On-screen Show (4:3)</PresentationFormat>
  <Paragraphs>90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Courier</vt:lpstr>
      <vt:lpstr>Franklin Gothic Demi Cond</vt:lpstr>
      <vt:lpstr>Franklin Gothic Medium Cond</vt:lpstr>
      <vt:lpstr>Tw Cen MT</vt:lpstr>
      <vt:lpstr>Wingdings 3</vt:lpstr>
      <vt:lpstr>Integral</vt:lpstr>
      <vt:lpstr>An Opposing Friendship</vt:lpstr>
      <vt:lpstr>Section Header</vt:lpstr>
      <vt:lpstr>PowerPoint Presentation</vt:lpstr>
      <vt:lpstr>Section Header (Slide 2)</vt:lpstr>
      <vt:lpstr>Title (Slide 3)</vt:lpstr>
      <vt:lpstr>Title (Slide 4)</vt:lpstr>
      <vt:lpstr>Title (Slide 5)</vt:lpstr>
      <vt:lpstr>Title (Slide 6)</vt:lpstr>
      <vt:lpstr>Title (Slide 7)</vt:lpstr>
      <vt:lpstr>Title (Slide 8)</vt:lpstr>
      <vt:lpstr>Title (Slide 9)</vt:lpstr>
      <vt:lpstr>Title (Slide 10)</vt:lpstr>
      <vt:lpstr>Title (Slide 11)</vt:lpstr>
      <vt:lpstr>Title (Slide 12)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On-screen Show (4:3)</PresentationFormat>
  <Paragraphs>90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Courier</vt:lpstr>
      <vt:lpstr>Franklin Gothic Demi Cond</vt:lpstr>
      <vt:lpstr>Franklin Gothic Medium Cond</vt:lpstr>
      <vt:lpstr>Tw Cen MT</vt:lpstr>
      <vt:lpstr>Wingdings 3</vt:lpstr>
      <vt:lpstr>Integral</vt:lpstr>
      <vt:lpstr>Grant &amp; Longstreet</vt:lpstr>
      <vt:lpstr>Section Header (Slide 1)</vt:lpstr>
      <vt:lpstr>Section Header (Slide 2)</vt:lpstr>
      <vt:lpstr>Title (Slide 3)</vt:lpstr>
      <vt:lpstr>Title (Slide 4)</vt:lpstr>
      <vt:lpstr>Title (Slide 5)</vt:lpstr>
      <vt:lpstr>Title (Slide 6)</vt:lpstr>
      <vt:lpstr>Title (Slide 7)</vt:lpstr>
      <vt:lpstr>Title (Slide 8)</vt:lpstr>
      <vt:lpstr>Title (Slide 9)</vt:lpstr>
      <vt:lpstr>Title (Slide 10)</vt:lpstr>
      <vt:lpstr>Title (Slide 11)</vt:lpstr>
      <vt:lpstr>Title (Slide 12)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Opposing Friendship</dc:title>
  <dc:creator/>
  <cp:keywords/>
  <cp:lastModifiedBy>Geoffrey A. Reed</cp:lastModifiedBy>
  <cp:revision>2</cp:revision>
  <dcterms:created xsi:type="dcterms:W3CDTF">2018-10-17T01:39:20Z</dcterms:created>
  <dcterms:modified xsi:type="dcterms:W3CDTF">2018-10-20T03:17:53Z</dcterms:modified>
</cp:coreProperties>
</file>