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4" r:id="rId3"/>
    <p:sldId id="312" r:id="rId4"/>
    <p:sldId id="317" r:id="rId5"/>
    <p:sldId id="311" r:id="rId6"/>
    <p:sldId id="313" r:id="rId7"/>
    <p:sldId id="314" r:id="rId8"/>
    <p:sldId id="315" r:id="rId9"/>
    <p:sldId id="316" r:id="rId10"/>
    <p:sldId id="27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21CCF6-63CD-4027-B159-030D93C63D0B}">
          <p14:sldIdLst>
            <p14:sldId id="261"/>
            <p14:sldId id="264"/>
          </p14:sldIdLst>
        </p14:section>
        <p14:section name="bruteforce - Pseudocode" id="{1707F46F-3635-4945-9638-2F6641B1A94C}">
          <p14:sldIdLst>
            <p14:sldId id="312"/>
            <p14:sldId id="317"/>
          </p14:sldIdLst>
        </p14:section>
        <p14:section name="bruteforce - Perfs" id="{E983AB5B-7300-45BF-8CC5-BDBA9014C0E7}">
          <p14:sldIdLst>
            <p14:sldId id="311"/>
          </p14:sldIdLst>
        </p14:section>
        <p14:section name="optimized - Pseudocode/diagramme" id="{E3EF66F9-02C8-45F0-A757-D705B1A1925E}">
          <p14:sldIdLst>
            <p14:sldId id="313"/>
          </p14:sldIdLst>
        </p14:section>
        <p14:section name="optimized - Cas limites" id="{C7212572-82B6-47DD-815A-BEDB161CE5E4}">
          <p14:sldIdLst>
            <p14:sldId id="314"/>
          </p14:sldIdLst>
        </p14:section>
        <p14:section name="Comparaison perfs brute/opti" id="{03350754-2FCE-42D0-86EB-8889F16C9F5A}">
          <p14:sldIdLst>
            <p14:sldId id="315"/>
          </p14:sldIdLst>
        </p14:section>
        <p14:section name="Idées d'amélioration" id="{9D71F25E-819B-45E9-99F3-CDFED07E59A1}">
          <p14:sldIdLst>
            <p14:sldId id="316"/>
          </p14:sldIdLst>
        </p14:section>
        <p14:section name="Fin - Remerciements" id="{D72A8010-DC23-48C0-A70D-E4FCDD363410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164"/>
    <a:srgbClr val="8BCD29"/>
    <a:srgbClr val="49C8D9"/>
    <a:srgbClr val="399DD1"/>
    <a:srgbClr val="F5F3CE"/>
    <a:srgbClr val="A0A0A0"/>
    <a:srgbClr val="8C8C8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73" autoAdjust="0"/>
  </p:normalViewPr>
  <p:slideViewPr>
    <p:cSldViewPr snapToGrid="0">
      <p:cViewPr varScale="1">
        <p:scale>
          <a:sx n="101" d="100"/>
          <a:sy n="101" d="100"/>
        </p:scale>
        <p:origin x="85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F9E709-A5F1-4505-8981-3A1A49D77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5CD2A5-1E24-441B-B170-8A6AC6223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EFC0-2236-48A2-B120-C759EDA2264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B654CD-4F64-4FF5-A60A-356C6D1EC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5E9BF-F2BB-49CB-AC77-449DE20C5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1DE52-8B0E-4F52-AB82-FC9964F39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C6B1-E7AA-4745-9EA3-948DDA335211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0893-6ED6-40C1-AB5D-B389C6145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5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bien merci Alexandre.</a:t>
            </a:r>
          </a:p>
          <a:p>
            <a:r>
              <a:rPr lang="fr-FR" dirty="0"/>
              <a:t>bonjour et bienvenu à tous pour cette présentation</a:t>
            </a:r>
          </a:p>
          <a:p>
            <a:r>
              <a:rPr lang="fr-FR" dirty="0"/>
              <a:t>de votre nouvelle application web.</a:t>
            </a:r>
          </a:p>
          <a:p>
            <a:endParaRPr lang="fr-FR" dirty="0"/>
          </a:p>
          <a:p>
            <a:r>
              <a:rPr lang="fr-FR" dirty="0"/>
              <a:t>je suis Geoffrey Llopis, le développeur.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FAF6C-1674-4845-82B1-6312EC5A7D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0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0893-6ED6-40C1-AB5D-B389C6145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4D64-790D-415B-A48A-9B1FAF91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68AA0-518A-44A1-ACC7-0F78B71A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9BAFD1-0EEB-4A4A-9305-F43EA5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B52BBF-3D2E-4DB7-B1B2-3EEDAF05D916}" type="datetime1">
              <a:rPr lang="fr-FR" smtClean="0"/>
              <a:pPr/>
              <a:t>05/01/2022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706C-7CD2-4EA7-A243-D45782F6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35BDF-007B-470B-A0C3-58C33B03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6BEB1-3CF3-40A7-BB14-762CC3E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B56501-E7FC-4AA4-829C-7EB06C5B501B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D8EF2-83F9-4CE6-BAD7-C9828B2B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47DE8-8C98-4E6F-B1F2-424183E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08267A-232A-4C9B-AB7A-6F70C5D4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03DF3-4862-4800-9A5E-CD32372D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E8BED-B538-4405-8A08-58C9F86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1EA16D8-943B-480F-B7AB-8A20EEC88A30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D7435-17F1-4F72-924F-3FD767C7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7C93C-77A4-4220-AB9D-1BB931A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44AF-D4A3-4D9E-82B0-7EAE762A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CE3A6-D1BC-4B7C-8320-F0A9459B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C5A3-9381-4B97-82E4-385F6F49F69F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716E524-F7FE-4CF1-BC8B-47DD9AC23070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3C02CEC-59A5-40E6-8F07-291C15F195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800" y="1850400"/>
            <a:ext cx="10746000" cy="352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639B97D-31F0-4A21-8C07-4851F7A47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2400" y="1814400"/>
            <a:ext cx="5158800" cy="36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900"/>
            </a:lvl1pPr>
            <a:lvl2pPr marL="457189" indent="0">
              <a:buFontTx/>
              <a:buNone/>
              <a:defRPr sz="1900"/>
            </a:lvl2pPr>
            <a:lvl3pPr marL="914377" indent="0">
              <a:buFontTx/>
              <a:buNone/>
              <a:defRPr sz="1900"/>
            </a:lvl3pPr>
            <a:lvl4pPr marL="1371566" indent="0">
              <a:buFontTx/>
              <a:buNone/>
              <a:defRPr sz="1900"/>
            </a:lvl4pPr>
            <a:lvl5pPr marL="1828755" indent="0">
              <a:buFontTx/>
              <a:buNone/>
              <a:defRPr sz="19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6754ABA-44FB-479E-BE65-E29D3CB5F811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48C4AFC-C9D8-49AC-8FF0-BA9D194CDE2B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2E18-C618-46F2-A0D8-9D16BD2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62FBE-5B2E-4F67-9282-60F6FFF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FB92B-8524-4AE5-B078-9D60A3D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36D8786-97C7-4BAF-A4C9-C839CD61D49F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F14CF-1CA0-45D1-B96A-CFA450B2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A3F9-F120-439C-BD6D-5C8C6D4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BD89-D097-498B-9DD3-FB03F58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AE8FB-C1B2-4C95-8B2A-6717228E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1E4B5-C4BA-432A-8E72-7428001A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FC9D63-F7FD-4B57-A10C-53BD374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74B9914-FBA4-40D6-94C7-D139128B50C8}" type="datetime1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C128B-D296-4952-892A-CE4775C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91B0D-3708-405F-8713-24B907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F77C-A706-44E8-8170-4518D67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E74A9-0DCC-421C-A0BB-DB9D5635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7A297-7055-4C87-BCA7-7449D1C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B9943-76F5-4E26-91D7-C75ECEEF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9FC23-923E-47BE-85B2-E153A7C06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3792E-8BA8-4E9A-86D8-A8FE9897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704AF8-D9A6-4385-8AB7-F174826852B4}" type="datetime1">
              <a:rPr lang="fr-FR" smtClean="0"/>
              <a:t>05/01/2022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7246CF-11C7-4CE1-A643-323F365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E1896-C9E2-4240-A17E-715F929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CE8AC-3E10-4F6A-A265-E552DF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0D6A1EBD-DFB0-400C-9590-7D698123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EE6A89-DFCB-4FC8-A1BB-9845AC41F3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FF1D53-8D29-4324-834D-F2C04D6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B68652-01BB-4E56-9340-87662979ACA3}" type="datetime1">
              <a:rPr lang="fr-FR" smtClean="0"/>
              <a:t>05/01/2022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D837-0DE5-4977-9982-1BB5488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8150D7-0691-499D-8C20-A9315D6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7C846-E48B-4590-BD19-B2BA7985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91BA6-16DA-4963-96B7-6EB34A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6ADEA-5A7A-424E-99AE-580E950F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40581-6B15-4EA5-99F6-CE3F490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C149F96-B5CE-4558-BCAE-5D6484994026}" type="datetime1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AC9E0-9EE8-4F22-82B7-6C3979D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DF099-895D-4156-A0E7-6F2FA7B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C943-F050-4D75-99B6-04BF16C9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BE6402-8D1C-40A5-8B52-7E3AFC41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B6819-4876-492F-B292-7C356EED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91CE8-0298-43EB-96E4-EC6E7CA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90BA0F-8B4E-4DE9-A747-69F5CB516130}" type="datetime1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AE6EB-3601-47C4-A555-C7A60C5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8E00-C3E0-40CC-A616-10E64A6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75FF3784-0F6C-4378-B416-9218ED486BD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3C3F9DA-064A-404B-8E2B-84A19D74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D57578-8FE2-4469-A516-156BBECEE892}" type="datetime1">
              <a:rPr lang="fr-FR" smtClean="0"/>
              <a:t>05/01/2022</a:t>
            </a:fld>
            <a:endParaRPr lang="fr-FR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2299FE-EBCA-42D3-87AF-E6A06E29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8B866FA-3AC9-49F4-B180-B0900AAA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000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678367-5072-45AD-B6D7-DF2DF622D4DE}"/>
              </a:ext>
            </a:extLst>
          </p:cNvPr>
          <p:cNvSpPr txBox="1"/>
          <p:nvPr userDrawn="1"/>
        </p:nvSpPr>
        <p:spPr>
          <a:xfrm>
            <a:off x="6422400" y="1814400"/>
            <a:ext cx="51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6" name="Espace réservé du titre 1">
            <a:extLst>
              <a:ext uri="{FF2B5EF4-FFF2-40B4-BE49-F238E27FC236}">
                <a16:creationId xmlns:a16="http://schemas.microsoft.com/office/drawing/2014/main" id="{7C68DCF6-0D8C-40CE-8EA8-75CD25B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0446DCB4-4778-48F5-BE7C-EF3B6999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D0BE663-3D25-4AF7-B5DD-90A3AB98AD47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4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9275B8-12B6-4B15-95AB-49403C58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158" y="1565430"/>
            <a:ext cx="2798956" cy="3162663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C369A9C-72A2-4D1C-978D-4AF891A57690}"/>
              </a:ext>
            </a:extLst>
          </p:cNvPr>
          <p:cNvGrpSpPr/>
          <p:nvPr/>
        </p:nvGrpSpPr>
        <p:grpSpPr>
          <a:xfrm>
            <a:off x="313760" y="6143480"/>
            <a:ext cx="11556096" cy="646331"/>
            <a:chOff x="386630" y="5834715"/>
            <a:chExt cx="11336215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D22787-0595-45E1-96F7-ACA4609C91A6}"/>
                </a:ext>
              </a:extLst>
            </p:cNvPr>
            <p:cNvSpPr txBox="1"/>
            <p:nvPr/>
          </p:nvSpPr>
          <p:spPr>
            <a:xfrm>
              <a:off x="838201" y="5834715"/>
              <a:ext cx="108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 fictif réalisé dans le cadre du projet 06 du parcours ‘Développeur d’applications – Python’ d’</a:t>
              </a:r>
              <a:r>
                <a:rPr kumimoji="0" lang="fr-F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OpenClassrooms</a:t>
              </a: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Soutenance du projet 07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B3D5BF1-4254-4B35-91A3-E0A50E31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0" y="5932095"/>
              <a:ext cx="451569" cy="451569"/>
            </a:xfrm>
            <a:prstGeom prst="rect">
              <a:avLst/>
            </a:prstGeom>
          </p:spPr>
        </p:pic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113FD79B-AA35-4A40-A851-176E5645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5255572"/>
            <a:ext cx="9582150" cy="3906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/>
              <a:t>Développeur : Geoffrey Llopis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665B0F-0E11-414A-9DBA-5B126AF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3" y="2335089"/>
            <a:ext cx="9582151" cy="1623347"/>
          </a:xfrm>
        </p:spPr>
        <p:txBody>
          <a:bodyPr>
            <a:normAutofit fontScale="90000"/>
          </a:bodyPr>
          <a:lstStyle/>
          <a:p>
            <a:r>
              <a:rPr lang="fr-FR" dirty="0"/>
              <a:t>Le futur</a:t>
            </a:r>
            <a:br>
              <a:rPr lang="fr-FR" dirty="0"/>
            </a:br>
            <a:r>
              <a:rPr lang="fr-FR" dirty="0"/>
              <a:t>titre</a:t>
            </a:r>
            <a:endParaRPr lang="fr-FR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E8C03-31E0-47CC-AB94-D43602B3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??/0?/2022</a:t>
            </a:r>
          </a:p>
        </p:txBody>
      </p:sp>
    </p:spTree>
    <p:extLst>
      <p:ext uri="{BB962C8B-B14F-4D97-AF65-F5344CB8AC3E}">
        <p14:creationId xmlns:p14="http://schemas.microsoft.com/office/powerpoint/2010/main" val="83400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ACF3525-BC08-43EC-977E-2705C9F89C2B}"/>
              </a:ext>
            </a:extLst>
          </p:cNvPr>
          <p:cNvSpPr txBox="1"/>
          <p:nvPr/>
        </p:nvSpPr>
        <p:spPr>
          <a:xfrm>
            <a:off x="4014372" y="3167390"/>
            <a:ext cx="416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Merci pour votre attention.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596896-7F48-45BC-8A72-58FAFDE0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3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3ABB5-3FA6-4B0A-A25F-534C49C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79667E-28FC-46F2-8E02-1AD4D15D0D20}"/>
              </a:ext>
            </a:extLst>
          </p:cNvPr>
          <p:cNvSpPr txBox="1"/>
          <p:nvPr/>
        </p:nvSpPr>
        <p:spPr>
          <a:xfrm>
            <a:off x="3112851" y="2228671"/>
            <a:ext cx="5001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bruteforce.py</a:t>
            </a:r>
          </a:p>
          <a:p>
            <a:pPr marL="742950" lvl="1" indent="-285750">
              <a:buFontTx/>
              <a:buChar char="-"/>
            </a:pPr>
            <a:r>
              <a:rPr lang="fr-FR" sz="2400" dirty="0"/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400" dirty="0"/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optimized.py</a:t>
            </a:r>
          </a:p>
          <a:p>
            <a:pPr marL="742950" lvl="1" indent="-285750">
              <a:buFontTx/>
              <a:buChar char="-"/>
            </a:pPr>
            <a:r>
              <a:rPr lang="fr-FR" sz="2400" dirty="0"/>
              <a:t>Pseudocode et/ou diagramme</a:t>
            </a:r>
          </a:p>
          <a:p>
            <a:pPr marL="742950" lvl="1" indent="-285750">
              <a:buFontTx/>
              <a:buChar char="-"/>
            </a:pPr>
            <a:r>
              <a:rPr lang="fr-FR" sz="2400" dirty="0"/>
              <a:t>Cas limites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Comparaisons performances</a:t>
            </a:r>
          </a:p>
          <a:p>
            <a:pPr marL="742950" lvl="1" indent="-285750">
              <a:buFontTx/>
              <a:buChar char="-"/>
            </a:pPr>
            <a:endParaRPr lang="fr-FR" sz="2400" dirty="0"/>
          </a:p>
          <a:p>
            <a:pPr marL="742950" lvl="1" indent="-28575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39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151D1B3-3E26-45C7-B2D8-6CBEE301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1440000"/>
            <a:ext cx="9397160" cy="504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CB9E246E-664B-45CB-AF40-2707547698F2}"/>
              </a:ext>
            </a:extLst>
          </p:cNvPr>
          <p:cNvSpPr/>
          <p:nvPr/>
        </p:nvSpPr>
        <p:spPr>
          <a:xfrm>
            <a:off x="5255017" y="1798730"/>
            <a:ext cx="362583" cy="431800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B61D8F-8C43-47F0-BC2C-435AA8AF6070}"/>
              </a:ext>
            </a:extLst>
          </p:cNvPr>
          <p:cNvSpPr/>
          <p:nvPr/>
        </p:nvSpPr>
        <p:spPr>
          <a:xfrm>
            <a:off x="5255650" y="2339186"/>
            <a:ext cx="362583" cy="431800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AA41E13-FFC9-4F1A-8375-ED310C91907E}"/>
              </a:ext>
            </a:extLst>
          </p:cNvPr>
          <p:cNvSpPr/>
          <p:nvPr/>
        </p:nvSpPr>
        <p:spPr>
          <a:xfrm>
            <a:off x="5249297" y="2917138"/>
            <a:ext cx="362583" cy="152306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48EFF560-BB3B-49A1-B6F5-B9176D87E3C9}"/>
              </a:ext>
            </a:extLst>
          </p:cNvPr>
          <p:cNvSpPr/>
          <p:nvPr/>
        </p:nvSpPr>
        <p:spPr>
          <a:xfrm>
            <a:off x="5249296" y="4628986"/>
            <a:ext cx="362583" cy="4978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676F578A-E0BC-46C4-9AF2-A33F3FA14734}"/>
              </a:ext>
            </a:extLst>
          </p:cNvPr>
          <p:cNvSpPr/>
          <p:nvPr/>
        </p:nvSpPr>
        <p:spPr>
          <a:xfrm>
            <a:off x="5255650" y="5224826"/>
            <a:ext cx="362583" cy="290254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12461E6B-4CAA-4259-B0E8-8E5F082F43D1}"/>
              </a:ext>
            </a:extLst>
          </p:cNvPr>
          <p:cNvSpPr/>
          <p:nvPr/>
        </p:nvSpPr>
        <p:spPr>
          <a:xfrm>
            <a:off x="5249295" y="5661800"/>
            <a:ext cx="362583" cy="69455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DE83F58-9981-467B-BE68-E925E3846EDD}"/>
              </a:ext>
            </a:extLst>
          </p:cNvPr>
          <p:cNvSpPr txBox="1"/>
          <p:nvPr/>
        </p:nvSpPr>
        <p:spPr>
          <a:xfrm>
            <a:off x="6196533" y="14188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64B164"/>
                </a:solidFill>
              </a:rPr>
              <a:t>Big-O</a:t>
            </a:r>
            <a:endParaRPr lang="fr-FR" sz="1400" dirty="0">
              <a:solidFill>
                <a:srgbClr val="64B164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FF457D3-E94A-4463-8FA9-2CFCCB7D1187}"/>
              </a:ext>
            </a:extLst>
          </p:cNvPr>
          <p:cNvSpPr txBox="1"/>
          <p:nvPr/>
        </p:nvSpPr>
        <p:spPr>
          <a:xfrm>
            <a:off x="5926664" y="184486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4B164"/>
                </a:solidFill>
              </a:rPr>
              <a:t>O(n)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6EE00B-63CF-42EE-9690-6CF72B0D5F24}"/>
              </a:ext>
            </a:extLst>
          </p:cNvPr>
          <p:cNvSpPr txBox="1"/>
          <p:nvPr/>
        </p:nvSpPr>
        <p:spPr>
          <a:xfrm>
            <a:off x="5926664" y="238580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4B164"/>
                </a:solidFill>
              </a:rPr>
              <a:t>O(2^n)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B17ABF-4474-4218-AE6B-ED2A62E379CC}"/>
              </a:ext>
            </a:extLst>
          </p:cNvPr>
          <p:cNvSpPr txBox="1"/>
          <p:nvPr/>
        </p:nvSpPr>
        <p:spPr>
          <a:xfrm>
            <a:off x="5926663" y="350939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4B164"/>
                </a:solidFill>
              </a:rPr>
              <a:t>O(n^2)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625B53-A8CE-4376-BF30-E05EDA7D8711}"/>
              </a:ext>
            </a:extLst>
          </p:cNvPr>
          <p:cNvSpPr txBox="1"/>
          <p:nvPr/>
        </p:nvSpPr>
        <p:spPr>
          <a:xfrm>
            <a:off x="5934282" y="470862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4B164"/>
                </a:solidFill>
              </a:rPr>
              <a:t>O(n)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E1952D-3C28-4CBE-86C7-D1885DFE67D8}"/>
              </a:ext>
            </a:extLst>
          </p:cNvPr>
          <p:cNvSpPr txBox="1"/>
          <p:nvPr/>
        </p:nvSpPr>
        <p:spPr>
          <a:xfrm>
            <a:off x="5926662" y="5200676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4B164"/>
                </a:solidFill>
              </a:rPr>
              <a:t>O(1)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E3272BA-AF9A-403D-AB22-678A6D00FCFF}"/>
              </a:ext>
            </a:extLst>
          </p:cNvPr>
          <p:cNvSpPr txBox="1"/>
          <p:nvPr/>
        </p:nvSpPr>
        <p:spPr>
          <a:xfrm>
            <a:off x="5926661" y="584276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4B164"/>
                </a:solidFill>
              </a:rPr>
              <a:t>O(n)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C19CDB-26D5-4AE0-8C46-A91296F51749}"/>
              </a:ext>
            </a:extLst>
          </p:cNvPr>
          <p:cNvSpPr txBox="1"/>
          <p:nvPr/>
        </p:nvSpPr>
        <p:spPr>
          <a:xfrm>
            <a:off x="7606193" y="145173"/>
            <a:ext cx="458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Anas, si dans l’idée, c’est correct, </a:t>
            </a:r>
          </a:p>
          <a:p>
            <a:r>
              <a:rPr lang="fr-FR" dirty="0"/>
              <a:t>alors je ferais un meilleur découpage des slides</a:t>
            </a:r>
          </a:p>
        </p:txBody>
      </p:sp>
    </p:spTree>
    <p:extLst>
      <p:ext uri="{BB962C8B-B14F-4D97-AF65-F5344CB8AC3E}">
        <p14:creationId xmlns:p14="http://schemas.microsoft.com/office/powerpoint/2010/main" val="333787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51D1B3-3E26-45C7-B2D8-6CBEE3017E7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000" y="1440000"/>
            <a:ext cx="9396000" cy="5040000"/>
          </a:xfrm>
          <a:prstGeom prst="rect">
            <a:avLst/>
          </a:prstGeom>
        </p:spPr>
      </p:pic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C40DAE66-3392-4AE8-AD96-929A30527245}"/>
              </a:ext>
            </a:extLst>
          </p:cNvPr>
          <p:cNvSpPr/>
          <p:nvPr/>
        </p:nvSpPr>
        <p:spPr>
          <a:xfrm>
            <a:off x="5255017" y="1798730"/>
            <a:ext cx="362583" cy="431800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325563-F38F-42BB-8BA3-41B3CB4BECBB}"/>
              </a:ext>
            </a:extLst>
          </p:cNvPr>
          <p:cNvSpPr txBox="1"/>
          <p:nvPr/>
        </p:nvSpPr>
        <p:spPr>
          <a:xfrm>
            <a:off x="6196533" y="14188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64B164"/>
                </a:solidFill>
              </a:rPr>
              <a:t>Big-O</a:t>
            </a:r>
            <a:endParaRPr lang="fr-FR" sz="1400" dirty="0">
              <a:solidFill>
                <a:srgbClr val="64B164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F5C6E8-A0B6-4D2F-B2A2-52252F676A36}"/>
              </a:ext>
            </a:extLst>
          </p:cNvPr>
          <p:cNvSpPr txBox="1"/>
          <p:nvPr/>
        </p:nvSpPr>
        <p:spPr>
          <a:xfrm>
            <a:off x="5926664" y="1844865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4B164"/>
                </a:solidFill>
              </a:rPr>
              <a:t>O(1)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F26404-F3DA-4540-A487-EC6727623E30}"/>
              </a:ext>
            </a:extLst>
          </p:cNvPr>
          <p:cNvSpPr txBox="1"/>
          <p:nvPr/>
        </p:nvSpPr>
        <p:spPr>
          <a:xfrm>
            <a:off x="3459156" y="3960000"/>
            <a:ext cx="431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du </a:t>
            </a:r>
            <a:r>
              <a:rPr lang="fr-FR" dirty="0" err="1">
                <a:solidFill>
                  <a:srgbClr val="64B164"/>
                </a:solidFill>
              </a:rPr>
              <a:t>bruteforce</a:t>
            </a:r>
            <a:r>
              <a:rPr lang="fr-FR" dirty="0">
                <a:solidFill>
                  <a:srgbClr val="64B164"/>
                </a:solidFill>
              </a:rPr>
              <a:t> : O(2^n)</a:t>
            </a:r>
          </a:p>
        </p:txBody>
      </p:sp>
    </p:spTree>
    <p:extLst>
      <p:ext uri="{BB962C8B-B14F-4D97-AF65-F5344CB8AC3E}">
        <p14:creationId xmlns:p14="http://schemas.microsoft.com/office/powerpoint/2010/main" val="406192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B54529-8740-4915-BEB4-A483167E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828" y="1895631"/>
            <a:ext cx="5852172" cy="438912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42A67DE-0D67-41C0-98C6-6D5BDC18338A}"/>
              </a:ext>
            </a:extLst>
          </p:cNvPr>
          <p:cNvSpPr txBox="1"/>
          <p:nvPr/>
        </p:nvSpPr>
        <p:spPr>
          <a:xfrm>
            <a:off x="6937805" y="1331496"/>
            <a:ext cx="525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Anas, l’habillage du graph est temporaire.</a:t>
            </a:r>
          </a:p>
          <a:p>
            <a:r>
              <a:rPr lang="fr-FR" dirty="0"/>
              <a:t>Je prévois de changer les couleurs, les unités des axes </a:t>
            </a:r>
          </a:p>
          <a:p>
            <a:r>
              <a:rPr lang="fr-FR" dirty="0"/>
              <a:t>et d’ajouter une légende pour les trois courbes.</a:t>
            </a:r>
          </a:p>
        </p:txBody>
      </p:sp>
    </p:spTree>
    <p:extLst>
      <p:ext uri="{BB962C8B-B14F-4D97-AF65-F5344CB8AC3E}">
        <p14:creationId xmlns:p14="http://schemas.microsoft.com/office/powerpoint/2010/main" val="107812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optimized.py =&gt; Pseudocode/diagrammes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11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2161E-D157-4DD3-8676-561D468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optimized.py =&gt; Cas limites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0DC6FB-56E6-483B-ABE2-6FA64B7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14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performances brute/</a:t>
            </a:r>
            <a:r>
              <a:rPr lang="fr-FR" dirty="0" err="1"/>
              <a:t>opti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98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D166C-6BB7-44CD-B06B-CC20A965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Idées d’améliorations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751994-A367-4785-93E4-E8C8525B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44354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4690</TotalTime>
  <Words>222</Words>
  <Application>Microsoft Office PowerPoint</Application>
  <PresentationFormat>Grand écran</PresentationFormat>
  <Paragraphs>51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1_Thème Office</vt:lpstr>
      <vt:lpstr>Le futur titre</vt:lpstr>
      <vt:lpstr>Sommaire</vt:lpstr>
      <vt:lpstr>bruteforce.py =&gt; Pseudocode</vt:lpstr>
      <vt:lpstr>bruteforce.py =&gt; Pseudocode</vt:lpstr>
      <vt:lpstr>bruteforce.py =&gt; Performances</vt:lpstr>
      <vt:lpstr>optimized.py =&gt; Pseudocode/diagrammes</vt:lpstr>
      <vt:lpstr>optimized.py =&gt; Cas limites</vt:lpstr>
      <vt:lpstr>Comparaison performances brute/opti</vt:lpstr>
      <vt:lpstr>Idées d’améliorations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LLOPIS Geoffrey</dc:creator>
  <cp:lastModifiedBy>LLOPIS Geoffrey</cp:lastModifiedBy>
  <cp:revision>128</cp:revision>
  <dcterms:created xsi:type="dcterms:W3CDTF">2021-07-10T04:40:52Z</dcterms:created>
  <dcterms:modified xsi:type="dcterms:W3CDTF">2022-01-05T09:44:59Z</dcterms:modified>
</cp:coreProperties>
</file>