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1" r:id="rId2"/>
    <p:sldId id="264" r:id="rId3"/>
    <p:sldId id="324" r:id="rId4"/>
    <p:sldId id="318" r:id="rId5"/>
    <p:sldId id="319" r:id="rId6"/>
    <p:sldId id="325" r:id="rId7"/>
    <p:sldId id="332" r:id="rId8"/>
    <p:sldId id="321" r:id="rId9"/>
    <p:sldId id="333" r:id="rId10"/>
    <p:sldId id="335" r:id="rId11"/>
    <p:sldId id="336" r:id="rId12"/>
    <p:sldId id="344" r:id="rId13"/>
    <p:sldId id="340" r:id="rId14"/>
    <p:sldId id="338" r:id="rId15"/>
    <p:sldId id="341" r:id="rId16"/>
    <p:sldId id="343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2821CCF6-63CD-4027-B159-030D93C63D0B}">
          <p14:sldIdLst>
            <p14:sldId id="261"/>
            <p14:sldId id="264"/>
          </p14:sldIdLst>
        </p14:section>
        <p14:section name="Avant-propos / généralité" id="{7D672B9A-7384-41A1-9FB2-3DA46937F8C5}">
          <p14:sldIdLst>
            <p14:sldId id="324"/>
          </p14:sldIdLst>
        </p14:section>
        <p14:section name="bruteforce - Pseudocode" id="{1707F46F-3635-4945-9638-2F6641B1A94C}">
          <p14:sldIdLst>
            <p14:sldId id="318"/>
            <p14:sldId id="319"/>
          </p14:sldIdLst>
        </p14:section>
        <p14:section name="bruteforce - Perfs" id="{E983AB5B-7300-45BF-8CC5-BDBA9014C0E7}">
          <p14:sldIdLst>
            <p14:sldId id="325"/>
          </p14:sldIdLst>
        </p14:section>
        <p14:section name="gourmand - Pseudocode" id="{E3EF66F9-02C8-45F0-A757-D705B1A1925E}">
          <p14:sldIdLst>
            <p14:sldId id="332"/>
            <p14:sldId id="321"/>
          </p14:sldIdLst>
        </p14:section>
        <p14:section name="gourmand - Perfs" id="{C7212572-82B6-47DD-815A-BEDB161CE5E4}">
          <p14:sldIdLst>
            <p14:sldId id="333"/>
          </p14:sldIdLst>
        </p14:section>
        <p14:section name="brute/gourm Perfs &amp; Cas limite" id="{03350754-2FCE-42D0-86EB-8889F16C9F5A}">
          <p14:sldIdLst>
            <p14:sldId id="335"/>
          </p14:sldIdLst>
        </p14:section>
        <p14:section name="Autres options" id="{F5C2B755-0759-449A-8279-97569C95EDC2}">
          <p14:sldIdLst/>
        </p14:section>
        <p14:section name="knapsack td/bu - Pseudocode" id="{2833CFB0-5DB1-4A09-9062-4134E9B9E54D}">
          <p14:sldIdLst>
            <p14:sldId id="336"/>
          </p14:sldIdLst>
        </p14:section>
        <p14:section name="knapsack td/bu - Temporelle" id="{303A63E7-A6E1-4FC2-9127-C7BE4B45FE61}">
          <p14:sldIdLst>
            <p14:sldId id="344"/>
          </p14:sldIdLst>
        </p14:section>
        <p14:section name="td/bu Perfs &amp; Cas limite" id="{CBDCB98B-B224-4064-8EFC-046D3BFBFBF6}">
          <p14:sldIdLst>
            <p14:sldId id="340"/>
          </p14:sldIdLst>
        </p14:section>
        <p14:section name="Synthèse des 4 méthodes" id="{EC63B18B-4F9C-44BE-B858-194F136B4F8C}">
          <p14:sldIdLst>
            <p14:sldId id="338"/>
          </p14:sldIdLst>
        </p14:section>
        <p14:section name="Achats bu/gourmand/Sienna" id="{A7AEC4D9-B5EC-4EC1-8491-9C3DD89C3B11}">
          <p14:sldIdLst>
            <p14:sldId id="341"/>
            <p14:sldId id="343"/>
          </p14:sldIdLst>
        </p14:section>
        <p14:section name="Idées d'amélioration" id="{9D71F25E-819B-45E9-99F3-CDFED07E59A1}">
          <p14:sldIdLst/>
        </p14:section>
        <p14:section name="Fin - Remerciements" id="{D72A8010-DC23-48C0-A70D-E4FCDD363410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B164"/>
    <a:srgbClr val="4E95A1"/>
    <a:srgbClr val="FF5050"/>
    <a:srgbClr val="CC0000"/>
    <a:srgbClr val="FF0000"/>
    <a:srgbClr val="272822"/>
    <a:srgbClr val="FFFF00"/>
    <a:srgbClr val="66D9EF"/>
    <a:srgbClr val="A9D18E"/>
    <a:srgbClr val="8BC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20" autoAdjust="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open_class_rooms\p07\p07_autre\Pr&#233;sentation\tableau%20comparatifs%20fin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Complexité de gourmand.py</a:t>
            </a:r>
          </a:p>
          <a:p>
            <a:pPr>
              <a:defRPr/>
            </a:pPr>
            <a:r>
              <a:rPr lang="fr-FR" dirty="0"/>
              <a:t>(1 000</a:t>
            </a:r>
            <a:r>
              <a:rPr lang="fr-FR" baseline="0" dirty="0"/>
              <a:t> actions)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strRef>
              <c:f>'Graph - optimized'!$D$2</c:f>
              <c:strCache>
                <c:ptCount val="1"/>
                <c:pt idx="0">
                  <c:v>nlog(n)</c:v>
                </c:pt>
              </c:strCache>
            </c:strRef>
          </c:tx>
          <c:spPr>
            <a:ln w="19050" cap="rnd">
              <a:solidFill>
                <a:schemeClr val="accent4"/>
              </a:solidFill>
            </a:ln>
            <a:effectLst/>
          </c:spPr>
          <c:marker>
            <c:symbol val="none"/>
          </c:marker>
          <c:cat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cat>
          <c:val>
            <c:numRef>
              <c:f>'Graph - optimized'!$D$4:$D$956</c:f>
              <c:numCache>
                <c:formatCode>#,##0</c:formatCode>
                <c:ptCount val="953"/>
                <c:pt idx="0">
                  <c:v>2</c:v>
                </c:pt>
                <c:pt idx="1">
                  <c:v>4.7548875021634691</c:v>
                </c:pt>
                <c:pt idx="2">
                  <c:v>8</c:v>
                </c:pt>
                <c:pt idx="3">
                  <c:v>11.60964047443681</c:v>
                </c:pt>
                <c:pt idx="4">
                  <c:v>19.651484454403228</c:v>
                </c:pt>
                <c:pt idx="5">
                  <c:v>24</c:v>
                </c:pt>
                <c:pt idx="6">
                  <c:v>28.529325012980813</c:v>
                </c:pt>
                <c:pt idx="7">
                  <c:v>38.053747805010275</c:v>
                </c:pt>
                <c:pt idx="8">
                  <c:v>43.01955000865388</c:v>
                </c:pt>
                <c:pt idx="9">
                  <c:v>48.105716335834195</c:v>
                </c:pt>
                <c:pt idx="10">
                  <c:v>53.302968908806449</c:v>
                </c:pt>
                <c:pt idx="11">
                  <c:v>58.603358934127783</c:v>
                </c:pt>
                <c:pt idx="12">
                  <c:v>64</c:v>
                </c:pt>
                <c:pt idx="13">
                  <c:v>69.486868301255782</c:v>
                </c:pt>
                <c:pt idx="14">
                  <c:v>75.058650025961612</c:v>
                </c:pt>
                <c:pt idx="15">
                  <c:v>80.710622755428119</c:v>
                </c:pt>
                <c:pt idx="16">
                  <c:v>86.438561897747249</c:v>
                </c:pt>
                <c:pt idx="17">
                  <c:v>92.23866587835397</c:v>
                </c:pt>
                <c:pt idx="18">
                  <c:v>98.107495610020536</c:v>
                </c:pt>
                <c:pt idx="19">
                  <c:v>104.0419249893113</c:v>
                </c:pt>
                <c:pt idx="20">
                  <c:v>110.03910001730776</c:v>
                </c:pt>
                <c:pt idx="21">
                  <c:v>116.09640474436812</c:v>
                </c:pt>
                <c:pt idx="22">
                  <c:v>122.2114326716684</c:v>
                </c:pt>
                <c:pt idx="23">
                  <c:v>128.38196255841368</c:v>
                </c:pt>
                <c:pt idx="24">
                  <c:v>134.6059378176129</c:v>
                </c:pt>
                <c:pt idx="25">
                  <c:v>140.8814488586996</c:v>
                </c:pt>
                <c:pt idx="26">
                  <c:v>147.20671786825557</c:v>
                </c:pt>
                <c:pt idx="27">
                  <c:v>153.58008562199316</c:v>
                </c:pt>
                <c:pt idx="28">
                  <c:v>160</c:v>
                </c:pt>
                <c:pt idx="29">
                  <c:v>172.97373660251156</c:v>
                </c:pt>
                <c:pt idx="30">
                  <c:v>186.11730005192322</c:v>
                </c:pt>
                <c:pt idx="31">
                  <c:v>192.74977452827116</c:v>
                </c:pt>
                <c:pt idx="32">
                  <c:v>199.42124551085624</c:v>
                </c:pt>
                <c:pt idx="33">
                  <c:v>206.13068653562769</c:v>
                </c:pt>
                <c:pt idx="34">
                  <c:v>212.8771237954945</c:v>
                </c:pt>
                <c:pt idx="35">
                  <c:v>219.65963218934144</c:v>
                </c:pt>
                <c:pt idx="36">
                  <c:v>226.47733175670794</c:v>
                </c:pt>
                <c:pt idx="37">
                  <c:v>233.3293844521902</c:v>
                </c:pt>
                <c:pt idx="38">
                  <c:v>240.21499122004107</c:v>
                </c:pt>
                <c:pt idx="39">
                  <c:v>247.13338933483536</c:v>
                </c:pt>
                <c:pt idx="40">
                  <c:v>254.0838499786226</c:v>
                </c:pt>
                <c:pt idx="41">
                  <c:v>261.06567602884894</c:v>
                </c:pt>
                <c:pt idx="42">
                  <c:v>268.07820003461552</c:v>
                </c:pt>
                <c:pt idx="43">
                  <c:v>275.12078236164518</c:v>
                </c:pt>
                <c:pt idx="44">
                  <c:v>282.1928094887362</c:v>
                </c:pt>
                <c:pt idx="45">
                  <c:v>289.29369244054629</c:v>
                </c:pt>
                <c:pt idx="46">
                  <c:v>296.42286534333681</c:v>
                </c:pt>
                <c:pt idx="47">
                  <c:v>303.5797840918496</c:v>
                </c:pt>
                <c:pt idx="48">
                  <c:v>310.76392511682735</c:v>
                </c:pt>
                <c:pt idx="49">
                  <c:v>317.97478424385628</c:v>
                </c:pt>
                <c:pt idx="50">
                  <c:v>325.21187563522585</c:v>
                </c:pt>
                <c:pt idx="51">
                  <c:v>332.4747308073903</c:v>
                </c:pt>
                <c:pt idx="52">
                  <c:v>339.76289771739914</c:v>
                </c:pt>
                <c:pt idx="53">
                  <c:v>347.07593991234864</c:v>
                </c:pt>
                <c:pt idx="54">
                  <c:v>354.41343573651113</c:v>
                </c:pt>
                <c:pt idx="55">
                  <c:v>361.7749775913361</c:v>
                </c:pt>
                <c:pt idx="56">
                  <c:v>369.16017124398633</c:v>
                </c:pt>
                <c:pt idx="57">
                  <c:v>376.56863518049477</c:v>
                </c:pt>
                <c:pt idx="58">
                  <c:v>384</c:v>
                </c:pt>
                <c:pt idx="59">
                  <c:v>391.45390784684952</c:v>
                </c:pt>
                <c:pt idx="60">
                  <c:v>398.93001187765793</c:v>
                </c:pt>
                <c:pt idx="61">
                  <c:v>406.42797576067073</c:v>
                </c:pt>
                <c:pt idx="62">
                  <c:v>413.94747320502313</c:v>
                </c:pt>
                <c:pt idx="63">
                  <c:v>421.48818751769375</c:v>
                </c:pt>
                <c:pt idx="64">
                  <c:v>429.04981118614774</c:v>
                </c:pt>
                <c:pt idx="65">
                  <c:v>436.63204548483242</c:v>
                </c:pt>
                <c:pt idx="66">
                  <c:v>444.23460010384645</c:v>
                </c:pt>
                <c:pt idx="67">
                  <c:v>451.85719279824127</c:v>
                </c:pt>
                <c:pt idx="68">
                  <c:v>459.49954905654238</c:v>
                </c:pt>
                <c:pt idx="69">
                  <c:v>467.16140178719104</c:v>
                </c:pt>
                <c:pt idx="70">
                  <c:v>474.84249102171253</c:v>
                </c:pt>
                <c:pt idx="71">
                  <c:v>482.54256363350743</c:v>
                </c:pt>
                <c:pt idx="72">
                  <c:v>490.26137307125538</c:v>
                </c:pt>
                <c:pt idx="73">
                  <c:v>497.99867910599113</c:v>
                </c:pt>
                <c:pt idx="74">
                  <c:v>505.75424759098894</c:v>
                </c:pt>
                <c:pt idx="75">
                  <c:v>513.52785023365459</c:v>
                </c:pt>
                <c:pt idx="76">
                  <c:v>521.31926437868299</c:v>
                </c:pt>
                <c:pt idx="77">
                  <c:v>529.12827280179476</c:v>
                </c:pt>
                <c:pt idx="78">
                  <c:v>536.95466351341588</c:v>
                </c:pt>
                <c:pt idx="79">
                  <c:v>544.79822957170472</c:v>
                </c:pt>
                <c:pt idx="80">
                  <c:v>552.65876890438039</c:v>
                </c:pt>
                <c:pt idx="81">
                  <c:v>560.53608413883944</c:v>
                </c:pt>
                <c:pt idx="82">
                  <c:v>568.4299824400822</c:v>
                </c:pt>
                <c:pt idx="83">
                  <c:v>576.34027535600944</c:v>
                </c:pt>
                <c:pt idx="84">
                  <c:v>584.26677866967077</c:v>
                </c:pt>
                <c:pt idx="85">
                  <c:v>592.20931225808135</c:v>
                </c:pt>
                <c:pt idx="86">
                  <c:v>600.16769995724519</c:v>
                </c:pt>
                <c:pt idx="87">
                  <c:v>608.14176943304699</c:v>
                </c:pt>
                <c:pt idx="88">
                  <c:v>616.13135205769788</c:v>
                </c:pt>
                <c:pt idx="89">
                  <c:v>624.13628279144007</c:v>
                </c:pt>
                <c:pt idx="90">
                  <c:v>640.19154569215141</c:v>
                </c:pt>
                <c:pt idx="91">
                  <c:v>648.24156472329048</c:v>
                </c:pt>
                <c:pt idx="92">
                  <c:v>656.30630538788137</c:v>
                </c:pt>
                <c:pt idx="93">
                  <c:v>664.38561897747252</c:v>
                </c:pt>
                <c:pt idx="94">
                  <c:v>672.47935975793132</c:v>
                </c:pt>
                <c:pt idx="95">
                  <c:v>680.58738488109248</c:v>
                </c:pt>
                <c:pt idx="96">
                  <c:v>688.70955429987146</c:v>
                </c:pt>
                <c:pt idx="97">
                  <c:v>696.84573068667351</c:v>
                </c:pt>
                <c:pt idx="98">
                  <c:v>704.9957793549429</c:v>
                </c:pt>
                <c:pt idx="99">
                  <c:v>713.15956818369909</c:v>
                </c:pt>
                <c:pt idx="100">
                  <c:v>721.33696754492269</c:v>
                </c:pt>
                <c:pt idx="101">
                  <c:v>729.5278502336547</c:v>
                </c:pt>
                <c:pt idx="102">
                  <c:v>737.73209140068491</c:v>
                </c:pt>
                <c:pt idx="103">
                  <c:v>745.94956848771255</c:v>
                </c:pt>
                <c:pt idx="104">
                  <c:v>762.42375127045159</c:v>
                </c:pt>
                <c:pt idx="105">
                  <c:v>770.68022275291628</c:v>
                </c:pt>
                <c:pt idx="106">
                  <c:v>778.9494616147806</c:v>
                </c:pt>
                <c:pt idx="107">
                  <c:v>787.23135585860325</c:v>
                </c:pt>
                <c:pt idx="108">
                  <c:v>795.52579543479828</c:v>
                </c:pt>
                <c:pt idx="109">
                  <c:v>803.83267219125833</c:v>
                </c:pt>
                <c:pt idx="110">
                  <c:v>812.15187982469729</c:v>
                </c:pt>
                <c:pt idx="111">
                  <c:v>820.4833138336453</c:v>
                </c:pt>
                <c:pt idx="112">
                  <c:v>828.82687147302227</c:v>
                </c:pt>
                <c:pt idx="113">
                  <c:v>837.18245171022602</c:v>
                </c:pt>
                <c:pt idx="114">
                  <c:v>845.54995518267219</c:v>
                </c:pt>
                <c:pt idx="115">
                  <c:v>853.92928415672645</c:v>
                </c:pt>
                <c:pt idx="116">
                  <c:v>870.72303558276099</c:v>
                </c:pt>
                <c:pt idx="117">
                  <c:v>879.13727036098953</c:v>
                </c:pt>
                <c:pt idx="118">
                  <c:v>887.56295522006508</c:v>
                </c:pt>
                <c:pt idx="119">
                  <c:v>896</c:v>
                </c:pt>
                <c:pt idx="120">
                  <c:v>904.44831594959976</c:v>
                </c:pt>
                <c:pt idx="121">
                  <c:v>912.90781569369904</c:v>
                </c:pt>
                <c:pt idx="122">
                  <c:v>921.37841320140592</c:v>
                </c:pt>
                <c:pt idx="123">
                  <c:v>929.86002375531586</c:v>
                </c:pt>
                <c:pt idx="124">
                  <c:v>946.85595152134147</c:v>
                </c:pt>
                <c:pt idx="125">
                  <c:v>955.37010560186229</c:v>
                </c:pt>
                <c:pt idx="126">
                  <c:v>963.89494641004626</c:v>
                </c:pt>
                <c:pt idx="127">
                  <c:v>972.43039536559218</c:v>
                </c:pt>
                <c:pt idx="128">
                  <c:v>980.97637503538749</c:v>
                </c:pt>
                <c:pt idx="129">
                  <c:v>989.53280910856756</c:v>
                </c:pt>
                <c:pt idx="130">
                  <c:v>998.09962237229524</c:v>
                </c:pt>
                <c:pt idx="131">
                  <c:v>1006.6767406882299</c:v>
                </c:pt>
                <c:pt idx="132">
                  <c:v>1015.2640909696648</c:v>
                </c:pt>
                <c:pt idx="133">
                  <c:v>1023.8616011593097</c:v>
                </c:pt>
                <c:pt idx="134">
                  <c:v>1032.4692002076931</c:v>
                </c:pt>
                <c:pt idx="135">
                  <c:v>1041.0868180521654</c:v>
                </c:pt>
                <c:pt idx="136">
                  <c:v>1049.7143855964825</c:v>
                </c:pt>
                <c:pt idx="137">
                  <c:v>1058.3518346909457</c:v>
                </c:pt>
                <c:pt idx="138">
                  <c:v>1066.9990981130845</c:v>
                </c:pt>
                <c:pt idx="139">
                  <c:v>1075.6561095488621</c:v>
                </c:pt>
                <c:pt idx="140">
                  <c:v>1084.3228035743821</c:v>
                </c:pt>
                <c:pt idx="141">
                  <c:v>1092.999115638087</c:v>
                </c:pt>
                <c:pt idx="142">
                  <c:v>1101.6849820434252</c:v>
                </c:pt>
                <c:pt idx="143">
                  <c:v>1110.3803399319759</c:v>
                </c:pt>
                <c:pt idx="144">
                  <c:v>1119.085127267015</c:v>
                </c:pt>
                <c:pt idx="145">
                  <c:v>1127.799282817507</c:v>
                </c:pt>
                <c:pt idx="146">
                  <c:v>1136.5227461425109</c:v>
                </c:pt>
                <c:pt idx="147">
                  <c:v>1145.2554575759855</c:v>
                </c:pt>
                <c:pt idx="148">
                  <c:v>1153.9973582119824</c:v>
                </c:pt>
                <c:pt idx="149">
                  <c:v>1162.7483898902126</c:v>
                </c:pt>
                <c:pt idx="150">
                  <c:v>1171.5084951819779</c:v>
                </c:pt>
                <c:pt idx="151">
                  <c:v>1180.2776173764535</c:v>
                </c:pt>
                <c:pt idx="152">
                  <c:v>1189.0557004673092</c:v>
                </c:pt>
                <c:pt idx="153">
                  <c:v>1197.8426891396657</c:v>
                </c:pt>
                <c:pt idx="154">
                  <c:v>1206.638528757366</c:v>
                </c:pt>
                <c:pt idx="155">
                  <c:v>1215.4431653505594</c:v>
                </c:pt>
                <c:pt idx="156">
                  <c:v>1224.2565456035895</c:v>
                </c:pt>
                <c:pt idx="157">
                  <c:v>1233.0786168431669</c:v>
                </c:pt>
                <c:pt idx="158">
                  <c:v>1241.9093270268318</c:v>
                </c:pt>
                <c:pt idx="159">
                  <c:v>1250.7486247316892</c:v>
                </c:pt>
                <c:pt idx="160">
                  <c:v>1259.5964591434094</c:v>
                </c:pt>
                <c:pt idx="161">
                  <c:v>1277.3175378087608</c:v>
                </c:pt>
                <c:pt idx="162">
                  <c:v>1286.1906833811536</c:v>
                </c:pt>
                <c:pt idx="163">
                  <c:v>1295.0721682776789</c:v>
                </c:pt>
                <c:pt idx="164">
                  <c:v>1303.9619445706578</c:v>
                </c:pt>
                <c:pt idx="165">
                  <c:v>1312.8599648801644</c:v>
                </c:pt>
                <c:pt idx="166">
                  <c:v>1321.7661823646906</c:v>
                </c:pt>
                <c:pt idx="167">
                  <c:v>1330.6805507120189</c:v>
                </c:pt>
                <c:pt idx="168">
                  <c:v>1339.6030241303019</c:v>
                </c:pt>
                <c:pt idx="169">
                  <c:v>1348.5335573393415</c:v>
                </c:pt>
                <c:pt idx="170">
                  <c:v>1357.4721055620603</c:v>
                </c:pt>
                <c:pt idx="171">
                  <c:v>1366.4186245161627</c:v>
                </c:pt>
                <c:pt idx="172">
                  <c:v>1375.3730704059799</c:v>
                </c:pt>
                <c:pt idx="173">
                  <c:v>1384.3353999144904</c:v>
                </c:pt>
                <c:pt idx="174">
                  <c:v>1393.3055701955177</c:v>
                </c:pt>
                <c:pt idx="175">
                  <c:v>1402.283538866094</c:v>
                </c:pt>
                <c:pt idx="176">
                  <c:v>1420.2627041153958</c:v>
                </c:pt>
                <c:pt idx="177">
                  <c:v>1429.2638181777827</c:v>
                </c:pt>
                <c:pt idx="178">
                  <c:v>1438.2725655828801</c:v>
                </c:pt>
                <c:pt idx="179">
                  <c:v>1447.2889061548281</c:v>
                </c:pt>
                <c:pt idx="180">
                  <c:v>1456.3128001384621</c:v>
                </c:pt>
                <c:pt idx="181">
                  <c:v>1465.3442081927396</c:v>
                </c:pt>
                <c:pt idx="182">
                  <c:v>1483.4294111811741</c:v>
                </c:pt>
                <c:pt idx="183">
                  <c:v>1492.4831294465807</c:v>
                </c:pt>
                <c:pt idx="184">
                  <c:v>1501.5442084329061</c:v>
                </c:pt>
                <c:pt idx="185">
                  <c:v>1510.6126107757627</c:v>
                </c:pt>
                <c:pt idx="186">
                  <c:v>1519.6882994881862</c:v>
                </c:pt>
                <c:pt idx="187">
                  <c:v>1528.7712379549448</c:v>
                </c:pt>
                <c:pt idx="188">
                  <c:v>1537.8613899269646</c:v>
                </c:pt>
                <c:pt idx="189">
                  <c:v>1546.9587195158626</c:v>
                </c:pt>
                <c:pt idx="190">
                  <c:v>1556.0631911885907</c:v>
                </c:pt>
                <c:pt idx="191">
                  <c:v>1565.174769762185</c:v>
                </c:pt>
                <c:pt idx="192">
                  <c:v>1574.2934203986165</c:v>
                </c:pt>
                <c:pt idx="193">
                  <c:v>1583.4191085997429</c:v>
                </c:pt>
                <c:pt idx="194">
                  <c:v>1592.5518002023603</c:v>
                </c:pt>
                <c:pt idx="195">
                  <c:v>1601.6914613733472</c:v>
                </c:pt>
                <c:pt idx="196">
                  <c:v>1610.8380586049045</c:v>
                </c:pt>
                <c:pt idx="197">
                  <c:v>1619.9915587098858</c:v>
                </c:pt>
                <c:pt idx="198">
                  <c:v>1629.1519288172162</c:v>
                </c:pt>
                <c:pt idx="199">
                  <c:v>1638.3191363673984</c:v>
                </c:pt>
                <c:pt idx="200">
                  <c:v>1647.4931491081038</c:v>
                </c:pt>
                <c:pt idx="201">
                  <c:v>1656.6739350898454</c:v>
                </c:pt>
                <c:pt idx="202">
                  <c:v>1665.8614626617339</c:v>
                </c:pt>
                <c:pt idx="203">
                  <c:v>1675.0557004673094</c:v>
                </c:pt>
                <c:pt idx="204">
                  <c:v>1684.2566174404521</c:v>
                </c:pt>
                <c:pt idx="205">
                  <c:v>1693.4641828013698</c:v>
                </c:pt>
                <c:pt idx="206">
                  <c:v>1702.6783660526571</c:v>
                </c:pt>
                <c:pt idx="207">
                  <c:v>1711.8991369754253</c:v>
                </c:pt>
                <c:pt idx="208">
                  <c:v>1721.1264656255064</c:v>
                </c:pt>
                <c:pt idx="209">
                  <c:v>1730.3603223297237</c:v>
                </c:pt>
                <c:pt idx="210">
                  <c:v>1739.600677682228</c:v>
                </c:pt>
                <c:pt idx="211">
                  <c:v>1748.8475025409032</c:v>
                </c:pt>
                <c:pt idx="212">
                  <c:v>1758.1007680238333</c:v>
                </c:pt>
                <c:pt idx="213">
                  <c:v>1767.3604455058326</c:v>
                </c:pt>
                <c:pt idx="214">
                  <c:v>1776.6265066150379</c:v>
                </c:pt>
                <c:pt idx="215">
                  <c:v>1785.8989232295612</c:v>
                </c:pt>
                <c:pt idx="216">
                  <c:v>1795.1776674742002</c:v>
                </c:pt>
                <c:pt idx="217">
                  <c:v>1804.4627117172065</c:v>
                </c:pt>
                <c:pt idx="218">
                  <c:v>1813.7540285671091</c:v>
                </c:pt>
                <c:pt idx="219">
                  <c:v>1823.0515908695966</c:v>
                </c:pt>
                <c:pt idx="220">
                  <c:v>1832.3553717044472</c:v>
                </c:pt>
                <c:pt idx="221">
                  <c:v>1841.6653443825167</c:v>
                </c:pt>
                <c:pt idx="222">
                  <c:v>1860.3037596493948</c:v>
                </c:pt>
                <c:pt idx="223">
                  <c:v>1869.6321499888877</c:v>
                </c:pt>
                <c:pt idx="224">
                  <c:v>1878.9666276672908</c:v>
                </c:pt>
                <c:pt idx="225">
                  <c:v>1888.3071671073992</c:v>
                </c:pt>
                <c:pt idx="226">
                  <c:v>1897.6537429460445</c:v>
                </c:pt>
                <c:pt idx="227">
                  <c:v>1907.0063300314209</c:v>
                </c:pt>
                <c:pt idx="228">
                  <c:v>1916.364903420452</c:v>
                </c:pt>
                <c:pt idx="229">
                  <c:v>1925.7294383762048</c:v>
                </c:pt>
                <c:pt idx="230">
                  <c:v>1935.0999103653444</c:v>
                </c:pt>
                <c:pt idx="231">
                  <c:v>1944.4762950556301</c:v>
                </c:pt>
                <c:pt idx="232">
                  <c:v>1953.8585683134529</c:v>
                </c:pt>
                <c:pt idx="233">
                  <c:v>1963.2467062014155</c:v>
                </c:pt>
                <c:pt idx="234">
                  <c:v>1972.6406849759453</c:v>
                </c:pt>
                <c:pt idx="235">
                  <c:v>1982.040481084952</c:v>
                </c:pt>
                <c:pt idx="236">
                  <c:v>1991.4460711655217</c:v>
                </c:pt>
                <c:pt idx="237">
                  <c:v>2000.8574320416437</c:v>
                </c:pt>
                <c:pt idx="238">
                  <c:v>2010.2745407219791</c:v>
                </c:pt>
                <c:pt idx="239">
                  <c:v>2029.1259104401302</c:v>
                </c:pt>
                <c:pt idx="240">
                  <c:v>2038.5601263990088</c:v>
                </c:pt>
                <c:pt idx="241">
                  <c:v>2048</c:v>
                </c:pt>
                <c:pt idx="242">
                  <c:v>2057.4455091428267</c:v>
                </c:pt>
                <c:pt idx="243">
                  <c:v>2066.8966318991997</c:v>
                </c:pt>
                <c:pt idx="244">
                  <c:v>2076.3533465108171</c:v>
                </c:pt>
                <c:pt idx="245">
                  <c:v>2085.8156313873983</c:v>
                </c:pt>
                <c:pt idx="246">
                  <c:v>2095.2834651047401</c:v>
                </c:pt>
                <c:pt idx="247">
                  <c:v>2104.7568264028118</c:v>
                </c:pt>
                <c:pt idx="248">
                  <c:v>2114.2356941838752</c:v>
                </c:pt>
                <c:pt idx="249">
                  <c:v>2123.720047510632</c:v>
                </c:pt>
                <c:pt idx="250">
                  <c:v>2133.2098656043991</c:v>
                </c:pt>
                <c:pt idx="251">
                  <c:v>2142.7051278433169</c:v>
                </c:pt>
                <c:pt idx="252">
                  <c:v>2152.2058137605773</c:v>
                </c:pt>
                <c:pt idx="253">
                  <c:v>2161.7119030426829</c:v>
                </c:pt>
                <c:pt idx="254">
                  <c:v>2171.2233755277321</c:v>
                </c:pt>
                <c:pt idx="255">
                  <c:v>2180.7402112037244</c:v>
                </c:pt>
                <c:pt idx="256">
                  <c:v>2190.2623902068995</c:v>
                </c:pt>
                <c:pt idx="257">
                  <c:v>2199.7898928200925</c:v>
                </c:pt>
                <c:pt idx="258">
                  <c:v>2209.3226994711199</c:v>
                </c:pt>
                <c:pt idx="259">
                  <c:v>2218.8607907311844</c:v>
                </c:pt>
                <c:pt idx="260">
                  <c:v>2228.4041473133066</c:v>
                </c:pt>
                <c:pt idx="261">
                  <c:v>2237.9527500707745</c:v>
                </c:pt>
                <c:pt idx="262">
                  <c:v>2247.5065799956251</c:v>
                </c:pt>
                <c:pt idx="263">
                  <c:v>2257.0656182171347</c:v>
                </c:pt>
                <c:pt idx="264">
                  <c:v>2266.6298460003432</c:v>
                </c:pt>
                <c:pt idx="265">
                  <c:v>2276.1992447445905</c:v>
                </c:pt>
                <c:pt idx="266">
                  <c:v>2285.7737959820802</c:v>
                </c:pt>
                <c:pt idx="267">
                  <c:v>2295.35348137646</c:v>
                </c:pt>
                <c:pt idx="268">
                  <c:v>2304.9382827214226</c:v>
                </c:pt>
                <c:pt idx="269">
                  <c:v>2314.5281819393299</c:v>
                </c:pt>
                <c:pt idx="270">
                  <c:v>2324.12316107985</c:v>
                </c:pt>
                <c:pt idx="271">
                  <c:v>2333.7232023186193</c:v>
                </c:pt>
                <c:pt idx="272">
                  <c:v>2352.9384004153858</c:v>
                </c:pt>
                <c:pt idx="273">
                  <c:v>2362.5535222426965</c:v>
                </c:pt>
                <c:pt idx="274">
                  <c:v>2372.1736361043309</c:v>
                </c:pt>
                <c:pt idx="275">
                  <c:v>2381.7987247863107</c:v>
                </c:pt>
                <c:pt idx="276">
                  <c:v>2391.4287711929651</c:v>
                </c:pt>
                <c:pt idx="277">
                  <c:v>2401.0637583457187</c:v>
                </c:pt>
                <c:pt idx="278">
                  <c:v>2410.7036693818909</c:v>
                </c:pt>
                <c:pt idx="279">
                  <c:v>2420.348487553515</c:v>
                </c:pt>
                <c:pt idx="280">
                  <c:v>2429.9981962261691</c:v>
                </c:pt>
                <c:pt idx="281">
                  <c:v>2439.6527788778276</c:v>
                </c:pt>
                <c:pt idx="282">
                  <c:v>2449.3122190977242</c:v>
                </c:pt>
                <c:pt idx="283">
                  <c:v>2458.9765005852337</c:v>
                </c:pt>
                <c:pt idx="284">
                  <c:v>2468.6456071487646</c:v>
                </c:pt>
                <c:pt idx="285">
                  <c:v>2478.3195227046704</c:v>
                </c:pt>
                <c:pt idx="286">
                  <c:v>2487.9982312761736</c:v>
                </c:pt>
                <c:pt idx="287">
                  <c:v>2497.6817169923038</c:v>
                </c:pt>
                <c:pt idx="288">
                  <c:v>2507.3699640868499</c:v>
                </c:pt>
                <c:pt idx="289">
                  <c:v>2517.0629568973259</c:v>
                </c:pt>
                <c:pt idx="290">
                  <c:v>2526.7606798639513</c:v>
                </c:pt>
                <c:pt idx="291">
                  <c:v>2536.4631175286449</c:v>
                </c:pt>
                <c:pt idx="292">
                  <c:v>2546.170254534029</c:v>
                </c:pt>
                <c:pt idx="293">
                  <c:v>2555.8820756224518</c:v>
                </c:pt>
                <c:pt idx="294">
                  <c:v>2565.598565635014</c:v>
                </c:pt>
                <c:pt idx="295">
                  <c:v>2575.3197095106175</c:v>
                </c:pt>
                <c:pt idx="296">
                  <c:v>2585.0454922850217</c:v>
                </c:pt>
                <c:pt idx="297">
                  <c:v>2594.7758990899097</c:v>
                </c:pt>
                <c:pt idx="298">
                  <c:v>2604.5109151519705</c:v>
                </c:pt>
                <c:pt idx="299">
                  <c:v>2623.9947164239647</c:v>
                </c:pt>
                <c:pt idx="300">
                  <c:v>2633.7434725541921</c:v>
                </c:pt>
                <c:pt idx="301">
                  <c:v>2643.4967797804252</c:v>
                </c:pt>
                <c:pt idx="302">
                  <c:v>2653.2546237909933</c:v>
                </c:pt>
                <c:pt idx="303">
                  <c:v>2663.0169903639558</c:v>
                </c:pt>
                <c:pt idx="304">
                  <c:v>2672.7838653662593</c:v>
                </c:pt>
                <c:pt idx="305">
                  <c:v>2682.5552347529069</c:v>
                </c:pt>
                <c:pt idx="306">
                  <c:v>2692.3310845661376</c:v>
                </c:pt>
                <c:pt idx="307">
                  <c:v>2702.1114009346184</c:v>
                </c:pt>
                <c:pt idx="308">
                  <c:v>2711.8961700726404</c:v>
                </c:pt>
                <c:pt idx="309">
                  <c:v>2721.685378279331</c:v>
                </c:pt>
                <c:pt idx="310">
                  <c:v>2731.4790119378731</c:v>
                </c:pt>
                <c:pt idx="311">
                  <c:v>2741.2770575147315</c:v>
                </c:pt>
                <c:pt idx="312">
                  <c:v>2751.0795015588942</c:v>
                </c:pt>
                <c:pt idx="313">
                  <c:v>2760.8863307011193</c:v>
                </c:pt>
                <c:pt idx="314">
                  <c:v>2770.6975316531889</c:v>
                </c:pt>
                <c:pt idx="315">
                  <c:v>2780.5130912071786</c:v>
                </c:pt>
                <c:pt idx="316">
                  <c:v>2790.3329962347307</c:v>
                </c:pt>
                <c:pt idx="317">
                  <c:v>2800.1572336863337</c:v>
                </c:pt>
                <c:pt idx="318">
                  <c:v>2809.9857905906206</c:v>
                </c:pt>
                <c:pt idx="319">
                  <c:v>2819.8186540536635</c:v>
                </c:pt>
                <c:pt idx="320">
                  <c:v>2829.6558112582866</c:v>
                </c:pt>
                <c:pt idx="321">
                  <c:v>2839.4972494633785</c:v>
                </c:pt>
                <c:pt idx="322">
                  <c:v>2849.3429560032205</c:v>
                </c:pt>
                <c:pt idx="323">
                  <c:v>2859.1929182868189</c:v>
                </c:pt>
                <c:pt idx="324">
                  <c:v>2869.0471237972429</c:v>
                </c:pt>
                <c:pt idx="325">
                  <c:v>2878.9055600909769</c:v>
                </c:pt>
                <c:pt idx="326">
                  <c:v>2888.7682147972741</c:v>
                </c:pt>
                <c:pt idx="327">
                  <c:v>2898.6350756175216</c:v>
                </c:pt>
                <c:pt idx="328">
                  <c:v>2908.5061303246084</c:v>
                </c:pt>
                <c:pt idx="329">
                  <c:v>2918.3813667623072</c:v>
                </c:pt>
                <c:pt idx="330">
                  <c:v>2928.2607728446565</c:v>
                </c:pt>
                <c:pt idx="331">
                  <c:v>2938.1443365553578</c:v>
                </c:pt>
                <c:pt idx="332">
                  <c:v>2948.0320459471691</c:v>
                </c:pt>
                <c:pt idx="333">
                  <c:v>2957.9238891413152</c:v>
                </c:pt>
                <c:pt idx="334">
                  <c:v>2967.8198543269009</c:v>
                </c:pt>
                <c:pt idx="335">
                  <c:v>2977.7199297603283</c:v>
                </c:pt>
                <c:pt idx="336">
                  <c:v>2987.6241037647269</c:v>
                </c:pt>
                <c:pt idx="337">
                  <c:v>2997.5323647293808</c:v>
                </c:pt>
                <c:pt idx="338">
                  <c:v>3007.4447011091761</c:v>
                </c:pt>
                <c:pt idx="339">
                  <c:v>3017.3611014240378</c:v>
                </c:pt>
                <c:pt idx="340">
                  <c:v>3027.2815542583885</c:v>
                </c:pt>
                <c:pt idx="341">
                  <c:v>3037.2060482606039</c:v>
                </c:pt>
                <c:pt idx="342">
                  <c:v>3047.1345721424755</c:v>
                </c:pt>
                <c:pt idx="343">
                  <c:v>3057.0671146786831</c:v>
                </c:pt>
                <c:pt idx="344">
                  <c:v>3067.0036647062684</c:v>
                </c:pt>
                <c:pt idx="345">
                  <c:v>3076.9442111241206</c:v>
                </c:pt>
                <c:pt idx="346">
                  <c:v>3086.8887428924577</c:v>
                </c:pt>
                <c:pt idx="347">
                  <c:v>3096.8372490323254</c:v>
                </c:pt>
                <c:pt idx="348">
                  <c:v>3106.7897186250934</c:v>
                </c:pt>
                <c:pt idx="349">
                  <c:v>3116.7461408119598</c:v>
                </c:pt>
                <c:pt idx="350">
                  <c:v>3126.7065047934593</c:v>
                </c:pt>
                <c:pt idx="351">
                  <c:v>3136.6707998289812</c:v>
                </c:pt>
                <c:pt idx="352">
                  <c:v>3146.639015236286</c:v>
                </c:pt>
                <c:pt idx="353">
                  <c:v>3156.6111403910359</c:v>
                </c:pt>
                <c:pt idx="354">
                  <c:v>3166.5871647263175</c:v>
                </c:pt>
                <c:pt idx="355">
                  <c:v>3176.5670777321875</c:v>
                </c:pt>
                <c:pt idx="356">
                  <c:v>3186.5508689552039</c:v>
                </c:pt>
                <c:pt idx="357">
                  <c:v>3196.5385279979764</c:v>
                </c:pt>
                <c:pt idx="358">
                  <c:v>3206.5300445187163</c:v>
                </c:pt>
                <c:pt idx="359">
                  <c:v>3216.5254082307915</c:v>
                </c:pt>
                <c:pt idx="360">
                  <c:v>3226.5246089022867</c:v>
                </c:pt>
                <c:pt idx="361">
                  <c:v>3236.5276363555658</c:v>
                </c:pt>
                <c:pt idx="362">
                  <c:v>3246.5344804668439</c:v>
                </c:pt>
                <c:pt idx="363">
                  <c:v>3256.5451311657607</c:v>
                </c:pt>
                <c:pt idx="364">
                  <c:v>3266.5595784349562</c:v>
                </c:pt>
                <c:pt idx="365">
                  <c:v>3276.5778123096561</c:v>
                </c:pt>
                <c:pt idx="366">
                  <c:v>3286.5998228772587</c:v>
                </c:pt>
                <c:pt idx="367">
                  <c:v>3296.6256002769242</c:v>
                </c:pt>
                <c:pt idx="368">
                  <c:v>3306.6551346991723</c:v>
                </c:pt>
                <c:pt idx="369">
                  <c:v>3316.6884163854793</c:v>
                </c:pt>
                <c:pt idx="370">
                  <c:v>3326.7254356278868</c:v>
                </c:pt>
                <c:pt idx="371">
                  <c:v>3336.7661827686061</c:v>
                </c:pt>
                <c:pt idx="372">
                  <c:v>3346.8106481996283</c:v>
                </c:pt>
                <c:pt idx="373">
                  <c:v>3356.8588223623483</c:v>
                </c:pt>
                <c:pt idx="374">
                  <c:v>3366.9106957471749</c:v>
                </c:pt>
                <c:pt idx="375">
                  <c:v>3376.9662588931615</c:v>
                </c:pt>
                <c:pt idx="376">
                  <c:v>3387.0255023876321</c:v>
                </c:pt>
                <c:pt idx="377">
                  <c:v>3397.0884168658126</c:v>
                </c:pt>
                <c:pt idx="378">
                  <c:v>3407.1549930104638</c:v>
                </c:pt>
                <c:pt idx="379">
                  <c:v>3417.2252215515259</c:v>
                </c:pt>
                <c:pt idx="380">
                  <c:v>3427.2990932657549</c:v>
                </c:pt>
                <c:pt idx="381">
                  <c:v>3437.3765989763724</c:v>
                </c:pt>
                <c:pt idx="382">
                  <c:v>3447.4577295527165</c:v>
                </c:pt>
                <c:pt idx="383">
                  <c:v>3457.5424759098901</c:v>
                </c:pt>
                <c:pt idx="384">
                  <c:v>3467.6308290084235</c:v>
                </c:pt>
                <c:pt idx="385">
                  <c:v>3477.7227798539293</c:v>
                </c:pt>
                <c:pt idx="386">
                  <c:v>3487.818319496771</c:v>
                </c:pt>
                <c:pt idx="387">
                  <c:v>3497.9174390317253</c:v>
                </c:pt>
                <c:pt idx="388">
                  <c:v>3508.0201295976544</c:v>
                </c:pt>
                <c:pt idx="389">
                  <c:v>3518.1263823771815</c:v>
                </c:pt>
                <c:pt idx="390">
                  <c:v>3528.2361885963628</c:v>
                </c:pt>
                <c:pt idx="391">
                  <c:v>3538.3495395243699</c:v>
                </c:pt>
                <c:pt idx="392">
                  <c:v>3548.4664264731755</c:v>
                </c:pt>
                <c:pt idx="393">
                  <c:v>3558.5868407972334</c:v>
                </c:pt>
                <c:pt idx="394">
                  <c:v>3568.7107738931718</c:v>
                </c:pt>
                <c:pt idx="395">
                  <c:v>3578.8382171994858</c:v>
                </c:pt>
                <c:pt idx="396">
                  <c:v>3599.103600404721</c:v>
                </c:pt>
                <c:pt idx="397">
                  <c:v>3609.2415233872293</c:v>
                </c:pt>
                <c:pt idx="398">
                  <c:v>3619.3829227466945</c:v>
                </c:pt>
                <c:pt idx="399">
                  <c:v>3629.5277901264253</c:v>
                </c:pt>
                <c:pt idx="400">
                  <c:v>3639.6761172098095</c:v>
                </c:pt>
                <c:pt idx="401">
                  <c:v>3649.8278957200282</c:v>
                </c:pt>
                <c:pt idx="402">
                  <c:v>3659.9831174197716</c:v>
                </c:pt>
                <c:pt idx="403">
                  <c:v>3670.1417741109526</c:v>
                </c:pt>
                <c:pt idx="404">
                  <c:v>3680.3038576344325</c:v>
                </c:pt>
                <c:pt idx="405">
                  <c:v>3690.4693598697386</c:v>
                </c:pt>
                <c:pt idx="406">
                  <c:v>3710.8105881856523</c:v>
                </c:pt>
                <c:pt idx="407">
                  <c:v>3720.9862982162076</c:v>
                </c:pt>
                <c:pt idx="408">
                  <c:v>3731.1653948579492</c:v>
                </c:pt>
                <c:pt idx="409">
                  <c:v>3741.3478701796907</c:v>
                </c:pt>
                <c:pt idx="410">
                  <c:v>3751.5337162873047</c:v>
                </c:pt>
                <c:pt idx="411">
                  <c:v>3761.7229253234677</c:v>
                </c:pt>
                <c:pt idx="412">
                  <c:v>3771.9154894674007</c:v>
                </c:pt>
                <c:pt idx="413">
                  <c:v>3782.1114009346193</c:v>
                </c:pt>
                <c:pt idx="414">
                  <c:v>3792.3106519766716</c:v>
                </c:pt>
                <c:pt idx="415">
                  <c:v>3802.5132348809043</c:v>
                </c:pt>
                <c:pt idx="416">
                  <c:v>3812.7191419701994</c:v>
                </c:pt>
                <c:pt idx="417">
                  <c:v>3822.9283656027401</c:v>
                </c:pt>
                <c:pt idx="418">
                  <c:v>3833.1408981717618</c:v>
                </c:pt>
                <c:pt idx="419">
                  <c:v>3843.3567321053142</c:v>
                </c:pt>
                <c:pt idx="420">
                  <c:v>3853.5758598660223</c:v>
                </c:pt>
                <c:pt idx="421">
                  <c:v>3863.7982739508502</c:v>
                </c:pt>
                <c:pt idx="422">
                  <c:v>3874.0239668908671</c:v>
                </c:pt>
                <c:pt idx="423">
                  <c:v>3884.2529312510128</c:v>
                </c:pt>
                <c:pt idx="424">
                  <c:v>3894.4851596298731</c:v>
                </c:pt>
                <c:pt idx="425">
                  <c:v>3904.7206446594469</c:v>
                </c:pt>
                <c:pt idx="426">
                  <c:v>3914.9593790049234</c:v>
                </c:pt>
                <c:pt idx="427">
                  <c:v>3935.4465664689433</c:v>
                </c:pt>
                <c:pt idx="428">
                  <c:v>3945.6950050818064</c:v>
                </c:pt>
                <c:pt idx="429">
                  <c:v>3966.2015360476667</c:v>
                </c:pt>
                <c:pt idx="430">
                  <c:v>3976.4596140881772</c:v>
                </c:pt>
                <c:pt idx="431">
                  <c:v>3986.7208910116651</c:v>
                </c:pt>
                <c:pt idx="432">
                  <c:v>3996.9853597409451</c:v>
                </c:pt>
                <c:pt idx="433">
                  <c:v>4007.2530132300758</c:v>
                </c:pt>
                <c:pt idx="434">
                  <c:v>4017.5238444641564</c:v>
                </c:pt>
                <c:pt idx="435">
                  <c:v>4027.7978464591229</c:v>
                </c:pt>
                <c:pt idx="436">
                  <c:v>4038.0750122615382</c:v>
                </c:pt>
                <c:pt idx="437">
                  <c:v>4048.3553349484009</c:v>
                </c:pt>
                <c:pt idx="438">
                  <c:v>4058.6388076269382</c:v>
                </c:pt>
                <c:pt idx="439">
                  <c:v>4068.925423434413</c:v>
                </c:pt>
                <c:pt idx="440">
                  <c:v>4079.215175537925</c:v>
                </c:pt>
                <c:pt idx="441">
                  <c:v>4089.5080571342187</c:v>
                </c:pt>
                <c:pt idx="442">
                  <c:v>4099.8040614494903</c:v>
                </c:pt>
                <c:pt idx="443">
                  <c:v>4110.103181739194</c:v>
                </c:pt>
                <c:pt idx="444">
                  <c:v>4120.4054112878575</c:v>
                </c:pt>
                <c:pt idx="445">
                  <c:v>4130.7107434088948</c:v>
                </c:pt>
                <c:pt idx="446">
                  <c:v>4141.0191714444127</c:v>
                </c:pt>
                <c:pt idx="447">
                  <c:v>4151.3306887650333</c:v>
                </c:pt>
                <c:pt idx="448">
                  <c:v>4161.6452887697114</c:v>
                </c:pt>
                <c:pt idx="449">
                  <c:v>4171.9629648855498</c:v>
                </c:pt>
                <c:pt idx="450">
                  <c:v>4182.2837105676217</c:v>
                </c:pt>
                <c:pt idx="451">
                  <c:v>4192.6075192987892</c:v>
                </c:pt>
                <c:pt idx="452">
                  <c:v>4213.2642999777754</c:v>
                </c:pt>
                <c:pt idx="453">
                  <c:v>4223.5972590286974</c:v>
                </c:pt>
                <c:pt idx="454">
                  <c:v>4233.9332553345812</c:v>
                </c:pt>
                <c:pt idx="455">
                  <c:v>4244.2722825146293</c:v>
                </c:pt>
                <c:pt idx="456">
                  <c:v>4254.614334214798</c:v>
                </c:pt>
                <c:pt idx="457">
                  <c:v>4264.9594041076298</c:v>
                </c:pt>
                <c:pt idx="458">
                  <c:v>4275.3074858920891</c:v>
                </c:pt>
                <c:pt idx="459">
                  <c:v>4285.65857329339</c:v>
                </c:pt>
                <c:pt idx="460">
                  <c:v>4296.012660062841</c:v>
                </c:pt>
                <c:pt idx="461">
                  <c:v>4306.3697399776775</c:v>
                </c:pt>
                <c:pt idx="462">
                  <c:v>4316.7298068409036</c:v>
                </c:pt>
                <c:pt idx="463">
                  <c:v>4327.0928544811277</c:v>
                </c:pt>
                <c:pt idx="464">
                  <c:v>4337.4588767524092</c:v>
                </c:pt>
                <c:pt idx="465">
                  <c:v>4347.8278675341007</c:v>
                </c:pt>
                <c:pt idx="466">
                  <c:v>4358.1998207306888</c:v>
                </c:pt>
                <c:pt idx="467">
                  <c:v>4368.5747302716427</c:v>
                </c:pt>
                <c:pt idx="468">
                  <c:v>4378.9525901112602</c:v>
                </c:pt>
                <c:pt idx="469">
                  <c:v>4389.3333942285144</c:v>
                </c:pt>
                <c:pt idx="470">
                  <c:v>4399.7171366269058</c:v>
                </c:pt>
                <c:pt idx="471">
                  <c:v>4410.1038113343102</c:v>
                </c:pt>
                <c:pt idx="472">
                  <c:v>4420.4934124028305</c:v>
                </c:pt>
                <c:pt idx="473">
                  <c:v>4430.8859339086512</c:v>
                </c:pt>
                <c:pt idx="474">
                  <c:v>4441.2813699518911</c:v>
                </c:pt>
                <c:pt idx="475">
                  <c:v>4451.6797146564568</c:v>
                </c:pt>
                <c:pt idx="476">
                  <c:v>4462.0809621699045</c:v>
                </c:pt>
                <c:pt idx="477">
                  <c:v>4472.4851066632928</c:v>
                </c:pt>
                <c:pt idx="478">
                  <c:v>4482.8921423310439</c:v>
                </c:pt>
                <c:pt idx="479">
                  <c:v>4493.302063390799</c:v>
                </c:pt>
                <c:pt idx="480">
                  <c:v>4503.7148640832875</c:v>
                </c:pt>
                <c:pt idx="481">
                  <c:v>4514.1305386721806</c:v>
                </c:pt>
                <c:pt idx="482">
                  <c:v>4524.5490814439581</c:v>
                </c:pt>
                <c:pt idx="483">
                  <c:v>4534.9704867077744</c:v>
                </c:pt>
                <c:pt idx="484">
                  <c:v>4545.394748795321</c:v>
                </c:pt>
                <c:pt idx="485">
                  <c:v>4555.821862060694</c:v>
                </c:pt>
                <c:pt idx="486">
                  <c:v>4566.2518208802603</c:v>
                </c:pt>
                <c:pt idx="487">
                  <c:v>4576.6846196525294</c:v>
                </c:pt>
                <c:pt idx="488">
                  <c:v>4587.1202527980176</c:v>
                </c:pt>
                <c:pt idx="489">
                  <c:v>4597.5587147591241</c:v>
                </c:pt>
                <c:pt idx="490">
                  <c:v>4608</c:v>
                </c:pt>
                <c:pt idx="491">
                  <c:v>4618.4441030064181</c:v>
                </c:pt>
                <c:pt idx="492">
                  <c:v>4628.8910182856534</c:v>
                </c:pt>
                <c:pt idx="493">
                  <c:v>4639.3407403663496</c:v>
                </c:pt>
                <c:pt idx="494">
                  <c:v>4660.2485831528211</c:v>
                </c:pt>
                <c:pt idx="495">
                  <c:v>4670.7066930216342</c:v>
                </c:pt>
                <c:pt idx="496">
                  <c:v>4681.1675880177409</c:v>
                </c:pt>
                <c:pt idx="497">
                  <c:v>4691.6312627747966</c:v>
                </c:pt>
                <c:pt idx="498">
                  <c:v>4702.0977119471036</c:v>
                </c:pt>
                <c:pt idx="499">
                  <c:v>4712.5669302094802</c:v>
                </c:pt>
                <c:pt idx="500">
                  <c:v>4723.0389122571505</c:v>
                </c:pt>
                <c:pt idx="501">
                  <c:v>4733.5136528056237</c:v>
                </c:pt>
                <c:pt idx="502">
                  <c:v>4743.9911465905798</c:v>
                </c:pt>
                <c:pt idx="503">
                  <c:v>4754.4713883677514</c:v>
                </c:pt>
                <c:pt idx="504">
                  <c:v>4764.9543729128127</c:v>
                </c:pt>
                <c:pt idx="505">
                  <c:v>4775.4400950212639</c:v>
                </c:pt>
                <c:pt idx="506">
                  <c:v>4785.9285495083195</c:v>
                </c:pt>
                <c:pt idx="507">
                  <c:v>4796.4197312087981</c:v>
                </c:pt>
                <c:pt idx="508">
                  <c:v>4806.913634977006</c:v>
                </c:pt>
                <c:pt idx="509">
                  <c:v>4838.4116275211545</c:v>
                </c:pt>
                <c:pt idx="510">
                  <c:v>4848.9163684893529</c:v>
                </c:pt>
                <c:pt idx="511">
                  <c:v>4859.4238060853659</c:v>
                </c:pt>
                <c:pt idx="512">
                  <c:v>4869.9339352781662</c:v>
                </c:pt>
                <c:pt idx="513">
                  <c:v>4880.4467510554641</c:v>
                </c:pt>
                <c:pt idx="514">
                  <c:v>4890.9622484236006</c:v>
                </c:pt>
                <c:pt idx="515">
                  <c:v>4901.4804224074487</c:v>
                </c:pt>
                <c:pt idx="516">
                  <c:v>4912.0012680503078</c:v>
                </c:pt>
                <c:pt idx="517">
                  <c:v>4922.5247804137989</c:v>
                </c:pt>
                <c:pt idx="518">
                  <c:v>4933.0509545777686</c:v>
                </c:pt>
                <c:pt idx="519">
                  <c:v>4943.5797856401841</c:v>
                </c:pt>
                <c:pt idx="520">
                  <c:v>4954.1112687170371</c:v>
                </c:pt>
                <c:pt idx="521">
                  <c:v>4964.6453989422398</c:v>
                </c:pt>
                <c:pt idx="522">
                  <c:v>4985.7215814623687</c:v>
                </c:pt>
                <c:pt idx="523">
                  <c:v>4996.2636241138543</c:v>
                </c:pt>
                <c:pt idx="524">
                  <c:v>5006.8082946266122</c:v>
                </c:pt>
                <c:pt idx="525">
                  <c:v>5027.9055001415491</c:v>
                </c:pt>
                <c:pt idx="526">
                  <c:v>5038.458025639793</c:v>
                </c:pt>
                <c:pt idx="527">
                  <c:v>5049.0131599912502</c:v>
                </c:pt>
                <c:pt idx="528">
                  <c:v>5059.5708984867952</c:v>
                </c:pt>
                <c:pt idx="529">
                  <c:v>5070.1312364342693</c:v>
                </c:pt>
                <c:pt idx="530">
                  <c:v>5080.6941691583979</c:v>
                </c:pt>
                <c:pt idx="531">
                  <c:v>5091.2596920006863</c:v>
                </c:pt>
                <c:pt idx="532">
                  <c:v>5101.8278003193436</c:v>
                </c:pt>
                <c:pt idx="533">
                  <c:v>5112.3984894891819</c:v>
                </c:pt>
                <c:pt idx="534">
                  <c:v>5122.9717549015331</c:v>
                </c:pt>
                <c:pt idx="535">
                  <c:v>5133.5475919641603</c:v>
                </c:pt>
                <c:pt idx="536">
                  <c:v>5144.1259961011692</c:v>
                </c:pt>
                <c:pt idx="537">
                  <c:v>5154.7069627529199</c:v>
                </c:pt>
                <c:pt idx="538">
                  <c:v>5165.2904873759417</c:v>
                </c:pt>
                <c:pt idx="539">
                  <c:v>5175.8765654428453</c:v>
                </c:pt>
                <c:pt idx="540">
                  <c:v>5186.4651924422433</c:v>
                </c:pt>
                <c:pt idx="541">
                  <c:v>5197.0563638786598</c:v>
                </c:pt>
                <c:pt idx="542">
                  <c:v>5207.6500752724451</c:v>
                </c:pt>
                <c:pt idx="543">
                  <c:v>5218.2463221597</c:v>
                </c:pt>
                <c:pt idx="544">
                  <c:v>5228.8451000921841</c:v>
                </c:pt>
                <c:pt idx="545">
                  <c:v>5250.050231377707</c:v>
                </c:pt>
                <c:pt idx="546">
                  <c:v>5260.6565759118457</c:v>
                </c:pt>
                <c:pt idx="547">
                  <c:v>5271.2654338532493</c:v>
                </c:pt>
                <c:pt idx="548">
                  <c:v>5292.490672488444</c:v>
                </c:pt>
                <c:pt idx="549">
                  <c:v>5303.1070444853931</c:v>
                </c:pt>
                <c:pt idx="550">
                  <c:v>5313.7259124957682</c:v>
                </c:pt>
                <c:pt idx="551">
                  <c:v>5324.3472722086617</c:v>
                </c:pt>
                <c:pt idx="552">
                  <c:v>5334.9711193280318</c:v>
                </c:pt>
                <c:pt idx="553">
                  <c:v>5345.5974495726214</c:v>
                </c:pt>
                <c:pt idx="554">
                  <c:v>5356.2262586758898</c:v>
                </c:pt>
                <c:pt idx="555">
                  <c:v>5366.8575423859302</c:v>
                </c:pt>
                <c:pt idx="556">
                  <c:v>5377.4912964653995</c:v>
                </c:pt>
                <c:pt idx="557">
                  <c:v>5388.1275166914365</c:v>
                </c:pt>
                <c:pt idx="558">
                  <c:v>5409.4073387637827</c:v>
                </c:pt>
                <c:pt idx="559">
                  <c:v>5420.0509322361413</c:v>
                </c:pt>
                <c:pt idx="560">
                  <c:v>5430.6969751070301</c:v>
                </c:pt>
                <c:pt idx="561">
                  <c:v>5441.3454632249222</c:v>
                </c:pt>
                <c:pt idx="562">
                  <c:v>5451.9963924523381</c:v>
                </c:pt>
                <c:pt idx="563">
                  <c:v>5462.6497586657806</c:v>
                </c:pt>
                <c:pt idx="564">
                  <c:v>5473.3055577556552</c:v>
                </c:pt>
                <c:pt idx="565">
                  <c:v>5483.963785626207</c:v>
                </c:pt>
                <c:pt idx="566">
                  <c:v>5494.6244381954484</c:v>
                </c:pt>
                <c:pt idx="567">
                  <c:v>5505.2875113950886</c:v>
                </c:pt>
                <c:pt idx="568">
                  <c:v>5515.9530011704665</c:v>
                </c:pt>
                <c:pt idx="569">
                  <c:v>5526.6209034804824</c:v>
                </c:pt>
                <c:pt idx="570">
                  <c:v>5537.2912142975292</c:v>
                </c:pt>
                <c:pt idx="571">
                  <c:v>5547.9639296074229</c:v>
                </c:pt>
                <c:pt idx="572">
                  <c:v>5558.6390454093407</c:v>
                </c:pt>
                <c:pt idx="573">
                  <c:v>5569.3165577157515</c:v>
                </c:pt>
                <c:pt idx="574">
                  <c:v>5579.9964625523471</c:v>
                </c:pt>
                <c:pt idx="575">
                  <c:v>5590.6787559579843</c:v>
                </c:pt>
                <c:pt idx="576">
                  <c:v>5601.3634339846085</c:v>
                </c:pt>
                <c:pt idx="577">
                  <c:v>5612.0504926971998</c:v>
                </c:pt>
                <c:pt idx="578">
                  <c:v>5622.7399281737007</c:v>
                </c:pt>
                <c:pt idx="579">
                  <c:v>5633.4317365049565</c:v>
                </c:pt>
                <c:pt idx="580">
                  <c:v>5644.1259137946527</c:v>
                </c:pt>
                <c:pt idx="581">
                  <c:v>5654.8224561592442</c:v>
                </c:pt>
                <c:pt idx="582">
                  <c:v>5665.5213597279026</c:v>
                </c:pt>
                <c:pt idx="583">
                  <c:v>5676.2226206424493</c:v>
                </c:pt>
                <c:pt idx="584">
                  <c:v>5686.9262350572899</c:v>
                </c:pt>
                <c:pt idx="585">
                  <c:v>5697.6321991393597</c:v>
                </c:pt>
                <c:pt idx="586">
                  <c:v>5708.3405090680599</c:v>
                </c:pt>
                <c:pt idx="587">
                  <c:v>5719.0511610351914</c:v>
                </c:pt>
                <c:pt idx="588">
                  <c:v>5729.7641512449036</c:v>
                </c:pt>
                <c:pt idx="589">
                  <c:v>5740.4794759136303</c:v>
                </c:pt>
                <c:pt idx="590">
                  <c:v>5751.197131270028</c:v>
                </c:pt>
                <c:pt idx="591">
                  <c:v>5761.9171135549195</c:v>
                </c:pt>
                <c:pt idx="592">
                  <c:v>5783.3640439339533</c:v>
                </c:pt>
                <c:pt idx="593">
                  <c:v>5794.0909845700435</c:v>
                </c:pt>
                <c:pt idx="594">
                  <c:v>5804.8202372184051</c:v>
                </c:pt>
                <c:pt idx="595">
                  <c:v>5815.5517981798193</c:v>
                </c:pt>
                <c:pt idx="596">
                  <c:v>5826.2856637668783</c:v>
                </c:pt>
                <c:pt idx="597">
                  <c:v>5837.0218303039419</c:v>
                </c:pt>
                <c:pt idx="598">
                  <c:v>5847.7602941270734</c:v>
                </c:pt>
                <c:pt idx="599">
                  <c:v>5858.5010515839858</c:v>
                </c:pt>
                <c:pt idx="600">
                  <c:v>5869.2440990339883</c:v>
                </c:pt>
                <c:pt idx="601">
                  <c:v>5879.9894328479295</c:v>
                </c:pt>
                <c:pt idx="602">
                  <c:v>5890.7370494081406</c:v>
                </c:pt>
                <c:pt idx="603">
                  <c:v>5901.4869451083841</c:v>
                </c:pt>
                <c:pt idx="604">
                  <c:v>5912.2391163538014</c:v>
                </c:pt>
                <c:pt idx="605">
                  <c:v>5922.9935595608504</c:v>
                </c:pt>
                <c:pt idx="606">
                  <c:v>5944.5092475819865</c:v>
                </c:pt>
                <c:pt idx="607">
                  <c:v>5955.2704852851302</c:v>
                </c:pt>
                <c:pt idx="608">
                  <c:v>5966.0339807279115</c:v>
                </c:pt>
                <c:pt idx="609">
                  <c:v>5976.7997303826132</c:v>
                </c:pt>
                <c:pt idx="610">
                  <c:v>5987.5677307325186</c:v>
                </c:pt>
                <c:pt idx="611">
                  <c:v>5998.3379782718703</c:v>
                </c:pt>
                <c:pt idx="612">
                  <c:v>6009.1104695058139</c:v>
                </c:pt>
                <c:pt idx="613">
                  <c:v>6019.885200950348</c:v>
                </c:pt>
                <c:pt idx="614">
                  <c:v>6030.6621691322753</c:v>
                </c:pt>
                <c:pt idx="615">
                  <c:v>6041.4413705891529</c:v>
                </c:pt>
                <c:pt idx="616">
                  <c:v>6052.2228018692367</c:v>
                </c:pt>
                <c:pt idx="617">
                  <c:v>6063.0064595314416</c:v>
                </c:pt>
                <c:pt idx="618">
                  <c:v>6073.7923401452817</c:v>
                </c:pt>
                <c:pt idx="619">
                  <c:v>6084.5804402908279</c:v>
                </c:pt>
                <c:pt idx="620">
                  <c:v>6095.3707565586637</c:v>
                </c:pt>
                <c:pt idx="621">
                  <c:v>6106.1632855498201</c:v>
                </c:pt>
                <c:pt idx="622">
                  <c:v>6116.9580238757462</c:v>
                </c:pt>
                <c:pt idx="623">
                  <c:v>6127.7549681582514</c:v>
                </c:pt>
                <c:pt idx="624">
                  <c:v>6138.554115029463</c:v>
                </c:pt>
                <c:pt idx="625">
                  <c:v>6149.3554611317704</c:v>
                </c:pt>
                <c:pt idx="626">
                  <c:v>6160.1590031177884</c:v>
                </c:pt>
                <c:pt idx="627">
                  <c:v>6170.9647376503062</c:v>
                </c:pt>
                <c:pt idx="628">
                  <c:v>6181.7726614022386</c:v>
                </c:pt>
                <c:pt idx="629">
                  <c:v>6192.5827710565836</c:v>
                </c:pt>
                <c:pt idx="630">
                  <c:v>6203.3950633063778</c:v>
                </c:pt>
                <c:pt idx="631">
                  <c:v>6214.2095348546454</c:v>
                </c:pt>
                <c:pt idx="632">
                  <c:v>6225.0261824143581</c:v>
                </c:pt>
                <c:pt idx="633">
                  <c:v>6235.8450027083873</c:v>
                </c:pt>
                <c:pt idx="634">
                  <c:v>6246.6659924694613</c:v>
                </c:pt>
                <c:pt idx="635">
                  <c:v>6257.4891484401178</c:v>
                </c:pt>
                <c:pt idx="636">
                  <c:v>6268.3144673726665</c:v>
                </c:pt>
                <c:pt idx="637">
                  <c:v>6289.9715811812412</c:v>
                </c:pt>
                <c:pt idx="638">
                  <c:v>6300.8033696103239</c:v>
                </c:pt>
                <c:pt idx="639">
                  <c:v>6311.637308107327</c:v>
                </c:pt>
                <c:pt idx="640">
                  <c:v>6322.4733934727428</c:v>
                </c:pt>
                <c:pt idx="641">
                  <c:v>6333.3116225165732</c:v>
                </c:pt>
                <c:pt idx="642">
                  <c:v>6344.1519920582805</c:v>
                </c:pt>
                <c:pt idx="643">
                  <c:v>6354.9944989267569</c:v>
                </c:pt>
                <c:pt idx="644">
                  <c:v>6365.8391399602724</c:v>
                </c:pt>
                <c:pt idx="645">
                  <c:v>6376.685912006441</c:v>
                </c:pt>
                <c:pt idx="646">
                  <c:v>6387.5348119221735</c:v>
                </c:pt>
                <c:pt idx="647">
                  <c:v>6398.3858365736369</c:v>
                </c:pt>
                <c:pt idx="648">
                  <c:v>6409.2389828362202</c:v>
                </c:pt>
                <c:pt idx="649">
                  <c:v>6441.8111201819538</c:v>
                </c:pt>
                <c:pt idx="650">
                  <c:v>6452.6727218258038</c:v>
                </c:pt>
                <c:pt idx="651">
                  <c:v>6463.5364295945501</c:v>
                </c:pt>
                <c:pt idx="652">
                  <c:v>6474.4022404180341</c:v>
                </c:pt>
                <c:pt idx="653">
                  <c:v>6485.2701512350432</c:v>
                </c:pt>
                <c:pt idx="654">
                  <c:v>6496.1401589932566</c:v>
                </c:pt>
                <c:pt idx="655">
                  <c:v>6507.0122606492168</c:v>
                </c:pt>
                <c:pt idx="656">
                  <c:v>6528.7627335246125</c:v>
                </c:pt>
                <c:pt idx="657">
                  <c:v>6550.5215456893138</c:v>
                </c:pt>
                <c:pt idx="658">
                  <c:v>6561.4040714895546</c:v>
                </c:pt>
                <c:pt idx="659">
                  <c:v>6572.2886731107155</c:v>
                </c:pt>
                <c:pt idx="660">
                  <c:v>6583.1753475702908</c:v>
                </c:pt>
                <c:pt idx="661">
                  <c:v>6594.0640918943382</c:v>
                </c:pt>
                <c:pt idx="662">
                  <c:v>6604.9549031174292</c:v>
                </c:pt>
                <c:pt idx="663">
                  <c:v>6615.8477782826303</c:v>
                </c:pt>
                <c:pt idx="664">
                  <c:v>6626.7427144414469</c:v>
                </c:pt>
                <c:pt idx="665">
                  <c:v>6637.6397086538018</c:v>
                </c:pt>
                <c:pt idx="666">
                  <c:v>6648.5387579879925</c:v>
                </c:pt>
                <c:pt idx="667">
                  <c:v>6659.4398595206567</c:v>
                </c:pt>
                <c:pt idx="668">
                  <c:v>6670.3430103367409</c:v>
                </c:pt>
                <c:pt idx="669">
                  <c:v>6681.2482075294538</c:v>
                </c:pt>
                <c:pt idx="670">
                  <c:v>6692.1554482002457</c:v>
                </c:pt>
                <c:pt idx="671">
                  <c:v>6703.0647294587616</c:v>
                </c:pt>
                <c:pt idx="672">
                  <c:v>6713.9760484228173</c:v>
                </c:pt>
                <c:pt idx="673">
                  <c:v>6724.8894022183522</c:v>
                </c:pt>
                <c:pt idx="674">
                  <c:v>6735.804787979404</c:v>
                </c:pt>
                <c:pt idx="675">
                  <c:v>6746.7222028480755</c:v>
                </c:pt>
                <c:pt idx="676">
                  <c:v>6757.6416439744926</c:v>
                </c:pt>
                <c:pt idx="677">
                  <c:v>6768.563108516777</c:v>
                </c:pt>
                <c:pt idx="678">
                  <c:v>6779.4865936410133</c:v>
                </c:pt>
                <c:pt idx="679">
                  <c:v>6790.4120965212078</c:v>
                </c:pt>
                <c:pt idx="680">
                  <c:v>6801.3396143392647</c:v>
                </c:pt>
                <c:pt idx="681">
                  <c:v>6812.2691442849509</c:v>
                </c:pt>
                <c:pt idx="682">
                  <c:v>6823.2006835558559</c:v>
                </c:pt>
                <c:pt idx="683">
                  <c:v>6834.1342293573662</c:v>
                </c:pt>
                <c:pt idx="684">
                  <c:v>6845.0697789026344</c:v>
                </c:pt>
                <c:pt idx="685">
                  <c:v>6856.0073294125368</c:v>
                </c:pt>
                <c:pt idx="686">
                  <c:v>6866.9468781156593</c:v>
                </c:pt>
                <c:pt idx="687">
                  <c:v>6877.8884222482411</c:v>
                </c:pt>
                <c:pt idx="688">
                  <c:v>6888.8319590541651</c:v>
                </c:pt>
                <c:pt idx="689">
                  <c:v>6899.7774857849154</c:v>
                </c:pt>
                <c:pt idx="690">
                  <c:v>6910.7249996995452</c:v>
                </c:pt>
                <c:pt idx="691">
                  <c:v>6921.6744980646508</c:v>
                </c:pt>
                <c:pt idx="692">
                  <c:v>6932.6259781543376</c:v>
                </c:pt>
                <c:pt idx="693">
                  <c:v>6943.5794372501869</c:v>
                </c:pt>
                <c:pt idx="694">
                  <c:v>6954.5348726412312</c:v>
                </c:pt>
                <c:pt idx="695">
                  <c:v>6965.4922816239196</c:v>
                </c:pt>
                <c:pt idx="696">
                  <c:v>6976.4516615020839</c:v>
                </c:pt>
                <c:pt idx="697">
                  <c:v>6987.4130095869186</c:v>
                </c:pt>
                <c:pt idx="698">
                  <c:v>6998.3763231969397</c:v>
                </c:pt>
                <c:pt idx="699">
                  <c:v>7009.3415996579624</c:v>
                </c:pt>
                <c:pt idx="700">
                  <c:v>7020.3088363030665</c:v>
                </c:pt>
                <c:pt idx="701">
                  <c:v>7031.278030472572</c:v>
                </c:pt>
                <c:pt idx="702">
                  <c:v>7042.2491795140058</c:v>
                </c:pt>
                <c:pt idx="703">
                  <c:v>7053.2222807820717</c:v>
                </c:pt>
                <c:pt idx="704">
                  <c:v>7064.1973316386229</c:v>
                </c:pt>
                <c:pt idx="705">
                  <c:v>7075.1743294526368</c:v>
                </c:pt>
                <c:pt idx="706">
                  <c:v>7086.1532716001775</c:v>
                </c:pt>
                <c:pt idx="707">
                  <c:v>7097.134155464375</c:v>
                </c:pt>
                <c:pt idx="708">
                  <c:v>7108.1169784353951</c:v>
                </c:pt>
                <c:pt idx="709">
                  <c:v>7119.1017379104069</c:v>
                </c:pt>
                <c:pt idx="710">
                  <c:v>7130.0884312935605</c:v>
                </c:pt>
                <c:pt idx="711">
                  <c:v>7141.0770559959528</c:v>
                </c:pt>
                <c:pt idx="712">
                  <c:v>7152.067609435604</c:v>
                </c:pt>
                <c:pt idx="713">
                  <c:v>7163.0600890374326</c:v>
                </c:pt>
                <c:pt idx="714">
                  <c:v>7174.0544922332183</c:v>
                </c:pt>
                <c:pt idx="715">
                  <c:v>7185.0508164615831</c:v>
                </c:pt>
                <c:pt idx="716">
                  <c:v>7196.0490591679618</c:v>
                </c:pt>
                <c:pt idx="717">
                  <c:v>7207.0492178045733</c:v>
                </c:pt>
                <c:pt idx="718">
                  <c:v>7218.0512898303941</c:v>
                </c:pt>
                <c:pt idx="719">
                  <c:v>7229.0552727111317</c:v>
                </c:pt>
                <c:pt idx="720">
                  <c:v>7240.0611639191984</c:v>
                </c:pt>
                <c:pt idx="721">
                  <c:v>7251.0689609336878</c:v>
                </c:pt>
                <c:pt idx="722">
                  <c:v>7262.078661240339</c:v>
                </c:pt>
                <c:pt idx="723">
                  <c:v>7273.0902623315214</c:v>
                </c:pt>
                <c:pt idx="724">
                  <c:v>7284.1037617061984</c:v>
                </c:pt>
                <c:pt idx="725">
                  <c:v>7295.1191568699123</c:v>
                </c:pt>
                <c:pt idx="726">
                  <c:v>7306.1364453347469</c:v>
                </c:pt>
                <c:pt idx="727">
                  <c:v>7317.1556246193122</c:v>
                </c:pt>
                <c:pt idx="728">
                  <c:v>7328.1766922487113</c:v>
                </c:pt>
                <c:pt idx="729">
                  <c:v>7339.1996457545174</c:v>
                </c:pt>
                <c:pt idx="730">
                  <c:v>7350.2244826747501</c:v>
                </c:pt>
                <c:pt idx="731">
                  <c:v>7361.2512005538483</c:v>
                </c:pt>
                <c:pt idx="732">
                  <c:v>7372.2797969426447</c:v>
                </c:pt>
                <c:pt idx="733">
                  <c:v>7383.3102693983428</c:v>
                </c:pt>
                <c:pt idx="734">
                  <c:v>7394.3426154844919</c:v>
                </c:pt>
                <c:pt idx="735">
                  <c:v>7405.3768327709586</c:v>
                </c:pt>
                <c:pt idx="736">
                  <c:v>7416.4129188339075</c:v>
                </c:pt>
                <c:pt idx="737">
                  <c:v>7427.4508712557745</c:v>
                </c:pt>
                <c:pt idx="738">
                  <c:v>7438.4906876252398</c:v>
                </c:pt>
                <c:pt idx="739">
                  <c:v>7449.5323655372122</c:v>
                </c:pt>
                <c:pt idx="740">
                  <c:v>7460.575902592791</c:v>
                </c:pt>
                <c:pt idx="741">
                  <c:v>7471.6212963992566</c:v>
                </c:pt>
                <c:pt idx="742">
                  <c:v>7482.6685445700405</c:v>
                </c:pt>
                <c:pt idx="743">
                  <c:v>7493.7176447246966</c:v>
                </c:pt>
                <c:pt idx="744">
                  <c:v>7504.7685944888863</c:v>
                </c:pt>
                <c:pt idx="745">
                  <c:v>7515.8213914943499</c:v>
                </c:pt>
                <c:pt idx="746">
                  <c:v>7526.876033378885</c:v>
                </c:pt>
                <c:pt idx="747">
                  <c:v>7537.9325177863229</c:v>
                </c:pt>
                <c:pt idx="748">
                  <c:v>7548.9908423665065</c:v>
                </c:pt>
                <c:pt idx="749">
                  <c:v>7560.0510047752641</c:v>
                </c:pt>
                <c:pt idx="750">
                  <c:v>7571.1130026743922</c:v>
                </c:pt>
                <c:pt idx="751">
                  <c:v>7582.1768337316253</c:v>
                </c:pt>
                <c:pt idx="752">
                  <c:v>7593.2424956206187</c:v>
                </c:pt>
                <c:pt idx="753">
                  <c:v>7604.3099860209277</c:v>
                </c:pt>
                <c:pt idx="754">
                  <c:v>7615.3793026179792</c:v>
                </c:pt>
                <c:pt idx="755">
                  <c:v>7626.4504431030518</c:v>
                </c:pt>
                <c:pt idx="756">
                  <c:v>7637.5234051732541</c:v>
                </c:pt>
                <c:pt idx="757">
                  <c:v>7648.5981865315098</c:v>
                </c:pt>
                <c:pt idx="758">
                  <c:v>7659.6747848865161</c:v>
                </c:pt>
                <c:pt idx="759">
                  <c:v>7670.7531979527448</c:v>
                </c:pt>
                <c:pt idx="760">
                  <c:v>7692.915459105433</c:v>
                </c:pt>
                <c:pt idx="761">
                  <c:v>7703.9993026494531</c:v>
                </c:pt>
                <c:pt idx="762">
                  <c:v>7715.0849518197801</c:v>
                </c:pt>
                <c:pt idx="763">
                  <c:v>7726.1724043593777</c:v>
                </c:pt>
                <c:pt idx="764">
                  <c:v>7737.2616580168469</c:v>
                </c:pt>
                <c:pt idx="765">
                  <c:v>7748.3527105464027</c:v>
                </c:pt>
                <c:pt idx="766">
                  <c:v>7759.4455597078595</c:v>
                </c:pt>
                <c:pt idx="767">
                  <c:v>7770.5402032665934</c:v>
                </c:pt>
                <c:pt idx="768">
                  <c:v>7781.636638993542</c:v>
                </c:pt>
                <c:pt idx="769">
                  <c:v>7792.734864665169</c:v>
                </c:pt>
                <c:pt idx="770">
                  <c:v>7803.8348780634497</c:v>
                </c:pt>
                <c:pt idx="771">
                  <c:v>7814.9366769758517</c:v>
                </c:pt>
                <c:pt idx="772">
                  <c:v>7826.0402591953098</c:v>
                </c:pt>
                <c:pt idx="773">
                  <c:v>7837.1456225202082</c:v>
                </c:pt>
                <c:pt idx="774">
                  <c:v>7848.2527647543629</c:v>
                </c:pt>
                <c:pt idx="775">
                  <c:v>7870.4723771927256</c:v>
                </c:pt>
                <c:pt idx="776">
                  <c:v>7881.5848430315291</c:v>
                </c:pt>
                <c:pt idx="777">
                  <c:v>7892.6990790487398</c:v>
                </c:pt>
                <c:pt idx="778">
                  <c:v>7903.8150830750246</c:v>
                </c:pt>
                <c:pt idx="779">
                  <c:v>7914.932852946351</c:v>
                </c:pt>
                <c:pt idx="780">
                  <c:v>7926.0523865039877</c:v>
                </c:pt>
                <c:pt idx="781">
                  <c:v>7937.1736815944651</c:v>
                </c:pt>
                <c:pt idx="782">
                  <c:v>7948.2967360695784</c:v>
                </c:pt>
                <c:pt idx="783">
                  <c:v>7959.4215477863436</c:v>
                </c:pt>
                <c:pt idx="784">
                  <c:v>7970.5481146069978</c:v>
                </c:pt>
                <c:pt idx="785">
                  <c:v>7981.6764343989717</c:v>
                </c:pt>
                <c:pt idx="786">
                  <c:v>7992.8065050348714</c:v>
                </c:pt>
                <c:pt idx="787">
                  <c:v>8015.0718903546449</c:v>
                </c:pt>
                <c:pt idx="788">
                  <c:v>8026.2072008094419</c:v>
                </c:pt>
                <c:pt idx="789">
                  <c:v>8037.344253649977</c:v>
                </c:pt>
                <c:pt idx="790">
                  <c:v>8048.4830467744587</c:v>
                </c:pt>
                <c:pt idx="791">
                  <c:v>8059.6235780861571</c:v>
                </c:pt>
                <c:pt idx="792">
                  <c:v>8070.765845493389</c:v>
                </c:pt>
                <c:pt idx="793">
                  <c:v>8081.9098469095015</c:v>
                </c:pt>
                <c:pt idx="794">
                  <c:v>8093.0555802528506</c:v>
                </c:pt>
                <c:pt idx="795">
                  <c:v>8115.352234419619</c:v>
                </c:pt>
                <c:pt idx="796">
                  <c:v>8126.5031511046391</c:v>
                </c:pt>
                <c:pt idx="797">
                  <c:v>8137.6557914400564</c:v>
                </c:pt>
                <c:pt idx="798">
                  <c:v>8148.8101533690124</c:v>
                </c:pt>
                <c:pt idx="799">
                  <c:v>8159.9662348395432</c:v>
                </c:pt>
                <c:pt idx="800">
                  <c:v>8171.1240338045773</c:v>
                </c:pt>
                <c:pt idx="801">
                  <c:v>8193.4447760541752</c:v>
                </c:pt>
                <c:pt idx="802">
                  <c:v>8204.6077152688649</c:v>
                </c:pt>
                <c:pt idx="803">
                  <c:v>8215.7723638382668</c:v>
                </c:pt>
                <c:pt idx="804">
                  <c:v>8226.9387197394772</c:v>
                </c:pt>
                <c:pt idx="805">
                  <c:v>8238.1067809543729</c:v>
                </c:pt>
                <c:pt idx="806">
                  <c:v>8249.2765454695927</c:v>
                </c:pt>
                <c:pt idx="807">
                  <c:v>8260.4480112765305</c:v>
                </c:pt>
                <c:pt idx="808">
                  <c:v>8271.6211763713054</c:v>
                </c:pt>
                <c:pt idx="809">
                  <c:v>8282.7960387547555</c:v>
                </c:pt>
                <c:pt idx="810">
                  <c:v>8293.9725964324134</c:v>
                </c:pt>
                <c:pt idx="811">
                  <c:v>8305.1508474145012</c:v>
                </c:pt>
                <c:pt idx="812">
                  <c:v>8316.3307897158993</c:v>
                </c:pt>
                <c:pt idx="813">
                  <c:v>8327.5124213561376</c:v>
                </c:pt>
                <c:pt idx="814">
                  <c:v>8338.6957403593806</c:v>
                </c:pt>
                <c:pt idx="815">
                  <c:v>8349.8807447544132</c:v>
                </c:pt>
                <c:pt idx="816">
                  <c:v>8361.0674325746113</c:v>
                </c:pt>
                <c:pt idx="817">
                  <c:v>8372.2558018579402</c:v>
                </c:pt>
                <c:pt idx="818">
                  <c:v>8383.4458506469346</c:v>
                </c:pt>
                <c:pt idx="819">
                  <c:v>8394.6375769886818</c:v>
                </c:pt>
                <c:pt idx="820">
                  <c:v>8405.8309789348023</c:v>
                </c:pt>
                <c:pt idx="821">
                  <c:v>8417.0260545414385</c:v>
                </c:pt>
                <c:pt idx="822">
                  <c:v>8428.2228018692367</c:v>
                </c:pt>
                <c:pt idx="823">
                  <c:v>8439.4212189833361</c:v>
                </c:pt>
                <c:pt idx="824">
                  <c:v>8450.6213039533432</c:v>
                </c:pt>
                <c:pt idx="825">
                  <c:v>8461.8230548533302</c:v>
                </c:pt>
                <c:pt idx="826">
                  <c:v>8473.0264697618095</c:v>
                </c:pt>
                <c:pt idx="827">
                  <c:v>8484.2315467617136</c:v>
                </c:pt>
                <c:pt idx="828">
                  <c:v>8495.4382839403988</c:v>
                </c:pt>
                <c:pt idx="829">
                  <c:v>8506.6466793896107</c:v>
                </c:pt>
                <c:pt idx="830">
                  <c:v>8517.8567312054802</c:v>
                </c:pt>
                <c:pt idx="831">
                  <c:v>8529.0684374885022</c:v>
                </c:pt>
                <c:pt idx="832">
                  <c:v>8540.2817963435245</c:v>
                </c:pt>
                <c:pt idx="833">
                  <c:v>8551.4968058797294</c:v>
                </c:pt>
                <c:pt idx="834">
                  <c:v>8562.7134642106284</c:v>
                </c:pt>
                <c:pt idx="835">
                  <c:v>8573.9317694540314</c:v>
                </c:pt>
                <c:pt idx="836">
                  <c:v>8585.1517197320445</c:v>
                </c:pt>
                <c:pt idx="837">
                  <c:v>8596.3733131710524</c:v>
                </c:pt>
                <c:pt idx="838">
                  <c:v>8607.5965479017013</c:v>
                </c:pt>
                <c:pt idx="839">
                  <c:v>8618.8214220588852</c:v>
                </c:pt>
                <c:pt idx="840">
                  <c:v>8630.0479337817342</c:v>
                </c:pt>
                <c:pt idx="841">
                  <c:v>8641.2760812135948</c:v>
                </c:pt>
                <c:pt idx="842">
                  <c:v>8652.5058625020265</c:v>
                </c:pt>
                <c:pt idx="843">
                  <c:v>8663.7372757987687</c:v>
                </c:pt>
                <c:pt idx="844">
                  <c:v>8674.9703192597462</c:v>
                </c:pt>
                <c:pt idx="845">
                  <c:v>8686.2049910450442</c:v>
                </c:pt>
                <c:pt idx="846">
                  <c:v>8697.4412893188946</c:v>
                </c:pt>
                <c:pt idx="847">
                  <c:v>8708.6792122496663</c:v>
                </c:pt>
                <c:pt idx="848">
                  <c:v>8719.918758009846</c:v>
                </c:pt>
                <c:pt idx="849">
                  <c:v>8731.1599247760332</c:v>
                </c:pt>
                <c:pt idx="850">
                  <c:v>8742.4027107289112</c:v>
                </c:pt>
                <c:pt idx="851">
                  <c:v>8753.6471140532522</c:v>
                </c:pt>
                <c:pt idx="852">
                  <c:v>8776.1407655756993</c:v>
                </c:pt>
                <c:pt idx="853">
                  <c:v>8787.3900101636136</c:v>
                </c:pt>
                <c:pt idx="854">
                  <c:v>8798.6408649025761</c:v>
                </c:pt>
                <c:pt idx="855">
                  <c:v>8809.8933279975518</c:v>
                </c:pt>
                <c:pt idx="856">
                  <c:v>8821.1473976574889</c:v>
                </c:pt>
                <c:pt idx="857">
                  <c:v>8832.4030720953342</c:v>
                </c:pt>
                <c:pt idx="858">
                  <c:v>8843.6603495279978</c:v>
                </c:pt>
                <c:pt idx="859">
                  <c:v>8866.1797062652149</c:v>
                </c:pt>
                <c:pt idx="860">
                  <c:v>8877.4417820233302</c:v>
                </c:pt>
                <c:pt idx="861">
                  <c:v>8888.7054536833639</c:v>
                </c:pt>
                <c:pt idx="862">
                  <c:v>8899.9707194818893</c:v>
                </c:pt>
                <c:pt idx="863">
                  <c:v>8911.2375776593708</c:v>
                </c:pt>
                <c:pt idx="864">
                  <c:v>8922.5060264601525</c:v>
                </c:pt>
                <c:pt idx="865">
                  <c:v>8933.7760641324439</c:v>
                </c:pt>
                <c:pt idx="866">
                  <c:v>8945.0476889283127</c:v>
                </c:pt>
                <c:pt idx="867">
                  <c:v>8956.3208991036681</c:v>
                </c:pt>
                <c:pt idx="868">
                  <c:v>8967.5956929182448</c:v>
                </c:pt>
                <c:pt idx="869">
                  <c:v>8978.8720686355937</c:v>
                </c:pt>
                <c:pt idx="870">
                  <c:v>8990.1500245230764</c:v>
                </c:pt>
                <c:pt idx="871">
                  <c:v>9001.4295588518344</c:v>
                </c:pt>
                <c:pt idx="872">
                  <c:v>9012.7106698968</c:v>
                </c:pt>
                <c:pt idx="873">
                  <c:v>9023.9933559366636</c:v>
                </c:pt>
                <c:pt idx="874">
                  <c:v>9035.2776152538772</c:v>
                </c:pt>
                <c:pt idx="875">
                  <c:v>9046.5634461346235</c:v>
                </c:pt>
                <c:pt idx="876">
                  <c:v>9057.8508468688251</c:v>
                </c:pt>
                <c:pt idx="877">
                  <c:v>9069.1398157501208</c:v>
                </c:pt>
                <c:pt idx="878">
                  <c:v>9080.4303510758509</c:v>
                </c:pt>
                <c:pt idx="879">
                  <c:v>9091.7224511470486</c:v>
                </c:pt>
                <c:pt idx="880">
                  <c:v>9103.0161142684374</c:v>
                </c:pt>
                <c:pt idx="881">
                  <c:v>9114.3113387483991</c:v>
                </c:pt>
                <c:pt idx="882">
                  <c:v>9125.6081228989806</c:v>
                </c:pt>
                <c:pt idx="883">
                  <c:v>9136.9064650358669</c:v>
                </c:pt>
                <c:pt idx="884">
                  <c:v>9148.2063634783881</c:v>
                </c:pt>
                <c:pt idx="885">
                  <c:v>9159.5078165494851</c:v>
                </c:pt>
                <c:pt idx="886">
                  <c:v>9170.8108225757151</c:v>
                </c:pt>
                <c:pt idx="887">
                  <c:v>9182.1153798872383</c:v>
                </c:pt>
                <c:pt idx="888">
                  <c:v>9193.4214868177896</c:v>
                </c:pt>
                <c:pt idx="889">
                  <c:v>9204.7291417046908</c:v>
                </c:pt>
                <c:pt idx="890">
                  <c:v>9216.0383428888254</c:v>
                </c:pt>
                <c:pt idx="891">
                  <c:v>9227.3490887146236</c:v>
                </c:pt>
                <c:pt idx="892">
                  <c:v>9238.6613775300666</c:v>
                </c:pt>
                <c:pt idx="893">
                  <c:v>9249.9752076866571</c:v>
                </c:pt>
                <c:pt idx="894">
                  <c:v>9261.2905775394247</c:v>
                </c:pt>
                <c:pt idx="895">
                  <c:v>9272.6074854468934</c:v>
                </c:pt>
                <c:pt idx="896">
                  <c:v>9283.9259297711014</c:v>
                </c:pt>
                <c:pt idx="897">
                  <c:v>9295.2459088775522</c:v>
                </c:pt>
                <c:pt idx="898">
                  <c:v>9306.5674211352434</c:v>
                </c:pt>
                <c:pt idx="899">
                  <c:v>9317.8904649166179</c:v>
                </c:pt>
                <c:pt idx="900">
                  <c:v>9329.2150385975783</c:v>
                </c:pt>
                <c:pt idx="901">
                  <c:v>9351.8687691790674</c:v>
                </c:pt>
                <c:pt idx="902">
                  <c:v>9363.1979228485598</c:v>
                </c:pt>
                <c:pt idx="903">
                  <c:v>9374.528599955549</c:v>
                </c:pt>
                <c:pt idx="904">
                  <c:v>9385.8607988930344</c:v>
                </c:pt>
                <c:pt idx="905">
                  <c:v>9397.1945180573948</c:v>
                </c:pt>
                <c:pt idx="906">
                  <c:v>9408.5297558483962</c:v>
                </c:pt>
                <c:pt idx="907">
                  <c:v>9419.8665106691624</c:v>
                </c:pt>
                <c:pt idx="908">
                  <c:v>9431.204780926173</c:v>
                </c:pt>
                <c:pt idx="909">
                  <c:v>9453.8858613915709</c:v>
                </c:pt>
                <c:pt idx="910">
                  <c:v>9465.2286684295941</c:v>
                </c:pt>
                <c:pt idx="911">
                  <c:v>9476.5729845631267</c:v>
                </c:pt>
                <c:pt idx="912">
                  <c:v>9487.9188082152596</c:v>
                </c:pt>
                <c:pt idx="913">
                  <c:v>9499.2661378123885</c:v>
                </c:pt>
                <c:pt idx="914">
                  <c:v>9510.6149717841781</c:v>
                </c:pt>
                <c:pt idx="915">
                  <c:v>9521.9653085635746</c:v>
                </c:pt>
                <c:pt idx="916">
                  <c:v>9533.3171465867799</c:v>
                </c:pt>
                <c:pt idx="917">
                  <c:v>9544.6704842932522</c:v>
                </c:pt>
                <c:pt idx="918">
                  <c:v>9556.0253201256819</c:v>
                </c:pt>
                <c:pt idx="919">
                  <c:v>9567.3816525300026</c:v>
                </c:pt>
                <c:pt idx="920">
                  <c:v>9578.7394799553567</c:v>
                </c:pt>
                <c:pt idx="921">
                  <c:v>9590.0988008541062</c:v>
                </c:pt>
                <c:pt idx="922">
                  <c:v>9601.4596136818072</c:v>
                </c:pt>
                <c:pt idx="923">
                  <c:v>9612.8219168972155</c:v>
                </c:pt>
                <c:pt idx="924">
                  <c:v>9624.1857089622554</c:v>
                </c:pt>
                <c:pt idx="925">
                  <c:v>9635.5509883420364</c:v>
                </c:pt>
                <c:pt idx="926">
                  <c:v>9646.9177535048184</c:v>
                </c:pt>
                <c:pt idx="927">
                  <c:v>9658.2860029220228</c:v>
                </c:pt>
                <c:pt idx="928">
                  <c:v>9669.6557350682015</c:v>
                </c:pt>
                <c:pt idx="929">
                  <c:v>9681.0269484210494</c:v>
                </c:pt>
                <c:pt idx="930">
                  <c:v>9692.3996414613775</c:v>
                </c:pt>
                <c:pt idx="931">
                  <c:v>9703.773812673111</c:v>
                </c:pt>
                <c:pt idx="932">
                  <c:v>9726.5265835620175</c:v>
                </c:pt>
                <c:pt idx="933">
                  <c:v>9737.9051802225204</c:v>
                </c:pt>
                <c:pt idx="934">
                  <c:v>9749.2852490210735</c:v>
                </c:pt>
                <c:pt idx="935">
                  <c:v>9760.6667884570288</c:v>
                </c:pt>
                <c:pt idx="936">
                  <c:v>9772.0497970327906</c:v>
                </c:pt>
                <c:pt idx="937">
                  <c:v>9783.4342732538116</c:v>
                </c:pt>
                <c:pt idx="938">
                  <c:v>9794.8202156285824</c:v>
                </c:pt>
                <c:pt idx="939">
                  <c:v>9806.2076226686204</c:v>
                </c:pt>
                <c:pt idx="940">
                  <c:v>9817.5964928884659</c:v>
                </c:pt>
                <c:pt idx="941">
                  <c:v>9828.9868248056609</c:v>
                </c:pt>
                <c:pt idx="942">
                  <c:v>9840.3786169407613</c:v>
                </c:pt>
                <c:pt idx="943">
                  <c:v>9851.7718678173023</c:v>
                </c:pt>
                <c:pt idx="944">
                  <c:v>9863.1665759618118</c:v>
                </c:pt>
                <c:pt idx="945">
                  <c:v>9874.5627399037803</c:v>
                </c:pt>
                <c:pt idx="946">
                  <c:v>9885.9603581756764</c:v>
                </c:pt>
                <c:pt idx="947">
                  <c:v>9897.3594293129136</c:v>
                </c:pt>
                <c:pt idx="948">
                  <c:v>9908.7599518538555</c:v>
                </c:pt>
                <c:pt idx="949">
                  <c:v>9931.5653453150007</c:v>
                </c:pt>
                <c:pt idx="950">
                  <c:v>9942.9702133265873</c:v>
                </c:pt>
                <c:pt idx="951">
                  <c:v>9954.3765269246269</c:v>
                </c:pt>
                <c:pt idx="952">
                  <c:v>9965.7842846620879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104784"/>
        <c:axId val="178105616"/>
      </c:lineChart>
      <c:scatterChart>
        <c:scatterStyle val="lineMarker"/>
        <c:varyColors val="0"/>
        <c:ser>
          <c:idx val="1"/>
          <c:order val="0"/>
          <c:tx>
            <c:strRef>
              <c:f>'Graph - optimized'!$B$2</c:f>
              <c:strCache>
                <c:ptCount val="1"/>
                <c:pt idx="0">
                  <c:v>runtime</c:v>
                </c:pt>
              </c:strCache>
            </c:strRef>
          </c:tx>
          <c:spPr>
            <a:ln w="25400" cap="rnd">
              <a:noFill/>
            </a:ln>
            <a:effectLst/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marker>
          <c:xVal>
            <c:numRef>
              <c:f>'Graph - optimized'!$A$4:$A$956</c:f>
              <c:numCache>
                <c:formatCode>General</c:formatCode>
                <c:ptCount val="953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34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112</c:v>
                </c:pt>
                <c:pt idx="105">
                  <c:v>113</c:v>
                </c:pt>
                <c:pt idx="106">
                  <c:v>114</c:v>
                </c:pt>
                <c:pt idx="107">
                  <c:v>115</c:v>
                </c:pt>
                <c:pt idx="108">
                  <c:v>116</c:v>
                </c:pt>
                <c:pt idx="109">
                  <c:v>117</c:v>
                </c:pt>
                <c:pt idx="110">
                  <c:v>118</c:v>
                </c:pt>
                <c:pt idx="111">
                  <c:v>119</c:v>
                </c:pt>
                <c:pt idx="112">
                  <c:v>120</c:v>
                </c:pt>
                <c:pt idx="113">
                  <c:v>121</c:v>
                </c:pt>
                <c:pt idx="114">
                  <c:v>122</c:v>
                </c:pt>
                <c:pt idx="115">
                  <c:v>123</c:v>
                </c:pt>
                <c:pt idx="116">
                  <c:v>125</c:v>
                </c:pt>
                <c:pt idx="117">
                  <c:v>126</c:v>
                </c:pt>
                <c:pt idx="118">
                  <c:v>127</c:v>
                </c:pt>
                <c:pt idx="119">
                  <c:v>128</c:v>
                </c:pt>
                <c:pt idx="120">
                  <c:v>129</c:v>
                </c:pt>
                <c:pt idx="121">
                  <c:v>130</c:v>
                </c:pt>
                <c:pt idx="122">
                  <c:v>131</c:v>
                </c:pt>
                <c:pt idx="123">
                  <c:v>132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188</c:v>
                </c:pt>
                <c:pt idx="177">
                  <c:v>189</c:v>
                </c:pt>
                <c:pt idx="178">
                  <c:v>190</c:v>
                </c:pt>
                <c:pt idx="179">
                  <c:v>191</c:v>
                </c:pt>
                <c:pt idx="180">
                  <c:v>192</c:v>
                </c:pt>
                <c:pt idx="181">
                  <c:v>193</c:v>
                </c:pt>
                <c:pt idx="182">
                  <c:v>195</c:v>
                </c:pt>
                <c:pt idx="183">
                  <c:v>196</c:v>
                </c:pt>
                <c:pt idx="184">
                  <c:v>197</c:v>
                </c:pt>
                <c:pt idx="185">
                  <c:v>198</c:v>
                </c:pt>
                <c:pt idx="186">
                  <c:v>199</c:v>
                </c:pt>
                <c:pt idx="187">
                  <c:v>200</c:v>
                </c:pt>
                <c:pt idx="188">
                  <c:v>201</c:v>
                </c:pt>
                <c:pt idx="189">
                  <c:v>202</c:v>
                </c:pt>
                <c:pt idx="190">
                  <c:v>203</c:v>
                </c:pt>
                <c:pt idx="191">
                  <c:v>204</c:v>
                </c:pt>
                <c:pt idx="192">
                  <c:v>205</c:v>
                </c:pt>
                <c:pt idx="193">
                  <c:v>206</c:v>
                </c:pt>
                <c:pt idx="194">
                  <c:v>207</c:v>
                </c:pt>
                <c:pt idx="195">
                  <c:v>208</c:v>
                </c:pt>
                <c:pt idx="196">
                  <c:v>209</c:v>
                </c:pt>
                <c:pt idx="197">
                  <c:v>210</c:v>
                </c:pt>
                <c:pt idx="198">
                  <c:v>211</c:v>
                </c:pt>
                <c:pt idx="199">
                  <c:v>212</c:v>
                </c:pt>
                <c:pt idx="200">
                  <c:v>213</c:v>
                </c:pt>
                <c:pt idx="201">
                  <c:v>214</c:v>
                </c:pt>
                <c:pt idx="202">
                  <c:v>215</c:v>
                </c:pt>
                <c:pt idx="203">
                  <c:v>216</c:v>
                </c:pt>
                <c:pt idx="204">
                  <c:v>217</c:v>
                </c:pt>
                <c:pt idx="205">
                  <c:v>218</c:v>
                </c:pt>
                <c:pt idx="206">
                  <c:v>219</c:v>
                </c:pt>
                <c:pt idx="207">
                  <c:v>220</c:v>
                </c:pt>
                <c:pt idx="208">
                  <c:v>221</c:v>
                </c:pt>
                <c:pt idx="209">
                  <c:v>222</c:v>
                </c:pt>
                <c:pt idx="210">
                  <c:v>223</c:v>
                </c:pt>
                <c:pt idx="211">
                  <c:v>224</c:v>
                </c:pt>
                <c:pt idx="212">
                  <c:v>225</c:v>
                </c:pt>
                <c:pt idx="213">
                  <c:v>226</c:v>
                </c:pt>
                <c:pt idx="214">
                  <c:v>227</c:v>
                </c:pt>
                <c:pt idx="215">
                  <c:v>228</c:v>
                </c:pt>
                <c:pt idx="216">
                  <c:v>229</c:v>
                </c:pt>
                <c:pt idx="217">
                  <c:v>230</c:v>
                </c:pt>
                <c:pt idx="218">
                  <c:v>231</c:v>
                </c:pt>
                <c:pt idx="219">
                  <c:v>232</c:v>
                </c:pt>
                <c:pt idx="220">
                  <c:v>233</c:v>
                </c:pt>
                <c:pt idx="221">
                  <c:v>234</c:v>
                </c:pt>
                <c:pt idx="222">
                  <c:v>236</c:v>
                </c:pt>
                <c:pt idx="223">
                  <c:v>237</c:v>
                </c:pt>
                <c:pt idx="224">
                  <c:v>238</c:v>
                </c:pt>
                <c:pt idx="225">
                  <c:v>239</c:v>
                </c:pt>
                <c:pt idx="226">
                  <c:v>240</c:v>
                </c:pt>
                <c:pt idx="227">
                  <c:v>241</c:v>
                </c:pt>
                <c:pt idx="228">
                  <c:v>242</c:v>
                </c:pt>
                <c:pt idx="229">
                  <c:v>243</c:v>
                </c:pt>
                <c:pt idx="230">
                  <c:v>244</c:v>
                </c:pt>
                <c:pt idx="231">
                  <c:v>245</c:v>
                </c:pt>
                <c:pt idx="232">
                  <c:v>246</c:v>
                </c:pt>
                <c:pt idx="233">
                  <c:v>247</c:v>
                </c:pt>
                <c:pt idx="234">
                  <c:v>248</c:v>
                </c:pt>
                <c:pt idx="235">
                  <c:v>249</c:v>
                </c:pt>
                <c:pt idx="236">
                  <c:v>250</c:v>
                </c:pt>
                <c:pt idx="237">
                  <c:v>251</c:v>
                </c:pt>
                <c:pt idx="238">
                  <c:v>252</c:v>
                </c:pt>
                <c:pt idx="239">
                  <c:v>254</c:v>
                </c:pt>
                <c:pt idx="240">
                  <c:v>255</c:v>
                </c:pt>
                <c:pt idx="241">
                  <c:v>256</c:v>
                </c:pt>
                <c:pt idx="242">
                  <c:v>257</c:v>
                </c:pt>
                <c:pt idx="243">
                  <c:v>258</c:v>
                </c:pt>
                <c:pt idx="244">
                  <c:v>259</c:v>
                </c:pt>
                <c:pt idx="245">
                  <c:v>260</c:v>
                </c:pt>
                <c:pt idx="246">
                  <c:v>261</c:v>
                </c:pt>
                <c:pt idx="247">
                  <c:v>262</c:v>
                </c:pt>
                <c:pt idx="248">
                  <c:v>263</c:v>
                </c:pt>
                <c:pt idx="249">
                  <c:v>264</c:v>
                </c:pt>
                <c:pt idx="250">
                  <c:v>265</c:v>
                </c:pt>
                <c:pt idx="251">
                  <c:v>266</c:v>
                </c:pt>
                <c:pt idx="252">
                  <c:v>267</c:v>
                </c:pt>
                <c:pt idx="253">
                  <c:v>268</c:v>
                </c:pt>
                <c:pt idx="254">
                  <c:v>269</c:v>
                </c:pt>
                <c:pt idx="255">
                  <c:v>270</c:v>
                </c:pt>
                <c:pt idx="256">
                  <c:v>271</c:v>
                </c:pt>
                <c:pt idx="257">
                  <c:v>272</c:v>
                </c:pt>
                <c:pt idx="258">
                  <c:v>273</c:v>
                </c:pt>
                <c:pt idx="259">
                  <c:v>274</c:v>
                </c:pt>
                <c:pt idx="260">
                  <c:v>275</c:v>
                </c:pt>
                <c:pt idx="261">
                  <c:v>276</c:v>
                </c:pt>
                <c:pt idx="262">
                  <c:v>277</c:v>
                </c:pt>
                <c:pt idx="263">
                  <c:v>278</c:v>
                </c:pt>
                <c:pt idx="264">
                  <c:v>279</c:v>
                </c:pt>
                <c:pt idx="265">
                  <c:v>280</c:v>
                </c:pt>
                <c:pt idx="266">
                  <c:v>281</c:v>
                </c:pt>
                <c:pt idx="267">
                  <c:v>282</c:v>
                </c:pt>
                <c:pt idx="268">
                  <c:v>283</c:v>
                </c:pt>
                <c:pt idx="269">
                  <c:v>284</c:v>
                </c:pt>
                <c:pt idx="270">
                  <c:v>285</c:v>
                </c:pt>
                <c:pt idx="271">
                  <c:v>286</c:v>
                </c:pt>
                <c:pt idx="272">
                  <c:v>288</c:v>
                </c:pt>
                <c:pt idx="273">
                  <c:v>289</c:v>
                </c:pt>
                <c:pt idx="274">
                  <c:v>290</c:v>
                </c:pt>
                <c:pt idx="275">
                  <c:v>291</c:v>
                </c:pt>
                <c:pt idx="276">
                  <c:v>292</c:v>
                </c:pt>
                <c:pt idx="277">
                  <c:v>293</c:v>
                </c:pt>
                <c:pt idx="278">
                  <c:v>294</c:v>
                </c:pt>
                <c:pt idx="279">
                  <c:v>295</c:v>
                </c:pt>
                <c:pt idx="280">
                  <c:v>296</c:v>
                </c:pt>
                <c:pt idx="281">
                  <c:v>297</c:v>
                </c:pt>
                <c:pt idx="282">
                  <c:v>298</c:v>
                </c:pt>
                <c:pt idx="283">
                  <c:v>299</c:v>
                </c:pt>
                <c:pt idx="284">
                  <c:v>300</c:v>
                </c:pt>
                <c:pt idx="285">
                  <c:v>301</c:v>
                </c:pt>
                <c:pt idx="286">
                  <c:v>302</c:v>
                </c:pt>
                <c:pt idx="287">
                  <c:v>303</c:v>
                </c:pt>
                <c:pt idx="288">
                  <c:v>304</c:v>
                </c:pt>
                <c:pt idx="289">
                  <c:v>305</c:v>
                </c:pt>
                <c:pt idx="290">
                  <c:v>306</c:v>
                </c:pt>
                <c:pt idx="291">
                  <c:v>307</c:v>
                </c:pt>
                <c:pt idx="292">
                  <c:v>308</c:v>
                </c:pt>
                <c:pt idx="293">
                  <c:v>309</c:v>
                </c:pt>
                <c:pt idx="294">
                  <c:v>310</c:v>
                </c:pt>
                <c:pt idx="295">
                  <c:v>311</c:v>
                </c:pt>
                <c:pt idx="296">
                  <c:v>312</c:v>
                </c:pt>
                <c:pt idx="297">
                  <c:v>313</c:v>
                </c:pt>
                <c:pt idx="298">
                  <c:v>314</c:v>
                </c:pt>
                <c:pt idx="299">
                  <c:v>316</c:v>
                </c:pt>
                <c:pt idx="300">
                  <c:v>317</c:v>
                </c:pt>
                <c:pt idx="301">
                  <c:v>318</c:v>
                </c:pt>
                <c:pt idx="302">
                  <c:v>319</c:v>
                </c:pt>
                <c:pt idx="303">
                  <c:v>320</c:v>
                </c:pt>
                <c:pt idx="304">
                  <c:v>321</c:v>
                </c:pt>
                <c:pt idx="305">
                  <c:v>322</c:v>
                </c:pt>
                <c:pt idx="306">
                  <c:v>323</c:v>
                </c:pt>
                <c:pt idx="307">
                  <c:v>324</c:v>
                </c:pt>
                <c:pt idx="308">
                  <c:v>325</c:v>
                </c:pt>
                <c:pt idx="309">
                  <c:v>326</c:v>
                </c:pt>
                <c:pt idx="310">
                  <c:v>327</c:v>
                </c:pt>
                <c:pt idx="311">
                  <c:v>328</c:v>
                </c:pt>
                <c:pt idx="312">
                  <c:v>329</c:v>
                </c:pt>
                <c:pt idx="313">
                  <c:v>330</c:v>
                </c:pt>
                <c:pt idx="314">
                  <c:v>331</c:v>
                </c:pt>
                <c:pt idx="315">
                  <c:v>332</c:v>
                </c:pt>
                <c:pt idx="316">
                  <c:v>333</c:v>
                </c:pt>
                <c:pt idx="317">
                  <c:v>334</c:v>
                </c:pt>
                <c:pt idx="318">
                  <c:v>335</c:v>
                </c:pt>
                <c:pt idx="319">
                  <c:v>336</c:v>
                </c:pt>
                <c:pt idx="320">
                  <c:v>337</c:v>
                </c:pt>
                <c:pt idx="321">
                  <c:v>338</c:v>
                </c:pt>
                <c:pt idx="322">
                  <c:v>339</c:v>
                </c:pt>
                <c:pt idx="323">
                  <c:v>340</c:v>
                </c:pt>
                <c:pt idx="324">
                  <c:v>341</c:v>
                </c:pt>
                <c:pt idx="325">
                  <c:v>342</c:v>
                </c:pt>
                <c:pt idx="326">
                  <c:v>343</c:v>
                </c:pt>
                <c:pt idx="327">
                  <c:v>344</c:v>
                </c:pt>
                <c:pt idx="328">
                  <c:v>345</c:v>
                </c:pt>
                <c:pt idx="329">
                  <c:v>346</c:v>
                </c:pt>
                <c:pt idx="330">
                  <c:v>347</c:v>
                </c:pt>
                <c:pt idx="331">
                  <c:v>348</c:v>
                </c:pt>
                <c:pt idx="332">
                  <c:v>349</c:v>
                </c:pt>
                <c:pt idx="333">
                  <c:v>350</c:v>
                </c:pt>
                <c:pt idx="334">
                  <c:v>351</c:v>
                </c:pt>
                <c:pt idx="335">
                  <c:v>352</c:v>
                </c:pt>
                <c:pt idx="336">
                  <c:v>353</c:v>
                </c:pt>
                <c:pt idx="337">
                  <c:v>354</c:v>
                </c:pt>
                <c:pt idx="338">
                  <c:v>355</c:v>
                </c:pt>
                <c:pt idx="339">
                  <c:v>356</c:v>
                </c:pt>
                <c:pt idx="340">
                  <c:v>357</c:v>
                </c:pt>
                <c:pt idx="341">
                  <c:v>358</c:v>
                </c:pt>
                <c:pt idx="342">
                  <c:v>359</c:v>
                </c:pt>
                <c:pt idx="343">
                  <c:v>360</c:v>
                </c:pt>
                <c:pt idx="344">
                  <c:v>361</c:v>
                </c:pt>
                <c:pt idx="345">
                  <c:v>362</c:v>
                </c:pt>
                <c:pt idx="346">
                  <c:v>363</c:v>
                </c:pt>
                <c:pt idx="347">
                  <c:v>364</c:v>
                </c:pt>
                <c:pt idx="348">
                  <c:v>365</c:v>
                </c:pt>
                <c:pt idx="349">
                  <c:v>366</c:v>
                </c:pt>
                <c:pt idx="350">
                  <c:v>367</c:v>
                </c:pt>
                <c:pt idx="351">
                  <c:v>368</c:v>
                </c:pt>
                <c:pt idx="352">
                  <c:v>369</c:v>
                </c:pt>
                <c:pt idx="353">
                  <c:v>370</c:v>
                </c:pt>
                <c:pt idx="354">
                  <c:v>371</c:v>
                </c:pt>
                <c:pt idx="355">
                  <c:v>372</c:v>
                </c:pt>
                <c:pt idx="356">
                  <c:v>373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381</c:v>
                </c:pt>
                <c:pt idx="365">
                  <c:v>382</c:v>
                </c:pt>
                <c:pt idx="366">
                  <c:v>383</c:v>
                </c:pt>
                <c:pt idx="367">
                  <c:v>384</c:v>
                </c:pt>
                <c:pt idx="368">
                  <c:v>385</c:v>
                </c:pt>
                <c:pt idx="369">
                  <c:v>386</c:v>
                </c:pt>
                <c:pt idx="370">
                  <c:v>387</c:v>
                </c:pt>
                <c:pt idx="371">
                  <c:v>388</c:v>
                </c:pt>
                <c:pt idx="372">
                  <c:v>389</c:v>
                </c:pt>
                <c:pt idx="373">
                  <c:v>390</c:v>
                </c:pt>
                <c:pt idx="374">
                  <c:v>391</c:v>
                </c:pt>
                <c:pt idx="375">
                  <c:v>392</c:v>
                </c:pt>
                <c:pt idx="376">
                  <c:v>393</c:v>
                </c:pt>
                <c:pt idx="377">
                  <c:v>394</c:v>
                </c:pt>
                <c:pt idx="378">
                  <c:v>395</c:v>
                </c:pt>
                <c:pt idx="379">
                  <c:v>396</c:v>
                </c:pt>
                <c:pt idx="380">
                  <c:v>397</c:v>
                </c:pt>
                <c:pt idx="381">
                  <c:v>398</c:v>
                </c:pt>
                <c:pt idx="382">
                  <c:v>399</c:v>
                </c:pt>
                <c:pt idx="383">
                  <c:v>400</c:v>
                </c:pt>
                <c:pt idx="384">
                  <c:v>401</c:v>
                </c:pt>
                <c:pt idx="385">
                  <c:v>402</c:v>
                </c:pt>
                <c:pt idx="386">
                  <c:v>403</c:v>
                </c:pt>
                <c:pt idx="387">
                  <c:v>404</c:v>
                </c:pt>
                <c:pt idx="388">
                  <c:v>405</c:v>
                </c:pt>
                <c:pt idx="389">
                  <c:v>406</c:v>
                </c:pt>
                <c:pt idx="390">
                  <c:v>407</c:v>
                </c:pt>
                <c:pt idx="391">
                  <c:v>408</c:v>
                </c:pt>
                <c:pt idx="392">
                  <c:v>409</c:v>
                </c:pt>
                <c:pt idx="393">
                  <c:v>410</c:v>
                </c:pt>
                <c:pt idx="394">
                  <c:v>411</c:v>
                </c:pt>
                <c:pt idx="395">
                  <c:v>412</c:v>
                </c:pt>
                <c:pt idx="396">
                  <c:v>414</c:v>
                </c:pt>
                <c:pt idx="397">
                  <c:v>415</c:v>
                </c:pt>
                <c:pt idx="398">
                  <c:v>416</c:v>
                </c:pt>
                <c:pt idx="399">
                  <c:v>417</c:v>
                </c:pt>
                <c:pt idx="400">
                  <c:v>418</c:v>
                </c:pt>
                <c:pt idx="401">
                  <c:v>419</c:v>
                </c:pt>
                <c:pt idx="402">
                  <c:v>420</c:v>
                </c:pt>
                <c:pt idx="403">
                  <c:v>421</c:v>
                </c:pt>
                <c:pt idx="404">
                  <c:v>422</c:v>
                </c:pt>
                <c:pt idx="405">
                  <c:v>423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447</c:v>
                </c:pt>
                <c:pt idx="428">
                  <c:v>448</c:v>
                </c:pt>
                <c:pt idx="429">
                  <c:v>450</c:v>
                </c:pt>
                <c:pt idx="430">
                  <c:v>451</c:v>
                </c:pt>
                <c:pt idx="431">
                  <c:v>452</c:v>
                </c:pt>
                <c:pt idx="432">
                  <c:v>453</c:v>
                </c:pt>
                <c:pt idx="433">
                  <c:v>454</c:v>
                </c:pt>
                <c:pt idx="434">
                  <c:v>455</c:v>
                </c:pt>
                <c:pt idx="435">
                  <c:v>456</c:v>
                </c:pt>
                <c:pt idx="436">
                  <c:v>457</c:v>
                </c:pt>
                <c:pt idx="437">
                  <c:v>458</c:v>
                </c:pt>
                <c:pt idx="438">
                  <c:v>459</c:v>
                </c:pt>
                <c:pt idx="439">
                  <c:v>460</c:v>
                </c:pt>
                <c:pt idx="440">
                  <c:v>461</c:v>
                </c:pt>
                <c:pt idx="441">
                  <c:v>462</c:v>
                </c:pt>
                <c:pt idx="442">
                  <c:v>463</c:v>
                </c:pt>
                <c:pt idx="443">
                  <c:v>464</c:v>
                </c:pt>
                <c:pt idx="444">
                  <c:v>465</c:v>
                </c:pt>
                <c:pt idx="445">
                  <c:v>466</c:v>
                </c:pt>
                <c:pt idx="446">
                  <c:v>467</c:v>
                </c:pt>
                <c:pt idx="447">
                  <c:v>468</c:v>
                </c:pt>
                <c:pt idx="448">
                  <c:v>469</c:v>
                </c:pt>
                <c:pt idx="449">
                  <c:v>470</c:v>
                </c:pt>
                <c:pt idx="450">
                  <c:v>471</c:v>
                </c:pt>
                <c:pt idx="451">
                  <c:v>472</c:v>
                </c:pt>
                <c:pt idx="452">
                  <c:v>474</c:v>
                </c:pt>
                <c:pt idx="453">
                  <c:v>475</c:v>
                </c:pt>
                <c:pt idx="454">
                  <c:v>476</c:v>
                </c:pt>
                <c:pt idx="455">
                  <c:v>477</c:v>
                </c:pt>
                <c:pt idx="456">
                  <c:v>478</c:v>
                </c:pt>
                <c:pt idx="457">
                  <c:v>479</c:v>
                </c:pt>
                <c:pt idx="458">
                  <c:v>480</c:v>
                </c:pt>
                <c:pt idx="459">
                  <c:v>481</c:v>
                </c:pt>
                <c:pt idx="460">
                  <c:v>482</c:v>
                </c:pt>
                <c:pt idx="461">
                  <c:v>483</c:v>
                </c:pt>
                <c:pt idx="462">
                  <c:v>484</c:v>
                </c:pt>
                <c:pt idx="463">
                  <c:v>485</c:v>
                </c:pt>
                <c:pt idx="464">
                  <c:v>486</c:v>
                </c:pt>
                <c:pt idx="465">
                  <c:v>487</c:v>
                </c:pt>
                <c:pt idx="466">
                  <c:v>488</c:v>
                </c:pt>
                <c:pt idx="467">
                  <c:v>489</c:v>
                </c:pt>
                <c:pt idx="468">
                  <c:v>490</c:v>
                </c:pt>
                <c:pt idx="469">
                  <c:v>491</c:v>
                </c:pt>
                <c:pt idx="470">
                  <c:v>492</c:v>
                </c:pt>
                <c:pt idx="471">
                  <c:v>493</c:v>
                </c:pt>
                <c:pt idx="472">
                  <c:v>494</c:v>
                </c:pt>
                <c:pt idx="473">
                  <c:v>495</c:v>
                </c:pt>
                <c:pt idx="474">
                  <c:v>496</c:v>
                </c:pt>
                <c:pt idx="475">
                  <c:v>497</c:v>
                </c:pt>
                <c:pt idx="476">
                  <c:v>498</c:v>
                </c:pt>
                <c:pt idx="477">
                  <c:v>499</c:v>
                </c:pt>
                <c:pt idx="478">
                  <c:v>500</c:v>
                </c:pt>
                <c:pt idx="479">
                  <c:v>501</c:v>
                </c:pt>
                <c:pt idx="480">
                  <c:v>502</c:v>
                </c:pt>
                <c:pt idx="481">
                  <c:v>503</c:v>
                </c:pt>
                <c:pt idx="482">
                  <c:v>504</c:v>
                </c:pt>
                <c:pt idx="483">
                  <c:v>505</c:v>
                </c:pt>
                <c:pt idx="484">
                  <c:v>506</c:v>
                </c:pt>
                <c:pt idx="485">
                  <c:v>507</c:v>
                </c:pt>
                <c:pt idx="486">
                  <c:v>508</c:v>
                </c:pt>
                <c:pt idx="487">
                  <c:v>509</c:v>
                </c:pt>
                <c:pt idx="488">
                  <c:v>510</c:v>
                </c:pt>
                <c:pt idx="489">
                  <c:v>511</c:v>
                </c:pt>
                <c:pt idx="490">
                  <c:v>512</c:v>
                </c:pt>
                <c:pt idx="491">
                  <c:v>513</c:v>
                </c:pt>
                <c:pt idx="492">
                  <c:v>514</c:v>
                </c:pt>
                <c:pt idx="493">
                  <c:v>515</c:v>
                </c:pt>
                <c:pt idx="494">
                  <c:v>517</c:v>
                </c:pt>
                <c:pt idx="495">
                  <c:v>518</c:v>
                </c:pt>
                <c:pt idx="496">
                  <c:v>519</c:v>
                </c:pt>
                <c:pt idx="497">
                  <c:v>520</c:v>
                </c:pt>
                <c:pt idx="498">
                  <c:v>521</c:v>
                </c:pt>
                <c:pt idx="499">
                  <c:v>522</c:v>
                </c:pt>
                <c:pt idx="500">
                  <c:v>523</c:v>
                </c:pt>
                <c:pt idx="501">
                  <c:v>524</c:v>
                </c:pt>
                <c:pt idx="502">
                  <c:v>525</c:v>
                </c:pt>
                <c:pt idx="503">
                  <c:v>526</c:v>
                </c:pt>
                <c:pt idx="504">
                  <c:v>527</c:v>
                </c:pt>
                <c:pt idx="505">
                  <c:v>528</c:v>
                </c:pt>
                <c:pt idx="506">
                  <c:v>529</c:v>
                </c:pt>
                <c:pt idx="507">
                  <c:v>530</c:v>
                </c:pt>
                <c:pt idx="508">
                  <c:v>531</c:v>
                </c:pt>
                <c:pt idx="509">
                  <c:v>534</c:v>
                </c:pt>
                <c:pt idx="510">
                  <c:v>535</c:v>
                </c:pt>
                <c:pt idx="511">
                  <c:v>536</c:v>
                </c:pt>
                <c:pt idx="512">
                  <c:v>537</c:v>
                </c:pt>
                <c:pt idx="513">
                  <c:v>538</c:v>
                </c:pt>
                <c:pt idx="514">
                  <c:v>539</c:v>
                </c:pt>
                <c:pt idx="515">
                  <c:v>540</c:v>
                </c:pt>
                <c:pt idx="516">
                  <c:v>541</c:v>
                </c:pt>
                <c:pt idx="517">
                  <c:v>542</c:v>
                </c:pt>
                <c:pt idx="518">
                  <c:v>543</c:v>
                </c:pt>
                <c:pt idx="519">
                  <c:v>544</c:v>
                </c:pt>
                <c:pt idx="520">
                  <c:v>545</c:v>
                </c:pt>
                <c:pt idx="521">
                  <c:v>546</c:v>
                </c:pt>
                <c:pt idx="522">
                  <c:v>548</c:v>
                </c:pt>
                <c:pt idx="523">
                  <c:v>549</c:v>
                </c:pt>
                <c:pt idx="524">
                  <c:v>550</c:v>
                </c:pt>
                <c:pt idx="525">
                  <c:v>552</c:v>
                </c:pt>
                <c:pt idx="526">
                  <c:v>553</c:v>
                </c:pt>
                <c:pt idx="527">
                  <c:v>554</c:v>
                </c:pt>
                <c:pt idx="528">
                  <c:v>555</c:v>
                </c:pt>
                <c:pt idx="529">
                  <c:v>556</c:v>
                </c:pt>
                <c:pt idx="530">
                  <c:v>557</c:v>
                </c:pt>
                <c:pt idx="531">
                  <c:v>558</c:v>
                </c:pt>
                <c:pt idx="532">
                  <c:v>559</c:v>
                </c:pt>
                <c:pt idx="533">
                  <c:v>560</c:v>
                </c:pt>
                <c:pt idx="534">
                  <c:v>561</c:v>
                </c:pt>
                <c:pt idx="535">
                  <c:v>562</c:v>
                </c:pt>
                <c:pt idx="536">
                  <c:v>563</c:v>
                </c:pt>
                <c:pt idx="537">
                  <c:v>564</c:v>
                </c:pt>
                <c:pt idx="538">
                  <c:v>565</c:v>
                </c:pt>
                <c:pt idx="539">
                  <c:v>566</c:v>
                </c:pt>
                <c:pt idx="540">
                  <c:v>567</c:v>
                </c:pt>
                <c:pt idx="541">
                  <c:v>568</c:v>
                </c:pt>
                <c:pt idx="542">
                  <c:v>569</c:v>
                </c:pt>
                <c:pt idx="543">
                  <c:v>570</c:v>
                </c:pt>
                <c:pt idx="544">
                  <c:v>571</c:v>
                </c:pt>
                <c:pt idx="545">
                  <c:v>573</c:v>
                </c:pt>
                <c:pt idx="546">
                  <c:v>574</c:v>
                </c:pt>
                <c:pt idx="547">
                  <c:v>575</c:v>
                </c:pt>
                <c:pt idx="548">
                  <c:v>577</c:v>
                </c:pt>
                <c:pt idx="549">
                  <c:v>578</c:v>
                </c:pt>
                <c:pt idx="550">
                  <c:v>579</c:v>
                </c:pt>
                <c:pt idx="551">
                  <c:v>580</c:v>
                </c:pt>
                <c:pt idx="552">
                  <c:v>581</c:v>
                </c:pt>
                <c:pt idx="553">
                  <c:v>582</c:v>
                </c:pt>
                <c:pt idx="554">
                  <c:v>583</c:v>
                </c:pt>
                <c:pt idx="555">
                  <c:v>584</c:v>
                </c:pt>
                <c:pt idx="556">
                  <c:v>585</c:v>
                </c:pt>
                <c:pt idx="557">
                  <c:v>586</c:v>
                </c:pt>
                <c:pt idx="558">
                  <c:v>588</c:v>
                </c:pt>
                <c:pt idx="559">
                  <c:v>589</c:v>
                </c:pt>
                <c:pt idx="560">
                  <c:v>590</c:v>
                </c:pt>
                <c:pt idx="561">
                  <c:v>591</c:v>
                </c:pt>
                <c:pt idx="562">
                  <c:v>592</c:v>
                </c:pt>
                <c:pt idx="563">
                  <c:v>593</c:v>
                </c:pt>
                <c:pt idx="564">
                  <c:v>594</c:v>
                </c:pt>
                <c:pt idx="565">
                  <c:v>595</c:v>
                </c:pt>
                <c:pt idx="566">
                  <c:v>596</c:v>
                </c:pt>
                <c:pt idx="567">
                  <c:v>597</c:v>
                </c:pt>
                <c:pt idx="568">
                  <c:v>598</c:v>
                </c:pt>
                <c:pt idx="569">
                  <c:v>599</c:v>
                </c:pt>
                <c:pt idx="570">
                  <c:v>600</c:v>
                </c:pt>
                <c:pt idx="571">
                  <c:v>601</c:v>
                </c:pt>
                <c:pt idx="572">
                  <c:v>602</c:v>
                </c:pt>
                <c:pt idx="573">
                  <c:v>603</c:v>
                </c:pt>
                <c:pt idx="574">
                  <c:v>604</c:v>
                </c:pt>
                <c:pt idx="575">
                  <c:v>605</c:v>
                </c:pt>
                <c:pt idx="576">
                  <c:v>606</c:v>
                </c:pt>
                <c:pt idx="577">
                  <c:v>607</c:v>
                </c:pt>
                <c:pt idx="578">
                  <c:v>608</c:v>
                </c:pt>
                <c:pt idx="579">
                  <c:v>609</c:v>
                </c:pt>
                <c:pt idx="580">
                  <c:v>610</c:v>
                </c:pt>
                <c:pt idx="581">
                  <c:v>611</c:v>
                </c:pt>
                <c:pt idx="582">
                  <c:v>612</c:v>
                </c:pt>
                <c:pt idx="583">
                  <c:v>613</c:v>
                </c:pt>
                <c:pt idx="584">
                  <c:v>614</c:v>
                </c:pt>
                <c:pt idx="585">
                  <c:v>615</c:v>
                </c:pt>
                <c:pt idx="586">
                  <c:v>616</c:v>
                </c:pt>
                <c:pt idx="587">
                  <c:v>617</c:v>
                </c:pt>
                <c:pt idx="588">
                  <c:v>618</c:v>
                </c:pt>
                <c:pt idx="589">
                  <c:v>619</c:v>
                </c:pt>
                <c:pt idx="590">
                  <c:v>620</c:v>
                </c:pt>
                <c:pt idx="591">
                  <c:v>621</c:v>
                </c:pt>
                <c:pt idx="592">
                  <c:v>623</c:v>
                </c:pt>
                <c:pt idx="593">
                  <c:v>624</c:v>
                </c:pt>
                <c:pt idx="594">
                  <c:v>625</c:v>
                </c:pt>
                <c:pt idx="595">
                  <c:v>626</c:v>
                </c:pt>
                <c:pt idx="596">
                  <c:v>627</c:v>
                </c:pt>
                <c:pt idx="597">
                  <c:v>628</c:v>
                </c:pt>
                <c:pt idx="598">
                  <c:v>629</c:v>
                </c:pt>
                <c:pt idx="599">
                  <c:v>630</c:v>
                </c:pt>
                <c:pt idx="600">
                  <c:v>631</c:v>
                </c:pt>
                <c:pt idx="601">
                  <c:v>632</c:v>
                </c:pt>
                <c:pt idx="602">
                  <c:v>633</c:v>
                </c:pt>
                <c:pt idx="603">
                  <c:v>634</c:v>
                </c:pt>
                <c:pt idx="604">
                  <c:v>635</c:v>
                </c:pt>
                <c:pt idx="605">
                  <c:v>636</c:v>
                </c:pt>
                <c:pt idx="606">
                  <c:v>638</c:v>
                </c:pt>
                <c:pt idx="607">
                  <c:v>639</c:v>
                </c:pt>
                <c:pt idx="608">
                  <c:v>640</c:v>
                </c:pt>
                <c:pt idx="609">
                  <c:v>641</c:v>
                </c:pt>
                <c:pt idx="610">
                  <c:v>642</c:v>
                </c:pt>
                <c:pt idx="611">
                  <c:v>643</c:v>
                </c:pt>
                <c:pt idx="612">
                  <c:v>644</c:v>
                </c:pt>
                <c:pt idx="613">
                  <c:v>645</c:v>
                </c:pt>
                <c:pt idx="614">
                  <c:v>646</c:v>
                </c:pt>
                <c:pt idx="615">
                  <c:v>647</c:v>
                </c:pt>
                <c:pt idx="616">
                  <c:v>648</c:v>
                </c:pt>
                <c:pt idx="617">
                  <c:v>649</c:v>
                </c:pt>
                <c:pt idx="618">
                  <c:v>650</c:v>
                </c:pt>
                <c:pt idx="619">
                  <c:v>651</c:v>
                </c:pt>
                <c:pt idx="620">
                  <c:v>652</c:v>
                </c:pt>
                <c:pt idx="621">
                  <c:v>653</c:v>
                </c:pt>
                <c:pt idx="622">
                  <c:v>654</c:v>
                </c:pt>
                <c:pt idx="623">
                  <c:v>655</c:v>
                </c:pt>
                <c:pt idx="624">
                  <c:v>656</c:v>
                </c:pt>
                <c:pt idx="625">
                  <c:v>657</c:v>
                </c:pt>
                <c:pt idx="626">
                  <c:v>658</c:v>
                </c:pt>
                <c:pt idx="627">
                  <c:v>659</c:v>
                </c:pt>
                <c:pt idx="628">
                  <c:v>660</c:v>
                </c:pt>
                <c:pt idx="629">
                  <c:v>661</c:v>
                </c:pt>
                <c:pt idx="630">
                  <c:v>662</c:v>
                </c:pt>
                <c:pt idx="631">
                  <c:v>663</c:v>
                </c:pt>
                <c:pt idx="632">
                  <c:v>664</c:v>
                </c:pt>
                <c:pt idx="633">
                  <c:v>665</c:v>
                </c:pt>
                <c:pt idx="634">
                  <c:v>666</c:v>
                </c:pt>
                <c:pt idx="635">
                  <c:v>667</c:v>
                </c:pt>
                <c:pt idx="636">
                  <c:v>668</c:v>
                </c:pt>
                <c:pt idx="637">
                  <c:v>670</c:v>
                </c:pt>
                <c:pt idx="638">
                  <c:v>671</c:v>
                </c:pt>
                <c:pt idx="639">
                  <c:v>672</c:v>
                </c:pt>
                <c:pt idx="640">
                  <c:v>673</c:v>
                </c:pt>
                <c:pt idx="641">
                  <c:v>674</c:v>
                </c:pt>
                <c:pt idx="642">
                  <c:v>675</c:v>
                </c:pt>
                <c:pt idx="643">
                  <c:v>676</c:v>
                </c:pt>
                <c:pt idx="644">
                  <c:v>677</c:v>
                </c:pt>
                <c:pt idx="645">
                  <c:v>678</c:v>
                </c:pt>
                <c:pt idx="646">
                  <c:v>679</c:v>
                </c:pt>
                <c:pt idx="647">
                  <c:v>680</c:v>
                </c:pt>
                <c:pt idx="648">
                  <c:v>681</c:v>
                </c:pt>
                <c:pt idx="649">
                  <c:v>684</c:v>
                </c:pt>
                <c:pt idx="650">
                  <c:v>685</c:v>
                </c:pt>
                <c:pt idx="651">
                  <c:v>686</c:v>
                </c:pt>
                <c:pt idx="652">
                  <c:v>687</c:v>
                </c:pt>
                <c:pt idx="653">
                  <c:v>688</c:v>
                </c:pt>
                <c:pt idx="654">
                  <c:v>689</c:v>
                </c:pt>
                <c:pt idx="655">
                  <c:v>690</c:v>
                </c:pt>
                <c:pt idx="656">
                  <c:v>692</c:v>
                </c:pt>
                <c:pt idx="657">
                  <c:v>694</c:v>
                </c:pt>
                <c:pt idx="658">
                  <c:v>695</c:v>
                </c:pt>
                <c:pt idx="659">
                  <c:v>696</c:v>
                </c:pt>
                <c:pt idx="660">
                  <c:v>697</c:v>
                </c:pt>
                <c:pt idx="661">
                  <c:v>698</c:v>
                </c:pt>
                <c:pt idx="662">
                  <c:v>699</c:v>
                </c:pt>
                <c:pt idx="663">
                  <c:v>700</c:v>
                </c:pt>
                <c:pt idx="664">
                  <c:v>701</c:v>
                </c:pt>
                <c:pt idx="665">
                  <c:v>702</c:v>
                </c:pt>
                <c:pt idx="666">
                  <c:v>703</c:v>
                </c:pt>
                <c:pt idx="667">
                  <c:v>704</c:v>
                </c:pt>
                <c:pt idx="668">
                  <c:v>705</c:v>
                </c:pt>
                <c:pt idx="669">
                  <c:v>706</c:v>
                </c:pt>
                <c:pt idx="670">
                  <c:v>707</c:v>
                </c:pt>
                <c:pt idx="671">
                  <c:v>708</c:v>
                </c:pt>
                <c:pt idx="672">
                  <c:v>709</c:v>
                </c:pt>
                <c:pt idx="673">
                  <c:v>710</c:v>
                </c:pt>
                <c:pt idx="674">
                  <c:v>711</c:v>
                </c:pt>
                <c:pt idx="675">
                  <c:v>712</c:v>
                </c:pt>
                <c:pt idx="676">
                  <c:v>713</c:v>
                </c:pt>
                <c:pt idx="677">
                  <c:v>714</c:v>
                </c:pt>
                <c:pt idx="678">
                  <c:v>715</c:v>
                </c:pt>
                <c:pt idx="679">
                  <c:v>716</c:v>
                </c:pt>
                <c:pt idx="680">
                  <c:v>717</c:v>
                </c:pt>
                <c:pt idx="681">
                  <c:v>718</c:v>
                </c:pt>
                <c:pt idx="682">
                  <c:v>719</c:v>
                </c:pt>
                <c:pt idx="683">
                  <c:v>720</c:v>
                </c:pt>
                <c:pt idx="684">
                  <c:v>721</c:v>
                </c:pt>
                <c:pt idx="685">
                  <c:v>722</c:v>
                </c:pt>
                <c:pt idx="686">
                  <c:v>723</c:v>
                </c:pt>
                <c:pt idx="687">
                  <c:v>724</c:v>
                </c:pt>
                <c:pt idx="688">
                  <c:v>725</c:v>
                </c:pt>
                <c:pt idx="689">
                  <c:v>726</c:v>
                </c:pt>
                <c:pt idx="690">
                  <c:v>727</c:v>
                </c:pt>
                <c:pt idx="691">
                  <c:v>728</c:v>
                </c:pt>
                <c:pt idx="692">
                  <c:v>729</c:v>
                </c:pt>
                <c:pt idx="693">
                  <c:v>730</c:v>
                </c:pt>
                <c:pt idx="694">
                  <c:v>731</c:v>
                </c:pt>
                <c:pt idx="695">
                  <c:v>732</c:v>
                </c:pt>
                <c:pt idx="696">
                  <c:v>733</c:v>
                </c:pt>
                <c:pt idx="697">
                  <c:v>734</c:v>
                </c:pt>
                <c:pt idx="698">
                  <c:v>735</c:v>
                </c:pt>
                <c:pt idx="699">
                  <c:v>736</c:v>
                </c:pt>
                <c:pt idx="700">
                  <c:v>737</c:v>
                </c:pt>
                <c:pt idx="701">
                  <c:v>738</c:v>
                </c:pt>
                <c:pt idx="702">
                  <c:v>739</c:v>
                </c:pt>
                <c:pt idx="703">
                  <c:v>740</c:v>
                </c:pt>
                <c:pt idx="704">
                  <c:v>741</c:v>
                </c:pt>
                <c:pt idx="705">
                  <c:v>742</c:v>
                </c:pt>
                <c:pt idx="706">
                  <c:v>743</c:v>
                </c:pt>
                <c:pt idx="707">
                  <c:v>744</c:v>
                </c:pt>
                <c:pt idx="708">
                  <c:v>745</c:v>
                </c:pt>
                <c:pt idx="709">
                  <c:v>746</c:v>
                </c:pt>
                <c:pt idx="710">
                  <c:v>747</c:v>
                </c:pt>
                <c:pt idx="711">
                  <c:v>748</c:v>
                </c:pt>
                <c:pt idx="712">
                  <c:v>749</c:v>
                </c:pt>
                <c:pt idx="713">
                  <c:v>750</c:v>
                </c:pt>
                <c:pt idx="714">
                  <c:v>751</c:v>
                </c:pt>
                <c:pt idx="715">
                  <c:v>752</c:v>
                </c:pt>
                <c:pt idx="716">
                  <c:v>753</c:v>
                </c:pt>
                <c:pt idx="717">
                  <c:v>754</c:v>
                </c:pt>
                <c:pt idx="718">
                  <c:v>755</c:v>
                </c:pt>
                <c:pt idx="719">
                  <c:v>756</c:v>
                </c:pt>
                <c:pt idx="720">
                  <c:v>757</c:v>
                </c:pt>
                <c:pt idx="721">
                  <c:v>758</c:v>
                </c:pt>
                <c:pt idx="722">
                  <c:v>759</c:v>
                </c:pt>
                <c:pt idx="723">
                  <c:v>760</c:v>
                </c:pt>
                <c:pt idx="724">
                  <c:v>761</c:v>
                </c:pt>
                <c:pt idx="725">
                  <c:v>762</c:v>
                </c:pt>
                <c:pt idx="726">
                  <c:v>763</c:v>
                </c:pt>
                <c:pt idx="727">
                  <c:v>764</c:v>
                </c:pt>
                <c:pt idx="728">
                  <c:v>765</c:v>
                </c:pt>
                <c:pt idx="729">
                  <c:v>766</c:v>
                </c:pt>
                <c:pt idx="730">
                  <c:v>767</c:v>
                </c:pt>
                <c:pt idx="731">
                  <c:v>768</c:v>
                </c:pt>
                <c:pt idx="732">
                  <c:v>769</c:v>
                </c:pt>
                <c:pt idx="733">
                  <c:v>770</c:v>
                </c:pt>
                <c:pt idx="734">
                  <c:v>771</c:v>
                </c:pt>
                <c:pt idx="735">
                  <c:v>772</c:v>
                </c:pt>
                <c:pt idx="736">
                  <c:v>773</c:v>
                </c:pt>
                <c:pt idx="737">
                  <c:v>774</c:v>
                </c:pt>
                <c:pt idx="738">
                  <c:v>775</c:v>
                </c:pt>
                <c:pt idx="739">
                  <c:v>776</c:v>
                </c:pt>
                <c:pt idx="740">
                  <c:v>777</c:v>
                </c:pt>
                <c:pt idx="741">
                  <c:v>778</c:v>
                </c:pt>
                <c:pt idx="742">
                  <c:v>779</c:v>
                </c:pt>
                <c:pt idx="743">
                  <c:v>780</c:v>
                </c:pt>
                <c:pt idx="744">
                  <c:v>781</c:v>
                </c:pt>
                <c:pt idx="745">
                  <c:v>782</c:v>
                </c:pt>
                <c:pt idx="746">
                  <c:v>783</c:v>
                </c:pt>
                <c:pt idx="747">
                  <c:v>784</c:v>
                </c:pt>
                <c:pt idx="748">
                  <c:v>785</c:v>
                </c:pt>
                <c:pt idx="749">
                  <c:v>786</c:v>
                </c:pt>
                <c:pt idx="750">
                  <c:v>787</c:v>
                </c:pt>
                <c:pt idx="751">
                  <c:v>788</c:v>
                </c:pt>
                <c:pt idx="752">
                  <c:v>789</c:v>
                </c:pt>
                <c:pt idx="753">
                  <c:v>790</c:v>
                </c:pt>
                <c:pt idx="754">
                  <c:v>791</c:v>
                </c:pt>
                <c:pt idx="755">
                  <c:v>792</c:v>
                </c:pt>
                <c:pt idx="756">
                  <c:v>793</c:v>
                </c:pt>
                <c:pt idx="757">
                  <c:v>794</c:v>
                </c:pt>
                <c:pt idx="758">
                  <c:v>795</c:v>
                </c:pt>
                <c:pt idx="759">
                  <c:v>796</c:v>
                </c:pt>
                <c:pt idx="760">
                  <c:v>798</c:v>
                </c:pt>
                <c:pt idx="761">
                  <c:v>799</c:v>
                </c:pt>
                <c:pt idx="762">
                  <c:v>800</c:v>
                </c:pt>
                <c:pt idx="763">
                  <c:v>801</c:v>
                </c:pt>
                <c:pt idx="764">
                  <c:v>802</c:v>
                </c:pt>
                <c:pt idx="765">
                  <c:v>803</c:v>
                </c:pt>
                <c:pt idx="766">
                  <c:v>804</c:v>
                </c:pt>
                <c:pt idx="767">
                  <c:v>805</c:v>
                </c:pt>
                <c:pt idx="768">
                  <c:v>806</c:v>
                </c:pt>
                <c:pt idx="769">
                  <c:v>807</c:v>
                </c:pt>
                <c:pt idx="770">
                  <c:v>808</c:v>
                </c:pt>
                <c:pt idx="771">
                  <c:v>809</c:v>
                </c:pt>
                <c:pt idx="772">
                  <c:v>810</c:v>
                </c:pt>
                <c:pt idx="773">
                  <c:v>811</c:v>
                </c:pt>
                <c:pt idx="774">
                  <c:v>812</c:v>
                </c:pt>
                <c:pt idx="775">
                  <c:v>814</c:v>
                </c:pt>
                <c:pt idx="776">
                  <c:v>815</c:v>
                </c:pt>
                <c:pt idx="777">
                  <c:v>816</c:v>
                </c:pt>
                <c:pt idx="778">
                  <c:v>817</c:v>
                </c:pt>
                <c:pt idx="779">
                  <c:v>818</c:v>
                </c:pt>
                <c:pt idx="780">
                  <c:v>819</c:v>
                </c:pt>
                <c:pt idx="781">
                  <c:v>820</c:v>
                </c:pt>
                <c:pt idx="782">
                  <c:v>821</c:v>
                </c:pt>
                <c:pt idx="783">
                  <c:v>822</c:v>
                </c:pt>
                <c:pt idx="784">
                  <c:v>823</c:v>
                </c:pt>
                <c:pt idx="785">
                  <c:v>824</c:v>
                </c:pt>
                <c:pt idx="786">
                  <c:v>825</c:v>
                </c:pt>
                <c:pt idx="787">
                  <c:v>827</c:v>
                </c:pt>
                <c:pt idx="788">
                  <c:v>828</c:v>
                </c:pt>
                <c:pt idx="789">
                  <c:v>829</c:v>
                </c:pt>
                <c:pt idx="790">
                  <c:v>830</c:v>
                </c:pt>
                <c:pt idx="791">
                  <c:v>831</c:v>
                </c:pt>
                <c:pt idx="792">
                  <c:v>832</c:v>
                </c:pt>
                <c:pt idx="793">
                  <c:v>833</c:v>
                </c:pt>
                <c:pt idx="794">
                  <c:v>834</c:v>
                </c:pt>
                <c:pt idx="795">
                  <c:v>836</c:v>
                </c:pt>
                <c:pt idx="796">
                  <c:v>837</c:v>
                </c:pt>
                <c:pt idx="797">
                  <c:v>838</c:v>
                </c:pt>
                <c:pt idx="798">
                  <c:v>839</c:v>
                </c:pt>
                <c:pt idx="799">
                  <c:v>840</c:v>
                </c:pt>
                <c:pt idx="800">
                  <c:v>841</c:v>
                </c:pt>
                <c:pt idx="801">
                  <c:v>843</c:v>
                </c:pt>
                <c:pt idx="802">
                  <c:v>844</c:v>
                </c:pt>
                <c:pt idx="803">
                  <c:v>845</c:v>
                </c:pt>
                <c:pt idx="804">
                  <c:v>846</c:v>
                </c:pt>
                <c:pt idx="805">
                  <c:v>847</c:v>
                </c:pt>
                <c:pt idx="806">
                  <c:v>848</c:v>
                </c:pt>
                <c:pt idx="807">
                  <c:v>849</c:v>
                </c:pt>
                <c:pt idx="808">
                  <c:v>850</c:v>
                </c:pt>
                <c:pt idx="809">
                  <c:v>851</c:v>
                </c:pt>
                <c:pt idx="810">
                  <c:v>852</c:v>
                </c:pt>
                <c:pt idx="811">
                  <c:v>853</c:v>
                </c:pt>
                <c:pt idx="812">
                  <c:v>854</c:v>
                </c:pt>
                <c:pt idx="813">
                  <c:v>855</c:v>
                </c:pt>
                <c:pt idx="814">
                  <c:v>856</c:v>
                </c:pt>
                <c:pt idx="815">
                  <c:v>857</c:v>
                </c:pt>
                <c:pt idx="816">
                  <c:v>858</c:v>
                </c:pt>
                <c:pt idx="817">
                  <c:v>859</c:v>
                </c:pt>
                <c:pt idx="818">
                  <c:v>860</c:v>
                </c:pt>
                <c:pt idx="819">
                  <c:v>861</c:v>
                </c:pt>
                <c:pt idx="820">
                  <c:v>862</c:v>
                </c:pt>
                <c:pt idx="821">
                  <c:v>863</c:v>
                </c:pt>
                <c:pt idx="822">
                  <c:v>864</c:v>
                </c:pt>
                <c:pt idx="823">
                  <c:v>865</c:v>
                </c:pt>
                <c:pt idx="824">
                  <c:v>866</c:v>
                </c:pt>
                <c:pt idx="825">
                  <c:v>867</c:v>
                </c:pt>
                <c:pt idx="826">
                  <c:v>868</c:v>
                </c:pt>
                <c:pt idx="827">
                  <c:v>869</c:v>
                </c:pt>
                <c:pt idx="828">
                  <c:v>870</c:v>
                </c:pt>
                <c:pt idx="829">
                  <c:v>871</c:v>
                </c:pt>
                <c:pt idx="830">
                  <c:v>872</c:v>
                </c:pt>
                <c:pt idx="831">
                  <c:v>873</c:v>
                </c:pt>
                <c:pt idx="832">
                  <c:v>874</c:v>
                </c:pt>
                <c:pt idx="833">
                  <c:v>875</c:v>
                </c:pt>
                <c:pt idx="834">
                  <c:v>876</c:v>
                </c:pt>
                <c:pt idx="835">
                  <c:v>877</c:v>
                </c:pt>
                <c:pt idx="836">
                  <c:v>878</c:v>
                </c:pt>
                <c:pt idx="837">
                  <c:v>879</c:v>
                </c:pt>
                <c:pt idx="838">
                  <c:v>880</c:v>
                </c:pt>
                <c:pt idx="839">
                  <c:v>881</c:v>
                </c:pt>
                <c:pt idx="840">
                  <c:v>882</c:v>
                </c:pt>
                <c:pt idx="841">
                  <c:v>883</c:v>
                </c:pt>
                <c:pt idx="842">
                  <c:v>884</c:v>
                </c:pt>
                <c:pt idx="843">
                  <c:v>885</c:v>
                </c:pt>
                <c:pt idx="844">
                  <c:v>886</c:v>
                </c:pt>
                <c:pt idx="845">
                  <c:v>887</c:v>
                </c:pt>
                <c:pt idx="846">
                  <c:v>888</c:v>
                </c:pt>
                <c:pt idx="847">
                  <c:v>889</c:v>
                </c:pt>
                <c:pt idx="848">
                  <c:v>890</c:v>
                </c:pt>
                <c:pt idx="849">
                  <c:v>891</c:v>
                </c:pt>
                <c:pt idx="850">
                  <c:v>892</c:v>
                </c:pt>
                <c:pt idx="851">
                  <c:v>893</c:v>
                </c:pt>
                <c:pt idx="852">
                  <c:v>895</c:v>
                </c:pt>
                <c:pt idx="853">
                  <c:v>896</c:v>
                </c:pt>
                <c:pt idx="854">
                  <c:v>897</c:v>
                </c:pt>
                <c:pt idx="855">
                  <c:v>898</c:v>
                </c:pt>
                <c:pt idx="856">
                  <c:v>899</c:v>
                </c:pt>
                <c:pt idx="857">
                  <c:v>900</c:v>
                </c:pt>
                <c:pt idx="858">
                  <c:v>901</c:v>
                </c:pt>
                <c:pt idx="859">
                  <c:v>903</c:v>
                </c:pt>
                <c:pt idx="860">
                  <c:v>904</c:v>
                </c:pt>
                <c:pt idx="861">
                  <c:v>905</c:v>
                </c:pt>
                <c:pt idx="862">
                  <c:v>906</c:v>
                </c:pt>
                <c:pt idx="863">
                  <c:v>907</c:v>
                </c:pt>
                <c:pt idx="864">
                  <c:v>908</c:v>
                </c:pt>
                <c:pt idx="865">
                  <c:v>909</c:v>
                </c:pt>
                <c:pt idx="866">
                  <c:v>910</c:v>
                </c:pt>
                <c:pt idx="867">
                  <c:v>911</c:v>
                </c:pt>
                <c:pt idx="868">
                  <c:v>912</c:v>
                </c:pt>
                <c:pt idx="869">
                  <c:v>913</c:v>
                </c:pt>
                <c:pt idx="870">
                  <c:v>914</c:v>
                </c:pt>
                <c:pt idx="871">
                  <c:v>915</c:v>
                </c:pt>
                <c:pt idx="872">
                  <c:v>916</c:v>
                </c:pt>
                <c:pt idx="873">
                  <c:v>917</c:v>
                </c:pt>
                <c:pt idx="874">
                  <c:v>918</c:v>
                </c:pt>
                <c:pt idx="875">
                  <c:v>919</c:v>
                </c:pt>
                <c:pt idx="876">
                  <c:v>920</c:v>
                </c:pt>
                <c:pt idx="877">
                  <c:v>921</c:v>
                </c:pt>
                <c:pt idx="878">
                  <c:v>922</c:v>
                </c:pt>
                <c:pt idx="879">
                  <c:v>923</c:v>
                </c:pt>
                <c:pt idx="880">
                  <c:v>924</c:v>
                </c:pt>
                <c:pt idx="881">
                  <c:v>925</c:v>
                </c:pt>
                <c:pt idx="882">
                  <c:v>926</c:v>
                </c:pt>
                <c:pt idx="883">
                  <c:v>927</c:v>
                </c:pt>
                <c:pt idx="884">
                  <c:v>928</c:v>
                </c:pt>
                <c:pt idx="885">
                  <c:v>929</c:v>
                </c:pt>
                <c:pt idx="886">
                  <c:v>930</c:v>
                </c:pt>
                <c:pt idx="887">
                  <c:v>931</c:v>
                </c:pt>
                <c:pt idx="888">
                  <c:v>932</c:v>
                </c:pt>
                <c:pt idx="889">
                  <c:v>933</c:v>
                </c:pt>
                <c:pt idx="890">
                  <c:v>934</c:v>
                </c:pt>
                <c:pt idx="891">
                  <c:v>935</c:v>
                </c:pt>
                <c:pt idx="892">
                  <c:v>936</c:v>
                </c:pt>
                <c:pt idx="893">
                  <c:v>937</c:v>
                </c:pt>
                <c:pt idx="894">
                  <c:v>938</c:v>
                </c:pt>
                <c:pt idx="895">
                  <c:v>939</c:v>
                </c:pt>
                <c:pt idx="896">
                  <c:v>940</c:v>
                </c:pt>
                <c:pt idx="897">
                  <c:v>941</c:v>
                </c:pt>
                <c:pt idx="898">
                  <c:v>942</c:v>
                </c:pt>
                <c:pt idx="899">
                  <c:v>943</c:v>
                </c:pt>
                <c:pt idx="900">
                  <c:v>944</c:v>
                </c:pt>
                <c:pt idx="901">
                  <c:v>946</c:v>
                </c:pt>
                <c:pt idx="902">
                  <c:v>947</c:v>
                </c:pt>
                <c:pt idx="903">
                  <c:v>948</c:v>
                </c:pt>
                <c:pt idx="904">
                  <c:v>949</c:v>
                </c:pt>
                <c:pt idx="905">
                  <c:v>950</c:v>
                </c:pt>
                <c:pt idx="906">
                  <c:v>951</c:v>
                </c:pt>
                <c:pt idx="907">
                  <c:v>952</c:v>
                </c:pt>
                <c:pt idx="908">
                  <c:v>953</c:v>
                </c:pt>
                <c:pt idx="909">
                  <c:v>955</c:v>
                </c:pt>
                <c:pt idx="910">
                  <c:v>956</c:v>
                </c:pt>
                <c:pt idx="911">
                  <c:v>957</c:v>
                </c:pt>
                <c:pt idx="912">
                  <c:v>958</c:v>
                </c:pt>
                <c:pt idx="913">
                  <c:v>959</c:v>
                </c:pt>
                <c:pt idx="914">
                  <c:v>960</c:v>
                </c:pt>
                <c:pt idx="915">
                  <c:v>961</c:v>
                </c:pt>
                <c:pt idx="916">
                  <c:v>962</c:v>
                </c:pt>
                <c:pt idx="917">
                  <c:v>963</c:v>
                </c:pt>
                <c:pt idx="918">
                  <c:v>964</c:v>
                </c:pt>
                <c:pt idx="919">
                  <c:v>965</c:v>
                </c:pt>
                <c:pt idx="920">
                  <c:v>966</c:v>
                </c:pt>
                <c:pt idx="921">
                  <c:v>967</c:v>
                </c:pt>
                <c:pt idx="922">
                  <c:v>968</c:v>
                </c:pt>
                <c:pt idx="923">
                  <c:v>969</c:v>
                </c:pt>
                <c:pt idx="924">
                  <c:v>970</c:v>
                </c:pt>
                <c:pt idx="925">
                  <c:v>971</c:v>
                </c:pt>
                <c:pt idx="926">
                  <c:v>972</c:v>
                </c:pt>
                <c:pt idx="927">
                  <c:v>973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977</c:v>
                </c:pt>
                <c:pt idx="932">
                  <c:v>979</c:v>
                </c:pt>
                <c:pt idx="933">
                  <c:v>980</c:v>
                </c:pt>
                <c:pt idx="934">
                  <c:v>981</c:v>
                </c:pt>
                <c:pt idx="935">
                  <c:v>982</c:v>
                </c:pt>
                <c:pt idx="936">
                  <c:v>983</c:v>
                </c:pt>
                <c:pt idx="937">
                  <c:v>984</c:v>
                </c:pt>
                <c:pt idx="938">
                  <c:v>985</c:v>
                </c:pt>
                <c:pt idx="939">
                  <c:v>986</c:v>
                </c:pt>
                <c:pt idx="940">
                  <c:v>987</c:v>
                </c:pt>
                <c:pt idx="941">
                  <c:v>988</c:v>
                </c:pt>
                <c:pt idx="942">
                  <c:v>989</c:v>
                </c:pt>
                <c:pt idx="943">
                  <c:v>990</c:v>
                </c:pt>
                <c:pt idx="944">
                  <c:v>991</c:v>
                </c:pt>
                <c:pt idx="945">
                  <c:v>992</c:v>
                </c:pt>
                <c:pt idx="946">
                  <c:v>993</c:v>
                </c:pt>
                <c:pt idx="947">
                  <c:v>994</c:v>
                </c:pt>
                <c:pt idx="948">
                  <c:v>995</c:v>
                </c:pt>
                <c:pt idx="949">
                  <c:v>997</c:v>
                </c:pt>
                <c:pt idx="950">
                  <c:v>998</c:v>
                </c:pt>
                <c:pt idx="951">
                  <c:v>999</c:v>
                </c:pt>
                <c:pt idx="952">
                  <c:v>1000</c:v>
                </c:pt>
              </c:numCache>
            </c:numRef>
          </c:xVal>
          <c:yVal>
            <c:numRef>
              <c:f>'Graph - optimized'!$B$4:$B$956</c:f>
              <c:numCache>
                <c:formatCode>General</c:formatCode>
                <c:ptCount val="953"/>
                <c:pt idx="0">
                  <c:v>9.9992752075195313E-4</c:v>
                </c:pt>
                <c:pt idx="1">
                  <c:v>1.0001659393310547E-3</c:v>
                </c:pt>
                <c:pt idx="2">
                  <c:v>9.9992752075195313E-4</c:v>
                </c:pt>
                <c:pt idx="3">
                  <c:v>5.0001144409179688E-3</c:v>
                </c:pt>
                <c:pt idx="4">
                  <c:v>1.0001659393310547E-3</c:v>
                </c:pt>
                <c:pt idx="5">
                  <c:v>1.0001659393310547E-3</c:v>
                </c:pt>
                <c:pt idx="6">
                  <c:v>6.0002803802490234E-3</c:v>
                </c:pt>
                <c:pt idx="7">
                  <c:v>1.0001659393310547E-3</c:v>
                </c:pt>
                <c:pt idx="8">
                  <c:v>9.9992752075195313E-4</c:v>
                </c:pt>
                <c:pt idx="9">
                  <c:v>2.0000934600830078E-3</c:v>
                </c:pt>
                <c:pt idx="10">
                  <c:v>1.0001659393310547E-3</c:v>
                </c:pt>
                <c:pt idx="11">
                  <c:v>9.9992752075195313E-4</c:v>
                </c:pt>
                <c:pt idx="12">
                  <c:v>1.0001659393310547E-3</c:v>
                </c:pt>
                <c:pt idx="13">
                  <c:v>9.9992752075195313E-4</c:v>
                </c:pt>
                <c:pt idx="14">
                  <c:v>9.9992752075195313E-4</c:v>
                </c:pt>
                <c:pt idx="15">
                  <c:v>1.0001659393310547E-3</c:v>
                </c:pt>
                <c:pt idx="16">
                  <c:v>9.9992752075195313E-4</c:v>
                </c:pt>
                <c:pt idx="17">
                  <c:v>1.0004043579101563E-3</c:v>
                </c:pt>
                <c:pt idx="18">
                  <c:v>9.9992752075195313E-4</c:v>
                </c:pt>
                <c:pt idx="19">
                  <c:v>1.0001659393310547E-3</c:v>
                </c:pt>
                <c:pt idx="20">
                  <c:v>1.0001659393310547E-3</c:v>
                </c:pt>
                <c:pt idx="21">
                  <c:v>9.9992752075195313E-4</c:v>
                </c:pt>
                <c:pt idx="22">
                  <c:v>1.0001659393310547E-3</c:v>
                </c:pt>
                <c:pt idx="23">
                  <c:v>1.9998550415039063E-3</c:v>
                </c:pt>
                <c:pt idx="24">
                  <c:v>1.0001659393310547E-3</c:v>
                </c:pt>
                <c:pt idx="25">
                  <c:v>1.0001659393310547E-3</c:v>
                </c:pt>
                <c:pt idx="26">
                  <c:v>9.9992752075195313E-4</c:v>
                </c:pt>
                <c:pt idx="27">
                  <c:v>1.0001659393310547E-3</c:v>
                </c:pt>
                <c:pt idx="28">
                  <c:v>5.0003528594970703E-3</c:v>
                </c:pt>
                <c:pt idx="29">
                  <c:v>6.0002803802490234E-3</c:v>
                </c:pt>
                <c:pt idx="30">
                  <c:v>9.9992752075195313E-4</c:v>
                </c:pt>
                <c:pt idx="31">
                  <c:v>9.9992752075195313E-4</c:v>
                </c:pt>
                <c:pt idx="32">
                  <c:v>1.0001659393310547E-3</c:v>
                </c:pt>
                <c:pt idx="33">
                  <c:v>2.0003318786621094E-3</c:v>
                </c:pt>
                <c:pt idx="34">
                  <c:v>9.9992752075195313E-4</c:v>
                </c:pt>
                <c:pt idx="35">
                  <c:v>1.0001659393310547E-3</c:v>
                </c:pt>
                <c:pt idx="36">
                  <c:v>9.9992752075195313E-4</c:v>
                </c:pt>
                <c:pt idx="37">
                  <c:v>9.9992752075195313E-4</c:v>
                </c:pt>
                <c:pt idx="38">
                  <c:v>1.0001659393310547E-3</c:v>
                </c:pt>
                <c:pt idx="39">
                  <c:v>9.9992752075195313E-4</c:v>
                </c:pt>
                <c:pt idx="40">
                  <c:v>9.9992752075195313E-4</c:v>
                </c:pt>
                <c:pt idx="41">
                  <c:v>1.0001659393310547E-3</c:v>
                </c:pt>
                <c:pt idx="42">
                  <c:v>9.9992752075195313E-4</c:v>
                </c:pt>
                <c:pt idx="43">
                  <c:v>1.0001659393310547E-3</c:v>
                </c:pt>
                <c:pt idx="44">
                  <c:v>2.0003318786621094E-3</c:v>
                </c:pt>
                <c:pt idx="45">
                  <c:v>9.9992752075195313E-4</c:v>
                </c:pt>
                <c:pt idx="46">
                  <c:v>1.0001659393310547E-3</c:v>
                </c:pt>
                <c:pt idx="47">
                  <c:v>2.0000934600830078E-3</c:v>
                </c:pt>
                <c:pt idx="48">
                  <c:v>9.9992752075195313E-4</c:v>
                </c:pt>
                <c:pt idx="49">
                  <c:v>9.9992752075195313E-4</c:v>
                </c:pt>
                <c:pt idx="50">
                  <c:v>1.0001659393310547E-3</c:v>
                </c:pt>
                <c:pt idx="51">
                  <c:v>2.0000934600830078E-3</c:v>
                </c:pt>
                <c:pt idx="52">
                  <c:v>9.9992752075195313E-4</c:v>
                </c:pt>
                <c:pt idx="53">
                  <c:v>1.0001659393310547E-3</c:v>
                </c:pt>
                <c:pt idx="54">
                  <c:v>9.9992752075195313E-4</c:v>
                </c:pt>
                <c:pt idx="55">
                  <c:v>1.0004043579101563E-3</c:v>
                </c:pt>
                <c:pt idx="56">
                  <c:v>2.0000934600830078E-3</c:v>
                </c:pt>
                <c:pt idx="57">
                  <c:v>1.0001659393310547E-3</c:v>
                </c:pt>
                <c:pt idx="58">
                  <c:v>9.9992752075195313E-4</c:v>
                </c:pt>
                <c:pt idx="59">
                  <c:v>2.0000934600830078E-3</c:v>
                </c:pt>
                <c:pt idx="60">
                  <c:v>1.0001659393310547E-3</c:v>
                </c:pt>
                <c:pt idx="61">
                  <c:v>9.9992752075195313E-4</c:v>
                </c:pt>
                <c:pt idx="62">
                  <c:v>2.0000934600830078E-3</c:v>
                </c:pt>
                <c:pt idx="63">
                  <c:v>9.9992752075195313E-4</c:v>
                </c:pt>
                <c:pt idx="64">
                  <c:v>2.0005702972412109E-3</c:v>
                </c:pt>
                <c:pt idx="65">
                  <c:v>9.9992752075195313E-4</c:v>
                </c:pt>
                <c:pt idx="66">
                  <c:v>2.0000934600830078E-3</c:v>
                </c:pt>
                <c:pt idx="67">
                  <c:v>9.9992752075195313E-4</c:v>
                </c:pt>
                <c:pt idx="68">
                  <c:v>9.9992752075195313E-4</c:v>
                </c:pt>
                <c:pt idx="69">
                  <c:v>2.0000934600830078E-3</c:v>
                </c:pt>
                <c:pt idx="70">
                  <c:v>1.0001659393310547E-3</c:v>
                </c:pt>
                <c:pt idx="71">
                  <c:v>2.0000934600830078E-3</c:v>
                </c:pt>
                <c:pt idx="72">
                  <c:v>9.9992752075195313E-4</c:v>
                </c:pt>
                <c:pt idx="73">
                  <c:v>2.0003318786621094E-3</c:v>
                </c:pt>
                <c:pt idx="74">
                  <c:v>8.0003738403320313E-3</c:v>
                </c:pt>
                <c:pt idx="75">
                  <c:v>2.0000934600830078E-3</c:v>
                </c:pt>
                <c:pt idx="76">
                  <c:v>2.0000934600830078E-3</c:v>
                </c:pt>
                <c:pt idx="77">
                  <c:v>9.9992752075195313E-4</c:v>
                </c:pt>
                <c:pt idx="78">
                  <c:v>2.0003318786621094E-3</c:v>
                </c:pt>
                <c:pt idx="79">
                  <c:v>2.0000934600830078E-3</c:v>
                </c:pt>
                <c:pt idx="80">
                  <c:v>1.0001659393310547E-3</c:v>
                </c:pt>
                <c:pt idx="81">
                  <c:v>2.0000934600830078E-3</c:v>
                </c:pt>
                <c:pt idx="82">
                  <c:v>9.9992752075195313E-4</c:v>
                </c:pt>
                <c:pt idx="83">
                  <c:v>9.9992752075195313E-4</c:v>
                </c:pt>
                <c:pt idx="84">
                  <c:v>1.0001659393310547E-3</c:v>
                </c:pt>
                <c:pt idx="85">
                  <c:v>2.0000934600830078E-3</c:v>
                </c:pt>
                <c:pt idx="86">
                  <c:v>2.0003318786621094E-3</c:v>
                </c:pt>
                <c:pt idx="87">
                  <c:v>2.0000934600830078E-3</c:v>
                </c:pt>
                <c:pt idx="88">
                  <c:v>9.9992752075195313E-4</c:v>
                </c:pt>
                <c:pt idx="89">
                  <c:v>6.0002803802490234E-3</c:v>
                </c:pt>
                <c:pt idx="90">
                  <c:v>3.0002593994140625E-3</c:v>
                </c:pt>
                <c:pt idx="91">
                  <c:v>9.9992752075195313E-4</c:v>
                </c:pt>
                <c:pt idx="92">
                  <c:v>2.0003318786621094E-3</c:v>
                </c:pt>
                <c:pt idx="93">
                  <c:v>2.0000934600830078E-3</c:v>
                </c:pt>
                <c:pt idx="94">
                  <c:v>2.0000934600830078E-3</c:v>
                </c:pt>
                <c:pt idx="95">
                  <c:v>2.0000934600830078E-3</c:v>
                </c:pt>
                <c:pt idx="96">
                  <c:v>2.0000934600830078E-3</c:v>
                </c:pt>
                <c:pt idx="97">
                  <c:v>2.0000934600830078E-3</c:v>
                </c:pt>
                <c:pt idx="98">
                  <c:v>2.0000934600830078E-3</c:v>
                </c:pt>
                <c:pt idx="99">
                  <c:v>1.0001659393310547E-3</c:v>
                </c:pt>
                <c:pt idx="100">
                  <c:v>9.9992752075195313E-4</c:v>
                </c:pt>
                <c:pt idx="101">
                  <c:v>2.0000934600830078E-3</c:v>
                </c:pt>
                <c:pt idx="102">
                  <c:v>2.0000934600830078E-3</c:v>
                </c:pt>
                <c:pt idx="103">
                  <c:v>7.0002079010009766E-3</c:v>
                </c:pt>
                <c:pt idx="104">
                  <c:v>2.0000934600830078E-3</c:v>
                </c:pt>
                <c:pt idx="105">
                  <c:v>1.9998550415039063E-3</c:v>
                </c:pt>
                <c:pt idx="106">
                  <c:v>1.0001659393310547E-3</c:v>
                </c:pt>
                <c:pt idx="107">
                  <c:v>2.0000934600830078E-3</c:v>
                </c:pt>
                <c:pt idx="108">
                  <c:v>2.0000934600830078E-3</c:v>
                </c:pt>
                <c:pt idx="109">
                  <c:v>2.0000934600830078E-3</c:v>
                </c:pt>
                <c:pt idx="110">
                  <c:v>2.0000934600830078E-3</c:v>
                </c:pt>
                <c:pt idx="111">
                  <c:v>2.0003318786621094E-3</c:v>
                </c:pt>
                <c:pt idx="112">
                  <c:v>2.0000934600830078E-3</c:v>
                </c:pt>
                <c:pt idx="113">
                  <c:v>2.0000934600830078E-3</c:v>
                </c:pt>
                <c:pt idx="114">
                  <c:v>2.0000934600830078E-3</c:v>
                </c:pt>
                <c:pt idx="115">
                  <c:v>7.0002079010009766E-3</c:v>
                </c:pt>
                <c:pt idx="116">
                  <c:v>2.0003318786621094E-3</c:v>
                </c:pt>
                <c:pt idx="117">
                  <c:v>2.0000934600830078E-3</c:v>
                </c:pt>
                <c:pt idx="118">
                  <c:v>2.0000934600830078E-3</c:v>
                </c:pt>
                <c:pt idx="119">
                  <c:v>2.0000934600830078E-3</c:v>
                </c:pt>
                <c:pt idx="120">
                  <c:v>2.0000934600830078E-3</c:v>
                </c:pt>
                <c:pt idx="121">
                  <c:v>2.0000934600830078E-3</c:v>
                </c:pt>
                <c:pt idx="122">
                  <c:v>2.0003318786621094E-3</c:v>
                </c:pt>
                <c:pt idx="123">
                  <c:v>6.0002803802490234E-3</c:v>
                </c:pt>
                <c:pt idx="124">
                  <c:v>2.0000934600830078E-3</c:v>
                </c:pt>
                <c:pt idx="125">
                  <c:v>3.0000209808349609E-3</c:v>
                </c:pt>
                <c:pt idx="126">
                  <c:v>2.0000934600830078E-3</c:v>
                </c:pt>
                <c:pt idx="127">
                  <c:v>2.0003318786621094E-3</c:v>
                </c:pt>
                <c:pt idx="128">
                  <c:v>2.0000934600830078E-3</c:v>
                </c:pt>
                <c:pt idx="129">
                  <c:v>2.0000934600830078E-3</c:v>
                </c:pt>
                <c:pt idx="130">
                  <c:v>1.9998550415039063E-3</c:v>
                </c:pt>
                <c:pt idx="131">
                  <c:v>2.0000934600830078E-3</c:v>
                </c:pt>
                <c:pt idx="132">
                  <c:v>2.0003318786621094E-3</c:v>
                </c:pt>
                <c:pt idx="133">
                  <c:v>2.0003318786621094E-3</c:v>
                </c:pt>
                <c:pt idx="134">
                  <c:v>2.0000934600830078E-3</c:v>
                </c:pt>
                <c:pt idx="135">
                  <c:v>3.0000209808349609E-3</c:v>
                </c:pt>
                <c:pt idx="136">
                  <c:v>2.0000934600830078E-3</c:v>
                </c:pt>
                <c:pt idx="137">
                  <c:v>3.0002593994140625E-3</c:v>
                </c:pt>
                <c:pt idx="138">
                  <c:v>1.9998550415039063E-3</c:v>
                </c:pt>
                <c:pt idx="139">
                  <c:v>3.0004978179931641E-3</c:v>
                </c:pt>
                <c:pt idx="140">
                  <c:v>3.0002593994140625E-3</c:v>
                </c:pt>
                <c:pt idx="141">
                  <c:v>1.9998550415039063E-3</c:v>
                </c:pt>
                <c:pt idx="142">
                  <c:v>3.0002593994140625E-3</c:v>
                </c:pt>
                <c:pt idx="143">
                  <c:v>2.0000934600830078E-3</c:v>
                </c:pt>
                <c:pt idx="144">
                  <c:v>2.0003318786621094E-3</c:v>
                </c:pt>
                <c:pt idx="145">
                  <c:v>3.0000209808349609E-3</c:v>
                </c:pt>
                <c:pt idx="146">
                  <c:v>2.0000934600830078E-3</c:v>
                </c:pt>
                <c:pt idx="147">
                  <c:v>2.0000934600830078E-3</c:v>
                </c:pt>
                <c:pt idx="148">
                  <c:v>2.0000934600830078E-3</c:v>
                </c:pt>
                <c:pt idx="149">
                  <c:v>2.0000934600830078E-3</c:v>
                </c:pt>
                <c:pt idx="150">
                  <c:v>4.0004253387451172E-3</c:v>
                </c:pt>
                <c:pt idx="151">
                  <c:v>2.0000934600830078E-3</c:v>
                </c:pt>
                <c:pt idx="152">
                  <c:v>2.0000934600830078E-3</c:v>
                </c:pt>
                <c:pt idx="153">
                  <c:v>3.0000209808349609E-3</c:v>
                </c:pt>
                <c:pt idx="154">
                  <c:v>2.0000934600830078E-3</c:v>
                </c:pt>
                <c:pt idx="155">
                  <c:v>2.0000934600830078E-3</c:v>
                </c:pt>
                <c:pt idx="156">
                  <c:v>3.0002593994140625E-3</c:v>
                </c:pt>
                <c:pt idx="157">
                  <c:v>3.0002593994140625E-3</c:v>
                </c:pt>
                <c:pt idx="158">
                  <c:v>2.0000934600830078E-3</c:v>
                </c:pt>
                <c:pt idx="159">
                  <c:v>3.0000209808349609E-3</c:v>
                </c:pt>
                <c:pt idx="160">
                  <c:v>6.000518798828125E-3</c:v>
                </c:pt>
                <c:pt idx="161">
                  <c:v>2.0000934600830078E-3</c:v>
                </c:pt>
                <c:pt idx="162">
                  <c:v>3.0000209808349609E-3</c:v>
                </c:pt>
                <c:pt idx="163">
                  <c:v>4.0001869201660156E-3</c:v>
                </c:pt>
                <c:pt idx="164">
                  <c:v>3.0000209808349609E-3</c:v>
                </c:pt>
                <c:pt idx="165">
                  <c:v>2.0005702972412109E-3</c:v>
                </c:pt>
                <c:pt idx="166">
                  <c:v>2.0000934600830078E-3</c:v>
                </c:pt>
                <c:pt idx="167">
                  <c:v>3.0000209808349609E-3</c:v>
                </c:pt>
                <c:pt idx="168">
                  <c:v>2.0000934600830078E-3</c:v>
                </c:pt>
                <c:pt idx="169">
                  <c:v>3.0000209808349609E-3</c:v>
                </c:pt>
                <c:pt idx="170">
                  <c:v>2.0003318786621094E-3</c:v>
                </c:pt>
                <c:pt idx="171">
                  <c:v>3.0000209808349609E-3</c:v>
                </c:pt>
                <c:pt idx="172">
                  <c:v>3.0000209808349609E-3</c:v>
                </c:pt>
                <c:pt idx="173">
                  <c:v>3.0002593994140625E-3</c:v>
                </c:pt>
                <c:pt idx="174">
                  <c:v>2.0000934600830078E-3</c:v>
                </c:pt>
                <c:pt idx="175">
                  <c:v>8.0006122589111328E-3</c:v>
                </c:pt>
                <c:pt idx="176">
                  <c:v>2.0000934600830078E-3</c:v>
                </c:pt>
                <c:pt idx="177">
                  <c:v>3.0000209808349609E-3</c:v>
                </c:pt>
                <c:pt idx="178">
                  <c:v>3.0000209808349609E-3</c:v>
                </c:pt>
                <c:pt idx="179">
                  <c:v>3.0004978179931641E-3</c:v>
                </c:pt>
                <c:pt idx="180">
                  <c:v>3.0000209808349609E-3</c:v>
                </c:pt>
                <c:pt idx="181">
                  <c:v>7.0004463195800781E-3</c:v>
                </c:pt>
                <c:pt idx="182">
                  <c:v>2.0003318786621094E-3</c:v>
                </c:pt>
                <c:pt idx="183">
                  <c:v>3.0000209808349609E-3</c:v>
                </c:pt>
                <c:pt idx="184">
                  <c:v>3.0000209808349609E-3</c:v>
                </c:pt>
                <c:pt idx="185">
                  <c:v>3.0002593994140625E-3</c:v>
                </c:pt>
                <c:pt idx="186">
                  <c:v>3.0000209808349609E-3</c:v>
                </c:pt>
                <c:pt idx="187">
                  <c:v>3.0004978179931641E-3</c:v>
                </c:pt>
                <c:pt idx="188">
                  <c:v>2.0000934600830078E-3</c:v>
                </c:pt>
                <c:pt idx="189">
                  <c:v>2.0000934600830078E-3</c:v>
                </c:pt>
                <c:pt idx="190">
                  <c:v>4.0001869201660156E-3</c:v>
                </c:pt>
                <c:pt idx="191">
                  <c:v>3.0000209808349609E-3</c:v>
                </c:pt>
                <c:pt idx="192">
                  <c:v>4.0004253387451172E-3</c:v>
                </c:pt>
                <c:pt idx="193">
                  <c:v>3.0002593994140625E-3</c:v>
                </c:pt>
                <c:pt idx="194">
                  <c:v>2.0000934600830078E-3</c:v>
                </c:pt>
                <c:pt idx="195">
                  <c:v>2.0000934600830078E-3</c:v>
                </c:pt>
                <c:pt idx="196">
                  <c:v>1.9998550415039063E-3</c:v>
                </c:pt>
                <c:pt idx="197">
                  <c:v>3.0000209808349609E-3</c:v>
                </c:pt>
                <c:pt idx="198">
                  <c:v>3.0002593994140625E-3</c:v>
                </c:pt>
                <c:pt idx="199">
                  <c:v>3.0000209808349609E-3</c:v>
                </c:pt>
                <c:pt idx="200">
                  <c:v>3.0000209808349609E-3</c:v>
                </c:pt>
                <c:pt idx="201">
                  <c:v>3.0004978179931641E-3</c:v>
                </c:pt>
                <c:pt idx="202">
                  <c:v>3.0002593994140625E-3</c:v>
                </c:pt>
                <c:pt idx="203">
                  <c:v>1.9998550415039063E-3</c:v>
                </c:pt>
                <c:pt idx="204">
                  <c:v>3.0000209808349609E-3</c:v>
                </c:pt>
                <c:pt idx="205">
                  <c:v>3.0002593994140625E-3</c:v>
                </c:pt>
                <c:pt idx="206">
                  <c:v>3.0002593994140625E-3</c:v>
                </c:pt>
                <c:pt idx="207">
                  <c:v>3.0000209808349609E-3</c:v>
                </c:pt>
                <c:pt idx="208">
                  <c:v>3.0002593994140625E-3</c:v>
                </c:pt>
                <c:pt idx="209">
                  <c:v>3.0000209808349609E-3</c:v>
                </c:pt>
                <c:pt idx="210">
                  <c:v>3.0004978179931641E-3</c:v>
                </c:pt>
                <c:pt idx="211">
                  <c:v>3.0002593994140625E-3</c:v>
                </c:pt>
                <c:pt idx="212">
                  <c:v>4.0001869201660156E-3</c:v>
                </c:pt>
                <c:pt idx="213">
                  <c:v>3.0000209808349609E-3</c:v>
                </c:pt>
                <c:pt idx="214">
                  <c:v>3.0004978179931641E-3</c:v>
                </c:pt>
                <c:pt idx="215">
                  <c:v>3.9999485015869141E-3</c:v>
                </c:pt>
                <c:pt idx="216">
                  <c:v>3.0002593994140625E-3</c:v>
                </c:pt>
                <c:pt idx="217">
                  <c:v>5.0001144409179688E-3</c:v>
                </c:pt>
                <c:pt idx="218">
                  <c:v>3.0004978179931641E-3</c:v>
                </c:pt>
                <c:pt idx="219">
                  <c:v>3.0000209808349609E-3</c:v>
                </c:pt>
                <c:pt idx="220">
                  <c:v>3.0002593994140625E-3</c:v>
                </c:pt>
                <c:pt idx="221">
                  <c:v>8.0003738403320313E-3</c:v>
                </c:pt>
                <c:pt idx="222">
                  <c:v>3.0002593994140625E-3</c:v>
                </c:pt>
                <c:pt idx="223">
                  <c:v>3.0000209808349609E-3</c:v>
                </c:pt>
                <c:pt idx="224">
                  <c:v>3.0002593994140625E-3</c:v>
                </c:pt>
                <c:pt idx="225">
                  <c:v>3.0000209808349609E-3</c:v>
                </c:pt>
                <c:pt idx="226">
                  <c:v>3.0000209808349609E-3</c:v>
                </c:pt>
                <c:pt idx="227">
                  <c:v>3.0002593994140625E-3</c:v>
                </c:pt>
                <c:pt idx="228">
                  <c:v>4.0001869201660156E-3</c:v>
                </c:pt>
                <c:pt idx="229">
                  <c:v>3.0000209808349609E-3</c:v>
                </c:pt>
                <c:pt idx="230">
                  <c:v>4.0004253387451172E-3</c:v>
                </c:pt>
                <c:pt idx="231">
                  <c:v>4.0001869201660156E-3</c:v>
                </c:pt>
                <c:pt idx="232">
                  <c:v>3.0000209808349609E-3</c:v>
                </c:pt>
                <c:pt idx="233">
                  <c:v>3.0002593994140625E-3</c:v>
                </c:pt>
                <c:pt idx="234">
                  <c:v>3.0002593994140625E-3</c:v>
                </c:pt>
                <c:pt idx="235">
                  <c:v>3.9999485015869141E-3</c:v>
                </c:pt>
                <c:pt idx="236">
                  <c:v>3.0002593994140625E-3</c:v>
                </c:pt>
                <c:pt idx="237">
                  <c:v>3.0000209808349609E-3</c:v>
                </c:pt>
                <c:pt idx="238">
                  <c:v>7.0002079010009766E-3</c:v>
                </c:pt>
                <c:pt idx="239">
                  <c:v>4.0001869201660156E-3</c:v>
                </c:pt>
                <c:pt idx="240">
                  <c:v>3.0004978179931641E-3</c:v>
                </c:pt>
                <c:pt idx="241">
                  <c:v>3.0000209808349609E-3</c:v>
                </c:pt>
                <c:pt idx="242">
                  <c:v>3.0000209808349609E-3</c:v>
                </c:pt>
                <c:pt idx="243">
                  <c:v>3.0002593994140625E-3</c:v>
                </c:pt>
                <c:pt idx="244">
                  <c:v>4.0004253387451172E-3</c:v>
                </c:pt>
                <c:pt idx="245">
                  <c:v>5.0001144409179688E-3</c:v>
                </c:pt>
                <c:pt idx="246">
                  <c:v>4.0001869201660156E-3</c:v>
                </c:pt>
                <c:pt idx="247">
                  <c:v>3.0000209808349609E-3</c:v>
                </c:pt>
                <c:pt idx="248">
                  <c:v>3.0002593994140625E-3</c:v>
                </c:pt>
                <c:pt idx="249">
                  <c:v>3.9999485015869141E-3</c:v>
                </c:pt>
                <c:pt idx="250">
                  <c:v>3.0002593994140625E-3</c:v>
                </c:pt>
                <c:pt idx="251">
                  <c:v>3.0004978179931641E-3</c:v>
                </c:pt>
                <c:pt idx="252">
                  <c:v>4.0001869201660156E-3</c:v>
                </c:pt>
                <c:pt idx="253">
                  <c:v>3.0000209808349609E-3</c:v>
                </c:pt>
                <c:pt idx="254">
                  <c:v>4.0004253387451172E-3</c:v>
                </c:pt>
                <c:pt idx="255">
                  <c:v>4.0001869201660156E-3</c:v>
                </c:pt>
                <c:pt idx="256">
                  <c:v>4.0001869201660156E-3</c:v>
                </c:pt>
                <c:pt idx="257">
                  <c:v>4.0001869201660156E-3</c:v>
                </c:pt>
                <c:pt idx="258">
                  <c:v>3.0000209808349609E-3</c:v>
                </c:pt>
                <c:pt idx="259">
                  <c:v>5.0005912780761719E-3</c:v>
                </c:pt>
                <c:pt idx="260">
                  <c:v>4.0001869201660156E-3</c:v>
                </c:pt>
                <c:pt idx="261">
                  <c:v>3.0002593994140625E-3</c:v>
                </c:pt>
                <c:pt idx="262">
                  <c:v>3.0004978179931641E-3</c:v>
                </c:pt>
                <c:pt idx="263">
                  <c:v>3.9999485015869141E-3</c:v>
                </c:pt>
                <c:pt idx="264">
                  <c:v>3.0002593994140625E-3</c:v>
                </c:pt>
                <c:pt idx="265">
                  <c:v>3.0002593994140625E-3</c:v>
                </c:pt>
                <c:pt idx="266">
                  <c:v>4.0004253387451172E-3</c:v>
                </c:pt>
                <c:pt idx="267">
                  <c:v>4.0001869201660156E-3</c:v>
                </c:pt>
                <c:pt idx="268">
                  <c:v>3.9999485015869141E-3</c:v>
                </c:pt>
                <c:pt idx="269">
                  <c:v>5.0005912780761719E-3</c:v>
                </c:pt>
                <c:pt idx="270">
                  <c:v>4.0001869201660156E-3</c:v>
                </c:pt>
                <c:pt idx="271">
                  <c:v>7.0002079010009766E-3</c:v>
                </c:pt>
                <c:pt idx="272">
                  <c:v>4.0004253387451172E-3</c:v>
                </c:pt>
                <c:pt idx="273">
                  <c:v>3.0000209808349609E-3</c:v>
                </c:pt>
                <c:pt idx="274">
                  <c:v>4.0001869201660156E-3</c:v>
                </c:pt>
                <c:pt idx="275">
                  <c:v>4.0001869201660156E-3</c:v>
                </c:pt>
                <c:pt idx="276">
                  <c:v>3.0004978179931641E-3</c:v>
                </c:pt>
                <c:pt idx="277">
                  <c:v>3.9999485015869141E-3</c:v>
                </c:pt>
                <c:pt idx="278">
                  <c:v>4.0001869201660156E-3</c:v>
                </c:pt>
                <c:pt idx="279">
                  <c:v>4.0004253387451172E-3</c:v>
                </c:pt>
                <c:pt idx="280">
                  <c:v>4.0001869201660156E-3</c:v>
                </c:pt>
                <c:pt idx="281">
                  <c:v>4.0001869201660156E-3</c:v>
                </c:pt>
                <c:pt idx="282">
                  <c:v>4.0001869201660156E-3</c:v>
                </c:pt>
                <c:pt idx="283">
                  <c:v>5.0003528594970703E-3</c:v>
                </c:pt>
                <c:pt idx="284">
                  <c:v>4.0001869201660156E-3</c:v>
                </c:pt>
                <c:pt idx="285">
                  <c:v>4.0001869201660156E-3</c:v>
                </c:pt>
                <c:pt idx="286">
                  <c:v>4.0004253387451172E-3</c:v>
                </c:pt>
                <c:pt idx="287">
                  <c:v>4.0001869201660156E-3</c:v>
                </c:pt>
                <c:pt idx="288">
                  <c:v>4.0001869201660156E-3</c:v>
                </c:pt>
                <c:pt idx="289">
                  <c:v>4.0004253387451172E-3</c:v>
                </c:pt>
                <c:pt idx="290">
                  <c:v>3.9999485015869141E-3</c:v>
                </c:pt>
                <c:pt idx="291">
                  <c:v>5.0003528594970703E-3</c:v>
                </c:pt>
                <c:pt idx="292">
                  <c:v>4.0001869201660156E-3</c:v>
                </c:pt>
                <c:pt idx="293">
                  <c:v>4.0004253387451172E-3</c:v>
                </c:pt>
                <c:pt idx="294">
                  <c:v>4.0001869201660156E-3</c:v>
                </c:pt>
                <c:pt idx="295">
                  <c:v>4.0001869201660156E-3</c:v>
                </c:pt>
                <c:pt idx="296">
                  <c:v>5.0003528594970703E-3</c:v>
                </c:pt>
                <c:pt idx="297">
                  <c:v>4.0001869201660156E-3</c:v>
                </c:pt>
                <c:pt idx="298">
                  <c:v>7.0002079010009766E-3</c:v>
                </c:pt>
                <c:pt idx="299">
                  <c:v>5.0005912780761719E-3</c:v>
                </c:pt>
                <c:pt idx="300">
                  <c:v>5.0001144409179688E-3</c:v>
                </c:pt>
                <c:pt idx="301">
                  <c:v>4.0001869201660156E-3</c:v>
                </c:pt>
                <c:pt idx="302">
                  <c:v>4.0004253387451172E-3</c:v>
                </c:pt>
                <c:pt idx="303">
                  <c:v>4.0001869201660156E-3</c:v>
                </c:pt>
                <c:pt idx="304">
                  <c:v>5.0003528594970703E-3</c:v>
                </c:pt>
                <c:pt idx="305">
                  <c:v>4.0001869201660156E-3</c:v>
                </c:pt>
                <c:pt idx="306">
                  <c:v>4.0004253387451172E-3</c:v>
                </c:pt>
                <c:pt idx="307">
                  <c:v>3.9999485015869141E-3</c:v>
                </c:pt>
                <c:pt idx="308">
                  <c:v>4.0004253387451172E-3</c:v>
                </c:pt>
                <c:pt idx="309">
                  <c:v>4.0001869201660156E-3</c:v>
                </c:pt>
                <c:pt idx="310">
                  <c:v>3.9999485015869141E-3</c:v>
                </c:pt>
                <c:pt idx="311">
                  <c:v>4.0006637573242188E-3</c:v>
                </c:pt>
                <c:pt idx="312">
                  <c:v>5.0001144409179688E-3</c:v>
                </c:pt>
                <c:pt idx="313">
                  <c:v>4.0001869201660156E-3</c:v>
                </c:pt>
                <c:pt idx="314">
                  <c:v>5.0003528594970703E-3</c:v>
                </c:pt>
                <c:pt idx="315">
                  <c:v>4.0004253387451172E-3</c:v>
                </c:pt>
                <c:pt idx="316">
                  <c:v>3.9999485015869141E-3</c:v>
                </c:pt>
                <c:pt idx="317">
                  <c:v>4.0001869201660156E-3</c:v>
                </c:pt>
                <c:pt idx="318">
                  <c:v>4.0004253387451172E-3</c:v>
                </c:pt>
                <c:pt idx="319">
                  <c:v>5.0001144409179688E-3</c:v>
                </c:pt>
                <c:pt idx="320">
                  <c:v>5.0005912780761719E-3</c:v>
                </c:pt>
                <c:pt idx="321">
                  <c:v>5.0001144409179688E-3</c:v>
                </c:pt>
                <c:pt idx="322">
                  <c:v>4.0001869201660156E-3</c:v>
                </c:pt>
                <c:pt idx="323">
                  <c:v>5.0001144409179688E-3</c:v>
                </c:pt>
                <c:pt idx="324">
                  <c:v>4.0004253387451172E-3</c:v>
                </c:pt>
                <c:pt idx="325">
                  <c:v>5.0003528594970703E-3</c:v>
                </c:pt>
                <c:pt idx="326">
                  <c:v>4.0001869201660156E-3</c:v>
                </c:pt>
                <c:pt idx="327">
                  <c:v>5.0003528594970703E-3</c:v>
                </c:pt>
                <c:pt idx="328">
                  <c:v>5.0003528594970703E-3</c:v>
                </c:pt>
                <c:pt idx="329">
                  <c:v>4.0004253387451172E-3</c:v>
                </c:pt>
                <c:pt idx="330">
                  <c:v>5.0001144409179688E-3</c:v>
                </c:pt>
                <c:pt idx="331">
                  <c:v>5.0001144409179688E-3</c:v>
                </c:pt>
                <c:pt idx="332">
                  <c:v>5.0005912780761719E-3</c:v>
                </c:pt>
                <c:pt idx="333">
                  <c:v>4.0001869201660156E-3</c:v>
                </c:pt>
                <c:pt idx="334">
                  <c:v>4.0001869201660156E-3</c:v>
                </c:pt>
                <c:pt idx="335">
                  <c:v>4.0001869201660156E-3</c:v>
                </c:pt>
                <c:pt idx="336">
                  <c:v>5.0003528594970703E-3</c:v>
                </c:pt>
                <c:pt idx="337">
                  <c:v>5.0001144409179688E-3</c:v>
                </c:pt>
                <c:pt idx="338">
                  <c:v>5.0003528594970703E-3</c:v>
                </c:pt>
                <c:pt idx="339">
                  <c:v>4.0001869201660156E-3</c:v>
                </c:pt>
                <c:pt idx="340">
                  <c:v>5.0001144409179688E-3</c:v>
                </c:pt>
                <c:pt idx="341">
                  <c:v>7.0004463195800781E-3</c:v>
                </c:pt>
                <c:pt idx="342">
                  <c:v>4.0001869201660156E-3</c:v>
                </c:pt>
                <c:pt idx="343">
                  <c:v>5.0001144409179688E-3</c:v>
                </c:pt>
                <c:pt idx="344">
                  <c:v>5.0005912780761719E-3</c:v>
                </c:pt>
                <c:pt idx="345">
                  <c:v>5.0001144409179688E-3</c:v>
                </c:pt>
                <c:pt idx="346">
                  <c:v>5.0005912780761719E-3</c:v>
                </c:pt>
                <c:pt idx="347">
                  <c:v>3.9999485015869141E-3</c:v>
                </c:pt>
                <c:pt idx="348">
                  <c:v>4.0001869201660156E-3</c:v>
                </c:pt>
                <c:pt idx="349">
                  <c:v>4.0004253387451172E-3</c:v>
                </c:pt>
                <c:pt idx="350">
                  <c:v>5.0001144409179688E-3</c:v>
                </c:pt>
                <c:pt idx="351">
                  <c:v>5.0003528594970703E-3</c:v>
                </c:pt>
                <c:pt idx="352">
                  <c:v>5.0005912780761719E-3</c:v>
                </c:pt>
                <c:pt idx="353">
                  <c:v>4.0001869201660156E-3</c:v>
                </c:pt>
                <c:pt idx="354">
                  <c:v>4.0001869201660156E-3</c:v>
                </c:pt>
                <c:pt idx="355">
                  <c:v>5.0005912780761719E-3</c:v>
                </c:pt>
                <c:pt idx="356">
                  <c:v>6.0002803802490234E-3</c:v>
                </c:pt>
                <c:pt idx="357">
                  <c:v>5.0003528594970703E-3</c:v>
                </c:pt>
                <c:pt idx="358">
                  <c:v>5.0001144409179688E-3</c:v>
                </c:pt>
                <c:pt idx="359">
                  <c:v>4.0001869201660156E-3</c:v>
                </c:pt>
                <c:pt idx="360">
                  <c:v>5.0005912780761719E-3</c:v>
                </c:pt>
                <c:pt idx="361">
                  <c:v>5.0001144409179688E-3</c:v>
                </c:pt>
                <c:pt idx="362">
                  <c:v>4.0001869201660156E-3</c:v>
                </c:pt>
                <c:pt idx="363">
                  <c:v>4.0004253387451172E-3</c:v>
                </c:pt>
                <c:pt idx="364">
                  <c:v>5.0003528594970703E-3</c:v>
                </c:pt>
                <c:pt idx="365">
                  <c:v>6.0000419616699219E-3</c:v>
                </c:pt>
                <c:pt idx="366">
                  <c:v>4.0004253387451172E-3</c:v>
                </c:pt>
                <c:pt idx="367">
                  <c:v>4.0001869201660156E-3</c:v>
                </c:pt>
                <c:pt idx="368">
                  <c:v>5.0001144409179688E-3</c:v>
                </c:pt>
                <c:pt idx="369">
                  <c:v>5.0003528594970703E-3</c:v>
                </c:pt>
                <c:pt idx="370">
                  <c:v>5.0003528594970703E-3</c:v>
                </c:pt>
                <c:pt idx="371">
                  <c:v>4.0001869201660156E-3</c:v>
                </c:pt>
                <c:pt idx="372">
                  <c:v>4.0004253387451172E-3</c:v>
                </c:pt>
                <c:pt idx="373">
                  <c:v>6.0002803802490234E-3</c:v>
                </c:pt>
                <c:pt idx="374">
                  <c:v>5.0003528594970703E-3</c:v>
                </c:pt>
                <c:pt idx="375">
                  <c:v>5.0001144409179688E-3</c:v>
                </c:pt>
                <c:pt idx="376">
                  <c:v>5.0003528594970703E-3</c:v>
                </c:pt>
                <c:pt idx="377">
                  <c:v>5.0003528594970703E-3</c:v>
                </c:pt>
                <c:pt idx="378">
                  <c:v>5.0003528594970703E-3</c:v>
                </c:pt>
                <c:pt idx="379">
                  <c:v>5.0001144409179688E-3</c:v>
                </c:pt>
                <c:pt idx="380">
                  <c:v>5.0003528594970703E-3</c:v>
                </c:pt>
                <c:pt idx="381">
                  <c:v>5.0003528594970703E-3</c:v>
                </c:pt>
                <c:pt idx="382">
                  <c:v>4.0001869201660156E-3</c:v>
                </c:pt>
                <c:pt idx="383">
                  <c:v>6.000518798828125E-3</c:v>
                </c:pt>
                <c:pt idx="384">
                  <c:v>6.0002803802490234E-3</c:v>
                </c:pt>
                <c:pt idx="385">
                  <c:v>6.0002803802490234E-3</c:v>
                </c:pt>
                <c:pt idx="386">
                  <c:v>5.0003528594970703E-3</c:v>
                </c:pt>
                <c:pt idx="387">
                  <c:v>6.000518798828125E-3</c:v>
                </c:pt>
                <c:pt idx="388">
                  <c:v>7.0002079010009766E-3</c:v>
                </c:pt>
                <c:pt idx="389">
                  <c:v>4.0001869201660156E-3</c:v>
                </c:pt>
                <c:pt idx="390">
                  <c:v>5.0003528594970703E-3</c:v>
                </c:pt>
                <c:pt idx="391">
                  <c:v>5.0001144409179688E-3</c:v>
                </c:pt>
                <c:pt idx="392">
                  <c:v>6.0002803802490234E-3</c:v>
                </c:pt>
                <c:pt idx="393">
                  <c:v>5.0005912780761719E-3</c:v>
                </c:pt>
                <c:pt idx="394">
                  <c:v>5.0001144409179688E-3</c:v>
                </c:pt>
                <c:pt idx="395">
                  <c:v>8.0006122589111328E-3</c:v>
                </c:pt>
                <c:pt idx="396">
                  <c:v>5.0001144409179688E-3</c:v>
                </c:pt>
                <c:pt idx="397">
                  <c:v>5.0003528594970703E-3</c:v>
                </c:pt>
                <c:pt idx="398">
                  <c:v>6.0002803802490234E-3</c:v>
                </c:pt>
                <c:pt idx="399">
                  <c:v>5.0001144409179688E-3</c:v>
                </c:pt>
                <c:pt idx="400">
                  <c:v>6.000518798828125E-3</c:v>
                </c:pt>
                <c:pt idx="401">
                  <c:v>5.0001144409179688E-3</c:v>
                </c:pt>
                <c:pt idx="402">
                  <c:v>5.0003528594970703E-3</c:v>
                </c:pt>
                <c:pt idx="403">
                  <c:v>5.0003528594970703E-3</c:v>
                </c:pt>
                <c:pt idx="404">
                  <c:v>6.0002803802490234E-3</c:v>
                </c:pt>
                <c:pt idx="405">
                  <c:v>8.0006122589111328E-3</c:v>
                </c:pt>
                <c:pt idx="406">
                  <c:v>6.0000419616699219E-3</c:v>
                </c:pt>
                <c:pt idx="407">
                  <c:v>8.0006122589111328E-3</c:v>
                </c:pt>
                <c:pt idx="408">
                  <c:v>7.0004463195800781E-3</c:v>
                </c:pt>
                <c:pt idx="409">
                  <c:v>5.0005912780761719E-3</c:v>
                </c:pt>
                <c:pt idx="410">
                  <c:v>6.0000419616699219E-3</c:v>
                </c:pt>
                <c:pt idx="411">
                  <c:v>5.0005912780761719E-3</c:v>
                </c:pt>
                <c:pt idx="412">
                  <c:v>5.0001144409179688E-3</c:v>
                </c:pt>
                <c:pt idx="413">
                  <c:v>6.000518798828125E-3</c:v>
                </c:pt>
                <c:pt idx="414">
                  <c:v>5.0001144409179688E-3</c:v>
                </c:pt>
                <c:pt idx="415">
                  <c:v>6.0002803802490234E-3</c:v>
                </c:pt>
                <c:pt idx="416">
                  <c:v>5.0003528594970703E-3</c:v>
                </c:pt>
                <c:pt idx="417">
                  <c:v>7.0002079010009766E-3</c:v>
                </c:pt>
                <c:pt idx="418">
                  <c:v>5.0005912780761719E-3</c:v>
                </c:pt>
                <c:pt idx="419">
                  <c:v>6.0000419616699219E-3</c:v>
                </c:pt>
                <c:pt idx="420">
                  <c:v>5.0003528594970703E-3</c:v>
                </c:pt>
                <c:pt idx="421">
                  <c:v>5.0003528594970703E-3</c:v>
                </c:pt>
                <c:pt idx="422">
                  <c:v>5.0001144409179688E-3</c:v>
                </c:pt>
                <c:pt idx="423">
                  <c:v>5.0005912780761719E-3</c:v>
                </c:pt>
                <c:pt idx="424">
                  <c:v>5.0001144409179688E-3</c:v>
                </c:pt>
                <c:pt idx="425">
                  <c:v>5.0001144409179688E-3</c:v>
                </c:pt>
                <c:pt idx="426">
                  <c:v>8.0006122589111328E-3</c:v>
                </c:pt>
                <c:pt idx="427">
                  <c:v>5.0001144409179688E-3</c:v>
                </c:pt>
                <c:pt idx="428">
                  <c:v>8.0006122589111328E-3</c:v>
                </c:pt>
                <c:pt idx="429">
                  <c:v>6.0000419616699219E-3</c:v>
                </c:pt>
                <c:pt idx="430">
                  <c:v>6.000518798828125E-3</c:v>
                </c:pt>
                <c:pt idx="431">
                  <c:v>6.0002803802490234E-3</c:v>
                </c:pt>
                <c:pt idx="432">
                  <c:v>5.0003528594970703E-3</c:v>
                </c:pt>
                <c:pt idx="433">
                  <c:v>6.0002803802490234E-3</c:v>
                </c:pt>
                <c:pt idx="434">
                  <c:v>6.0002803802490234E-3</c:v>
                </c:pt>
                <c:pt idx="435">
                  <c:v>5.0003528594970703E-3</c:v>
                </c:pt>
                <c:pt idx="436">
                  <c:v>6.0002803802490234E-3</c:v>
                </c:pt>
                <c:pt idx="437">
                  <c:v>5.0003528594970703E-3</c:v>
                </c:pt>
                <c:pt idx="438">
                  <c:v>6.0002803802490234E-3</c:v>
                </c:pt>
                <c:pt idx="439">
                  <c:v>6.0000419616699219E-3</c:v>
                </c:pt>
                <c:pt idx="440">
                  <c:v>6.000518798828125E-3</c:v>
                </c:pt>
                <c:pt idx="441">
                  <c:v>6.0002803802490234E-3</c:v>
                </c:pt>
                <c:pt idx="442">
                  <c:v>6.000518798828125E-3</c:v>
                </c:pt>
                <c:pt idx="443">
                  <c:v>6.0002803802490234E-3</c:v>
                </c:pt>
                <c:pt idx="444">
                  <c:v>6.000518798828125E-3</c:v>
                </c:pt>
                <c:pt idx="445">
                  <c:v>7.0002079010009766E-3</c:v>
                </c:pt>
                <c:pt idx="446">
                  <c:v>5.0001144409179688E-3</c:v>
                </c:pt>
                <c:pt idx="447">
                  <c:v>5.0001144409179688E-3</c:v>
                </c:pt>
                <c:pt idx="448">
                  <c:v>5.0001144409179688E-3</c:v>
                </c:pt>
                <c:pt idx="449">
                  <c:v>6.000518798828125E-3</c:v>
                </c:pt>
                <c:pt idx="450">
                  <c:v>6.0002803802490234E-3</c:v>
                </c:pt>
                <c:pt idx="451">
                  <c:v>9.0005397796630859E-3</c:v>
                </c:pt>
                <c:pt idx="452">
                  <c:v>6.0002803802490234E-3</c:v>
                </c:pt>
                <c:pt idx="453">
                  <c:v>6.000518798828125E-3</c:v>
                </c:pt>
                <c:pt idx="454">
                  <c:v>6.0000419616699219E-3</c:v>
                </c:pt>
                <c:pt idx="455">
                  <c:v>6.0002803802490234E-3</c:v>
                </c:pt>
                <c:pt idx="456">
                  <c:v>6.000518798828125E-3</c:v>
                </c:pt>
                <c:pt idx="457">
                  <c:v>5.0001144409179688E-3</c:v>
                </c:pt>
                <c:pt idx="458">
                  <c:v>7.0006847381591797E-3</c:v>
                </c:pt>
                <c:pt idx="459">
                  <c:v>6.0002803802490234E-3</c:v>
                </c:pt>
                <c:pt idx="460">
                  <c:v>6.000518798828125E-3</c:v>
                </c:pt>
                <c:pt idx="461">
                  <c:v>6.0000419616699219E-3</c:v>
                </c:pt>
                <c:pt idx="462">
                  <c:v>7.0006847381591797E-3</c:v>
                </c:pt>
                <c:pt idx="463">
                  <c:v>6.0002803802490234E-3</c:v>
                </c:pt>
                <c:pt idx="464">
                  <c:v>6.0002803802490234E-3</c:v>
                </c:pt>
                <c:pt idx="465">
                  <c:v>7.0004463195800781E-3</c:v>
                </c:pt>
                <c:pt idx="466">
                  <c:v>6.0002803802490234E-3</c:v>
                </c:pt>
                <c:pt idx="467">
                  <c:v>8.0006122589111328E-3</c:v>
                </c:pt>
                <c:pt idx="468">
                  <c:v>7.0002079010009766E-3</c:v>
                </c:pt>
                <c:pt idx="469">
                  <c:v>6.000518798828125E-3</c:v>
                </c:pt>
                <c:pt idx="470">
                  <c:v>6.0002803802490234E-3</c:v>
                </c:pt>
                <c:pt idx="471">
                  <c:v>6.000518798828125E-3</c:v>
                </c:pt>
                <c:pt idx="472">
                  <c:v>6.0002803802490234E-3</c:v>
                </c:pt>
                <c:pt idx="473">
                  <c:v>6.000518798828125E-3</c:v>
                </c:pt>
                <c:pt idx="474">
                  <c:v>7.0002079010009766E-3</c:v>
                </c:pt>
                <c:pt idx="475">
                  <c:v>6.0007572174072266E-3</c:v>
                </c:pt>
                <c:pt idx="476">
                  <c:v>6.0002803802490234E-3</c:v>
                </c:pt>
                <c:pt idx="477">
                  <c:v>7.0004463195800781E-3</c:v>
                </c:pt>
                <c:pt idx="478">
                  <c:v>6.0002803802490234E-3</c:v>
                </c:pt>
                <c:pt idx="479">
                  <c:v>6.0002803802490234E-3</c:v>
                </c:pt>
                <c:pt idx="480">
                  <c:v>6.000518798828125E-3</c:v>
                </c:pt>
                <c:pt idx="481">
                  <c:v>6.0002803802490234E-3</c:v>
                </c:pt>
                <c:pt idx="482">
                  <c:v>6.000518798828125E-3</c:v>
                </c:pt>
                <c:pt idx="483">
                  <c:v>6.0002803802490234E-3</c:v>
                </c:pt>
                <c:pt idx="484">
                  <c:v>5.0003528594970703E-3</c:v>
                </c:pt>
                <c:pt idx="485">
                  <c:v>5.0003528594970703E-3</c:v>
                </c:pt>
                <c:pt idx="486">
                  <c:v>6.000518798828125E-3</c:v>
                </c:pt>
                <c:pt idx="487">
                  <c:v>6.0002803802490234E-3</c:v>
                </c:pt>
                <c:pt idx="488">
                  <c:v>7.0006847381591797E-3</c:v>
                </c:pt>
                <c:pt idx="489">
                  <c:v>6.0002803802490234E-3</c:v>
                </c:pt>
                <c:pt idx="490">
                  <c:v>6.0000419616699219E-3</c:v>
                </c:pt>
                <c:pt idx="491">
                  <c:v>6.000518798828125E-3</c:v>
                </c:pt>
                <c:pt idx="492">
                  <c:v>7.0002079010009766E-3</c:v>
                </c:pt>
                <c:pt idx="493">
                  <c:v>9.0005397796630859E-3</c:v>
                </c:pt>
                <c:pt idx="494">
                  <c:v>7.0002079010009766E-3</c:v>
                </c:pt>
                <c:pt idx="495">
                  <c:v>6.000518798828125E-3</c:v>
                </c:pt>
                <c:pt idx="496">
                  <c:v>1.3000726699829102E-2</c:v>
                </c:pt>
                <c:pt idx="497">
                  <c:v>6.000518798828125E-3</c:v>
                </c:pt>
                <c:pt idx="498">
                  <c:v>6.0002803802490234E-3</c:v>
                </c:pt>
                <c:pt idx="499">
                  <c:v>6.0002803802490234E-3</c:v>
                </c:pt>
                <c:pt idx="500">
                  <c:v>7.0004463195800781E-3</c:v>
                </c:pt>
                <c:pt idx="501">
                  <c:v>6.0002803802490234E-3</c:v>
                </c:pt>
                <c:pt idx="502">
                  <c:v>7.0004463195800781E-3</c:v>
                </c:pt>
                <c:pt idx="503">
                  <c:v>6.0002803802490234E-3</c:v>
                </c:pt>
                <c:pt idx="504">
                  <c:v>6.0002803802490234E-3</c:v>
                </c:pt>
                <c:pt idx="505">
                  <c:v>8.0003738403320313E-3</c:v>
                </c:pt>
                <c:pt idx="506">
                  <c:v>6.0002803802490234E-3</c:v>
                </c:pt>
                <c:pt idx="507">
                  <c:v>7.0004463195800781E-3</c:v>
                </c:pt>
                <c:pt idx="508">
                  <c:v>9.0007781982421875E-3</c:v>
                </c:pt>
                <c:pt idx="509">
                  <c:v>7.0002079010009766E-3</c:v>
                </c:pt>
                <c:pt idx="510">
                  <c:v>7.0006847381591797E-3</c:v>
                </c:pt>
                <c:pt idx="511">
                  <c:v>6.0000419616699219E-3</c:v>
                </c:pt>
                <c:pt idx="512">
                  <c:v>7.0004463195800781E-3</c:v>
                </c:pt>
                <c:pt idx="513">
                  <c:v>6.0002803802490234E-3</c:v>
                </c:pt>
                <c:pt idx="514">
                  <c:v>8.0003738403320313E-3</c:v>
                </c:pt>
                <c:pt idx="515">
                  <c:v>7.0006847381591797E-3</c:v>
                </c:pt>
                <c:pt idx="516">
                  <c:v>7.0002079010009766E-3</c:v>
                </c:pt>
                <c:pt idx="517">
                  <c:v>8.0006122589111328E-3</c:v>
                </c:pt>
                <c:pt idx="518">
                  <c:v>7.0002079010009766E-3</c:v>
                </c:pt>
                <c:pt idx="519">
                  <c:v>6.000518798828125E-3</c:v>
                </c:pt>
                <c:pt idx="520">
                  <c:v>7.0002079010009766E-3</c:v>
                </c:pt>
                <c:pt idx="521">
                  <c:v>9.0005397796630859E-3</c:v>
                </c:pt>
                <c:pt idx="522">
                  <c:v>6.0002803802490234E-3</c:v>
                </c:pt>
                <c:pt idx="523">
                  <c:v>7.0006847381591797E-3</c:v>
                </c:pt>
                <c:pt idx="524">
                  <c:v>9.0005397796630859E-3</c:v>
                </c:pt>
                <c:pt idx="525">
                  <c:v>7.0002079010009766E-3</c:v>
                </c:pt>
                <c:pt idx="526">
                  <c:v>7.0006847381591797E-3</c:v>
                </c:pt>
                <c:pt idx="527">
                  <c:v>7.0002079010009766E-3</c:v>
                </c:pt>
                <c:pt idx="528">
                  <c:v>7.0004463195800781E-3</c:v>
                </c:pt>
                <c:pt idx="529">
                  <c:v>8.0003738403320313E-3</c:v>
                </c:pt>
                <c:pt idx="530">
                  <c:v>7.0006847381591797E-3</c:v>
                </c:pt>
                <c:pt idx="531">
                  <c:v>7.0002079010009766E-3</c:v>
                </c:pt>
                <c:pt idx="532">
                  <c:v>6.000518798828125E-3</c:v>
                </c:pt>
                <c:pt idx="533">
                  <c:v>7.0002079010009766E-3</c:v>
                </c:pt>
                <c:pt idx="534">
                  <c:v>7.0004463195800781E-3</c:v>
                </c:pt>
                <c:pt idx="535">
                  <c:v>7.0004463195800781E-3</c:v>
                </c:pt>
                <c:pt idx="536">
                  <c:v>7.0004463195800781E-3</c:v>
                </c:pt>
                <c:pt idx="537">
                  <c:v>7.0002079010009766E-3</c:v>
                </c:pt>
                <c:pt idx="538">
                  <c:v>7.0004463195800781E-3</c:v>
                </c:pt>
                <c:pt idx="539">
                  <c:v>7.0004463195800781E-3</c:v>
                </c:pt>
                <c:pt idx="540">
                  <c:v>7.0004463195800781E-3</c:v>
                </c:pt>
                <c:pt idx="541">
                  <c:v>7.0002079010009766E-3</c:v>
                </c:pt>
                <c:pt idx="542">
                  <c:v>7.0004463195800781E-3</c:v>
                </c:pt>
                <c:pt idx="543">
                  <c:v>7.0004463195800781E-3</c:v>
                </c:pt>
                <c:pt idx="544">
                  <c:v>1.0000705718994141E-2</c:v>
                </c:pt>
                <c:pt idx="545">
                  <c:v>7.0002079010009766E-3</c:v>
                </c:pt>
                <c:pt idx="546">
                  <c:v>8.0006122589111328E-3</c:v>
                </c:pt>
                <c:pt idx="547">
                  <c:v>9.0003013610839844E-3</c:v>
                </c:pt>
                <c:pt idx="548">
                  <c:v>7.0004463195800781E-3</c:v>
                </c:pt>
                <c:pt idx="549">
                  <c:v>7.0004463195800781E-3</c:v>
                </c:pt>
                <c:pt idx="550">
                  <c:v>7.0002079010009766E-3</c:v>
                </c:pt>
                <c:pt idx="551">
                  <c:v>7.0006847381591797E-3</c:v>
                </c:pt>
                <c:pt idx="552">
                  <c:v>8.0003738403320313E-3</c:v>
                </c:pt>
                <c:pt idx="553">
                  <c:v>7.0004463195800781E-3</c:v>
                </c:pt>
                <c:pt idx="554">
                  <c:v>7.0002079010009766E-3</c:v>
                </c:pt>
                <c:pt idx="555">
                  <c:v>7.0006847381591797E-3</c:v>
                </c:pt>
                <c:pt idx="556">
                  <c:v>7.0002079010009766E-3</c:v>
                </c:pt>
                <c:pt idx="557">
                  <c:v>1.0000705718994141E-2</c:v>
                </c:pt>
                <c:pt idx="558">
                  <c:v>6.0002803802490234E-3</c:v>
                </c:pt>
                <c:pt idx="559">
                  <c:v>7.0006847381591797E-3</c:v>
                </c:pt>
                <c:pt idx="560">
                  <c:v>8.0001354217529297E-3</c:v>
                </c:pt>
                <c:pt idx="561">
                  <c:v>8.0006122589111328E-3</c:v>
                </c:pt>
                <c:pt idx="562">
                  <c:v>7.0002079010009766E-3</c:v>
                </c:pt>
                <c:pt idx="563">
                  <c:v>8.0006122589111328E-3</c:v>
                </c:pt>
                <c:pt idx="564">
                  <c:v>7.0006847381591797E-3</c:v>
                </c:pt>
                <c:pt idx="565">
                  <c:v>7.0002079010009766E-3</c:v>
                </c:pt>
                <c:pt idx="566">
                  <c:v>6.0002803802490234E-3</c:v>
                </c:pt>
                <c:pt idx="567">
                  <c:v>6.000518798828125E-3</c:v>
                </c:pt>
                <c:pt idx="568">
                  <c:v>7.0004463195800781E-3</c:v>
                </c:pt>
                <c:pt idx="569">
                  <c:v>7.0002079010009766E-3</c:v>
                </c:pt>
                <c:pt idx="570">
                  <c:v>6.000518798828125E-3</c:v>
                </c:pt>
                <c:pt idx="571">
                  <c:v>7.0004463195800781E-3</c:v>
                </c:pt>
                <c:pt idx="572">
                  <c:v>8.0003738403320313E-3</c:v>
                </c:pt>
                <c:pt idx="573">
                  <c:v>7.0004463195800781E-3</c:v>
                </c:pt>
                <c:pt idx="574">
                  <c:v>9.0005397796630859E-3</c:v>
                </c:pt>
                <c:pt idx="575">
                  <c:v>8.0003738403320313E-3</c:v>
                </c:pt>
                <c:pt idx="576">
                  <c:v>8.0006122589111328E-3</c:v>
                </c:pt>
                <c:pt idx="577">
                  <c:v>9.0005397796630859E-3</c:v>
                </c:pt>
                <c:pt idx="578">
                  <c:v>7.0002079010009766E-3</c:v>
                </c:pt>
                <c:pt idx="579">
                  <c:v>7.0004463195800781E-3</c:v>
                </c:pt>
                <c:pt idx="580">
                  <c:v>9.0005397796630859E-3</c:v>
                </c:pt>
                <c:pt idx="581">
                  <c:v>7.0004463195800781E-3</c:v>
                </c:pt>
                <c:pt idx="582">
                  <c:v>8.0003738403320313E-3</c:v>
                </c:pt>
                <c:pt idx="583">
                  <c:v>8.0003738403320313E-3</c:v>
                </c:pt>
                <c:pt idx="584">
                  <c:v>7.0004463195800781E-3</c:v>
                </c:pt>
                <c:pt idx="585">
                  <c:v>8.0006122589111328E-3</c:v>
                </c:pt>
                <c:pt idx="586">
                  <c:v>7.0002079010009766E-3</c:v>
                </c:pt>
                <c:pt idx="587">
                  <c:v>7.0004463195800781E-3</c:v>
                </c:pt>
                <c:pt idx="588">
                  <c:v>7.0006847381591797E-3</c:v>
                </c:pt>
                <c:pt idx="589">
                  <c:v>8.0001354217529297E-3</c:v>
                </c:pt>
                <c:pt idx="590">
                  <c:v>8.0006122589111328E-3</c:v>
                </c:pt>
                <c:pt idx="591">
                  <c:v>9.0003013610839844E-3</c:v>
                </c:pt>
                <c:pt idx="592">
                  <c:v>7.0004463195800781E-3</c:v>
                </c:pt>
                <c:pt idx="593">
                  <c:v>7.0006847381591797E-3</c:v>
                </c:pt>
                <c:pt idx="594">
                  <c:v>7.0002079010009766E-3</c:v>
                </c:pt>
                <c:pt idx="595">
                  <c:v>7.0004463195800781E-3</c:v>
                </c:pt>
                <c:pt idx="596">
                  <c:v>8.0001354217529297E-3</c:v>
                </c:pt>
                <c:pt idx="597">
                  <c:v>8.0006122589111328E-3</c:v>
                </c:pt>
                <c:pt idx="598">
                  <c:v>8.0003738403320313E-3</c:v>
                </c:pt>
                <c:pt idx="599">
                  <c:v>7.0004463195800781E-3</c:v>
                </c:pt>
                <c:pt idx="600">
                  <c:v>7.0002079010009766E-3</c:v>
                </c:pt>
                <c:pt idx="601">
                  <c:v>7.0006847381591797E-3</c:v>
                </c:pt>
                <c:pt idx="602">
                  <c:v>8.0006122589111328E-3</c:v>
                </c:pt>
                <c:pt idx="603">
                  <c:v>8.0001354217529297E-3</c:v>
                </c:pt>
                <c:pt idx="604">
                  <c:v>8.0006122589111328E-3</c:v>
                </c:pt>
                <c:pt idx="605">
                  <c:v>1.0000467300415039E-2</c:v>
                </c:pt>
                <c:pt idx="606">
                  <c:v>8.0003738403320313E-3</c:v>
                </c:pt>
                <c:pt idx="607">
                  <c:v>8.0003738403320313E-3</c:v>
                </c:pt>
                <c:pt idx="608">
                  <c:v>8.0006122589111328E-3</c:v>
                </c:pt>
                <c:pt idx="609">
                  <c:v>7.0004463195800781E-3</c:v>
                </c:pt>
                <c:pt idx="610">
                  <c:v>8.0003738403320313E-3</c:v>
                </c:pt>
                <c:pt idx="611">
                  <c:v>8.0003738403320313E-3</c:v>
                </c:pt>
                <c:pt idx="612">
                  <c:v>8.0003738403320313E-3</c:v>
                </c:pt>
                <c:pt idx="613">
                  <c:v>7.0006847381591797E-3</c:v>
                </c:pt>
                <c:pt idx="614">
                  <c:v>9.0005397796630859E-3</c:v>
                </c:pt>
                <c:pt idx="615">
                  <c:v>8.0003738403320313E-3</c:v>
                </c:pt>
                <c:pt idx="616">
                  <c:v>8.0003738403320313E-3</c:v>
                </c:pt>
                <c:pt idx="617">
                  <c:v>7.0004463195800781E-3</c:v>
                </c:pt>
                <c:pt idx="618">
                  <c:v>8.0006122589111328E-3</c:v>
                </c:pt>
                <c:pt idx="619">
                  <c:v>7.0004463195800781E-3</c:v>
                </c:pt>
                <c:pt idx="620">
                  <c:v>8.0006122589111328E-3</c:v>
                </c:pt>
                <c:pt idx="621">
                  <c:v>7.0002079010009766E-3</c:v>
                </c:pt>
                <c:pt idx="622">
                  <c:v>8.0006122589111328E-3</c:v>
                </c:pt>
                <c:pt idx="623">
                  <c:v>8.0006122589111328E-3</c:v>
                </c:pt>
                <c:pt idx="624">
                  <c:v>9.0003013610839844E-3</c:v>
                </c:pt>
                <c:pt idx="625">
                  <c:v>8.0006122589111328E-3</c:v>
                </c:pt>
                <c:pt idx="626">
                  <c:v>8.0003738403320313E-3</c:v>
                </c:pt>
                <c:pt idx="627">
                  <c:v>8.0003738403320313E-3</c:v>
                </c:pt>
                <c:pt idx="628">
                  <c:v>7.0002079010009766E-3</c:v>
                </c:pt>
                <c:pt idx="629">
                  <c:v>7.0002079010009766E-3</c:v>
                </c:pt>
                <c:pt idx="630">
                  <c:v>8.0006122589111328E-3</c:v>
                </c:pt>
                <c:pt idx="631">
                  <c:v>8.0001354217529297E-3</c:v>
                </c:pt>
                <c:pt idx="632">
                  <c:v>7.0004463195800781E-3</c:v>
                </c:pt>
                <c:pt idx="633">
                  <c:v>7.0004463195800781E-3</c:v>
                </c:pt>
                <c:pt idx="634">
                  <c:v>9.0005397796630859E-3</c:v>
                </c:pt>
                <c:pt idx="635">
                  <c:v>9.0005397796630859E-3</c:v>
                </c:pt>
                <c:pt idx="636">
                  <c:v>1.0000467300415039E-2</c:v>
                </c:pt>
                <c:pt idx="637">
                  <c:v>8.0006122589111328E-3</c:v>
                </c:pt>
                <c:pt idx="638">
                  <c:v>9.0005397796630859E-3</c:v>
                </c:pt>
                <c:pt idx="639">
                  <c:v>8.0001354217529297E-3</c:v>
                </c:pt>
                <c:pt idx="640">
                  <c:v>8.0003738403320313E-3</c:v>
                </c:pt>
                <c:pt idx="641">
                  <c:v>8.0003738403320313E-3</c:v>
                </c:pt>
                <c:pt idx="642">
                  <c:v>9.0007781982421875E-3</c:v>
                </c:pt>
                <c:pt idx="643">
                  <c:v>8.0006122589111328E-3</c:v>
                </c:pt>
                <c:pt idx="644">
                  <c:v>8.0001354217529297E-3</c:v>
                </c:pt>
                <c:pt idx="645">
                  <c:v>9.0005397796630859E-3</c:v>
                </c:pt>
                <c:pt idx="646">
                  <c:v>8.0003738403320313E-3</c:v>
                </c:pt>
                <c:pt idx="647">
                  <c:v>8.0006122589111328E-3</c:v>
                </c:pt>
                <c:pt idx="648">
                  <c:v>1.0000705718994141E-2</c:v>
                </c:pt>
                <c:pt idx="649">
                  <c:v>9.0003013610839844E-3</c:v>
                </c:pt>
                <c:pt idx="650">
                  <c:v>8.0006122589111328E-3</c:v>
                </c:pt>
                <c:pt idx="651">
                  <c:v>9.0007781982421875E-3</c:v>
                </c:pt>
                <c:pt idx="652">
                  <c:v>9.0003013610839844E-3</c:v>
                </c:pt>
                <c:pt idx="653">
                  <c:v>9.0005397796630859E-3</c:v>
                </c:pt>
                <c:pt idx="654">
                  <c:v>1.0000705718994141E-2</c:v>
                </c:pt>
                <c:pt idx="655">
                  <c:v>1.2000799179077148E-2</c:v>
                </c:pt>
                <c:pt idx="656">
                  <c:v>1.2000560760498047E-2</c:v>
                </c:pt>
                <c:pt idx="657">
                  <c:v>9.0005397796630859E-3</c:v>
                </c:pt>
                <c:pt idx="658">
                  <c:v>9.0007781982421875E-3</c:v>
                </c:pt>
                <c:pt idx="659">
                  <c:v>8.0003738403320313E-3</c:v>
                </c:pt>
                <c:pt idx="660">
                  <c:v>1.0000705718994141E-2</c:v>
                </c:pt>
                <c:pt idx="661">
                  <c:v>9.0007781982421875E-3</c:v>
                </c:pt>
                <c:pt idx="662">
                  <c:v>9.0003013610839844E-3</c:v>
                </c:pt>
                <c:pt idx="663">
                  <c:v>8.0003738403320313E-3</c:v>
                </c:pt>
                <c:pt idx="664">
                  <c:v>8.0006122589111328E-3</c:v>
                </c:pt>
                <c:pt idx="665">
                  <c:v>1.0000228881835938E-2</c:v>
                </c:pt>
                <c:pt idx="666">
                  <c:v>8.0003738403320313E-3</c:v>
                </c:pt>
                <c:pt idx="667">
                  <c:v>1.0000467300415039E-2</c:v>
                </c:pt>
                <c:pt idx="668">
                  <c:v>9.0003013610839844E-3</c:v>
                </c:pt>
                <c:pt idx="669">
                  <c:v>8.0006122589111328E-3</c:v>
                </c:pt>
                <c:pt idx="670">
                  <c:v>9.0007781982421875E-3</c:v>
                </c:pt>
                <c:pt idx="671">
                  <c:v>8.0003738403320313E-3</c:v>
                </c:pt>
                <c:pt idx="672">
                  <c:v>8.0006122589111328E-3</c:v>
                </c:pt>
                <c:pt idx="673">
                  <c:v>8.0003738403320313E-3</c:v>
                </c:pt>
                <c:pt idx="674">
                  <c:v>9.0005397796630859E-3</c:v>
                </c:pt>
                <c:pt idx="675">
                  <c:v>9.0005397796630859E-3</c:v>
                </c:pt>
                <c:pt idx="676">
                  <c:v>1.0000467300415039E-2</c:v>
                </c:pt>
                <c:pt idx="677">
                  <c:v>8.0006122589111328E-3</c:v>
                </c:pt>
                <c:pt idx="678">
                  <c:v>9.0005397796630859E-3</c:v>
                </c:pt>
                <c:pt idx="679">
                  <c:v>9.0005397796630859E-3</c:v>
                </c:pt>
                <c:pt idx="680">
                  <c:v>8.0006122589111328E-3</c:v>
                </c:pt>
                <c:pt idx="681">
                  <c:v>1.0000705718994141E-2</c:v>
                </c:pt>
                <c:pt idx="682">
                  <c:v>8.0003738403320313E-3</c:v>
                </c:pt>
                <c:pt idx="683">
                  <c:v>1.0000705718994141E-2</c:v>
                </c:pt>
                <c:pt idx="684">
                  <c:v>8.0003738403320313E-3</c:v>
                </c:pt>
                <c:pt idx="685">
                  <c:v>9.0003013610839844E-3</c:v>
                </c:pt>
                <c:pt idx="686">
                  <c:v>8.0006122589111328E-3</c:v>
                </c:pt>
                <c:pt idx="687">
                  <c:v>9.0005397796630859E-3</c:v>
                </c:pt>
                <c:pt idx="688">
                  <c:v>9.0005397796630859E-3</c:v>
                </c:pt>
                <c:pt idx="689">
                  <c:v>8.0006122589111328E-3</c:v>
                </c:pt>
                <c:pt idx="690">
                  <c:v>9.0003013610839844E-3</c:v>
                </c:pt>
                <c:pt idx="691">
                  <c:v>1.0000705718994141E-2</c:v>
                </c:pt>
                <c:pt idx="692">
                  <c:v>8.0001354217529297E-3</c:v>
                </c:pt>
                <c:pt idx="693">
                  <c:v>1.0000467300415039E-2</c:v>
                </c:pt>
                <c:pt idx="694">
                  <c:v>8.0006122589111328E-3</c:v>
                </c:pt>
                <c:pt idx="695">
                  <c:v>9.0005397796630859E-3</c:v>
                </c:pt>
                <c:pt idx="696">
                  <c:v>1.0000467300415039E-2</c:v>
                </c:pt>
                <c:pt idx="697">
                  <c:v>9.0005397796630859E-3</c:v>
                </c:pt>
                <c:pt idx="698">
                  <c:v>8.0003738403320313E-3</c:v>
                </c:pt>
                <c:pt idx="699">
                  <c:v>8.0001354217529297E-3</c:v>
                </c:pt>
                <c:pt idx="700">
                  <c:v>1.0000705718994141E-2</c:v>
                </c:pt>
                <c:pt idx="701">
                  <c:v>8.0003738403320313E-3</c:v>
                </c:pt>
                <c:pt idx="702">
                  <c:v>1.0000467300415039E-2</c:v>
                </c:pt>
                <c:pt idx="703">
                  <c:v>8.0006122589111328E-3</c:v>
                </c:pt>
                <c:pt idx="704">
                  <c:v>9.0003013610839844E-3</c:v>
                </c:pt>
                <c:pt idx="705">
                  <c:v>9.0005397796630859E-3</c:v>
                </c:pt>
                <c:pt idx="706">
                  <c:v>9.0007781982421875E-3</c:v>
                </c:pt>
                <c:pt idx="707">
                  <c:v>8.0003738403320313E-3</c:v>
                </c:pt>
                <c:pt idx="708">
                  <c:v>8.0006122589111328E-3</c:v>
                </c:pt>
                <c:pt idx="709">
                  <c:v>1.0000705718994141E-2</c:v>
                </c:pt>
                <c:pt idx="710">
                  <c:v>9.0003013610839844E-3</c:v>
                </c:pt>
                <c:pt idx="711">
                  <c:v>9.0005397796630859E-3</c:v>
                </c:pt>
                <c:pt idx="712">
                  <c:v>9.0003013610839844E-3</c:v>
                </c:pt>
                <c:pt idx="713">
                  <c:v>1.0000705718994141E-2</c:v>
                </c:pt>
                <c:pt idx="714">
                  <c:v>9.0005397796630859E-3</c:v>
                </c:pt>
                <c:pt idx="715">
                  <c:v>9.0005397796630859E-3</c:v>
                </c:pt>
                <c:pt idx="716">
                  <c:v>1.2000560760498047E-2</c:v>
                </c:pt>
                <c:pt idx="717">
                  <c:v>8.0006122589111328E-3</c:v>
                </c:pt>
                <c:pt idx="718">
                  <c:v>1.0000467300415039E-2</c:v>
                </c:pt>
                <c:pt idx="719">
                  <c:v>8.0003738403320313E-3</c:v>
                </c:pt>
                <c:pt idx="720">
                  <c:v>9.0007781982421875E-3</c:v>
                </c:pt>
                <c:pt idx="721">
                  <c:v>9.0003013610839844E-3</c:v>
                </c:pt>
                <c:pt idx="722">
                  <c:v>9.0007781982421875E-3</c:v>
                </c:pt>
                <c:pt idx="723">
                  <c:v>8.0006122589111328E-3</c:v>
                </c:pt>
                <c:pt idx="724">
                  <c:v>8.0003738403320313E-3</c:v>
                </c:pt>
                <c:pt idx="725">
                  <c:v>9.0003013610839844E-3</c:v>
                </c:pt>
                <c:pt idx="726">
                  <c:v>1.2000799179077148E-2</c:v>
                </c:pt>
                <c:pt idx="727">
                  <c:v>1.2000560760498047E-2</c:v>
                </c:pt>
                <c:pt idx="728">
                  <c:v>1.0000705718994141E-2</c:v>
                </c:pt>
                <c:pt idx="729">
                  <c:v>9.0005397796630859E-3</c:v>
                </c:pt>
                <c:pt idx="730">
                  <c:v>8.0006122589111328E-3</c:v>
                </c:pt>
                <c:pt idx="731">
                  <c:v>9.0007781982421875E-3</c:v>
                </c:pt>
                <c:pt idx="732">
                  <c:v>9.0005397796630859E-3</c:v>
                </c:pt>
                <c:pt idx="733">
                  <c:v>9.0005397796630859E-3</c:v>
                </c:pt>
                <c:pt idx="734">
                  <c:v>9.0005397796630859E-3</c:v>
                </c:pt>
                <c:pt idx="735">
                  <c:v>1.2000560760498047E-2</c:v>
                </c:pt>
                <c:pt idx="736">
                  <c:v>1.1000394821166992E-2</c:v>
                </c:pt>
                <c:pt idx="737">
                  <c:v>1.1000633239746094E-2</c:v>
                </c:pt>
                <c:pt idx="738">
                  <c:v>1.1000633239746094E-2</c:v>
                </c:pt>
                <c:pt idx="739">
                  <c:v>1.1000871658325195E-2</c:v>
                </c:pt>
                <c:pt idx="740">
                  <c:v>1.0000228881835938E-2</c:v>
                </c:pt>
                <c:pt idx="741">
                  <c:v>1.0000705718994141E-2</c:v>
                </c:pt>
                <c:pt idx="742">
                  <c:v>1.0000705718994141E-2</c:v>
                </c:pt>
                <c:pt idx="743">
                  <c:v>9.0007781982421875E-3</c:v>
                </c:pt>
                <c:pt idx="744">
                  <c:v>1.0000228881835938E-2</c:v>
                </c:pt>
                <c:pt idx="745">
                  <c:v>1.3000965118408203E-2</c:v>
                </c:pt>
                <c:pt idx="746">
                  <c:v>9.0005397796630859E-3</c:v>
                </c:pt>
                <c:pt idx="747">
                  <c:v>9.0005397796630859E-3</c:v>
                </c:pt>
                <c:pt idx="748">
                  <c:v>9.0005397796630859E-3</c:v>
                </c:pt>
                <c:pt idx="749">
                  <c:v>1.0000467300415039E-2</c:v>
                </c:pt>
                <c:pt idx="750">
                  <c:v>1.0000467300415039E-2</c:v>
                </c:pt>
                <c:pt idx="751">
                  <c:v>1.0000705718994141E-2</c:v>
                </c:pt>
                <c:pt idx="752">
                  <c:v>9.0005397796630859E-3</c:v>
                </c:pt>
                <c:pt idx="753">
                  <c:v>1.1000633239746094E-2</c:v>
                </c:pt>
                <c:pt idx="754">
                  <c:v>1.5001058578491211E-2</c:v>
                </c:pt>
                <c:pt idx="755">
                  <c:v>1.6000747680664063E-2</c:v>
                </c:pt>
                <c:pt idx="756">
                  <c:v>1.6000747680664063E-2</c:v>
                </c:pt>
                <c:pt idx="757">
                  <c:v>1.4000654220581055E-2</c:v>
                </c:pt>
                <c:pt idx="758">
                  <c:v>1.0000705718994141E-2</c:v>
                </c:pt>
                <c:pt idx="759">
                  <c:v>1.9000768661499023E-2</c:v>
                </c:pt>
                <c:pt idx="760">
                  <c:v>1.7001152038574219E-2</c:v>
                </c:pt>
                <c:pt idx="761">
                  <c:v>1.5000820159912109E-2</c:v>
                </c:pt>
                <c:pt idx="762">
                  <c:v>1.4000654220581055E-2</c:v>
                </c:pt>
                <c:pt idx="763">
                  <c:v>1.7001152038574219E-2</c:v>
                </c:pt>
                <c:pt idx="764">
                  <c:v>1.800084114074707E-2</c:v>
                </c:pt>
                <c:pt idx="765">
                  <c:v>1.5000820159912109E-2</c:v>
                </c:pt>
                <c:pt idx="766">
                  <c:v>1.6000986099243164E-2</c:v>
                </c:pt>
                <c:pt idx="767">
                  <c:v>1.2000799179077148E-2</c:v>
                </c:pt>
                <c:pt idx="768">
                  <c:v>1.5000820159912109E-2</c:v>
                </c:pt>
                <c:pt idx="769">
                  <c:v>1.4000892639160156E-2</c:v>
                </c:pt>
                <c:pt idx="770">
                  <c:v>1.9001245498657227E-2</c:v>
                </c:pt>
                <c:pt idx="771">
                  <c:v>2.4001121520996094E-2</c:v>
                </c:pt>
                <c:pt idx="772">
                  <c:v>1.8001317977905273E-2</c:v>
                </c:pt>
                <c:pt idx="773">
                  <c:v>1.9001007080078125E-2</c:v>
                </c:pt>
                <c:pt idx="774">
                  <c:v>1.6000747680664063E-2</c:v>
                </c:pt>
                <c:pt idx="775">
                  <c:v>1.5001058578491211E-2</c:v>
                </c:pt>
                <c:pt idx="776">
                  <c:v>1.3000726699829102E-2</c:v>
                </c:pt>
                <c:pt idx="777">
                  <c:v>1.7000913619995117E-2</c:v>
                </c:pt>
                <c:pt idx="778">
                  <c:v>1.9001245498657227E-2</c:v>
                </c:pt>
                <c:pt idx="779">
                  <c:v>1.8001079559326172E-2</c:v>
                </c:pt>
                <c:pt idx="780">
                  <c:v>1.9001007080078125E-2</c:v>
                </c:pt>
                <c:pt idx="781">
                  <c:v>2.1001338958740234E-2</c:v>
                </c:pt>
                <c:pt idx="782">
                  <c:v>2.4001121520996094E-2</c:v>
                </c:pt>
                <c:pt idx="783">
                  <c:v>1.8001317977905273E-2</c:v>
                </c:pt>
                <c:pt idx="784">
                  <c:v>2.0000934600830078E-2</c:v>
                </c:pt>
                <c:pt idx="785">
                  <c:v>1.7000913619995117E-2</c:v>
                </c:pt>
                <c:pt idx="786">
                  <c:v>1.9001245498657227E-2</c:v>
                </c:pt>
                <c:pt idx="787">
                  <c:v>2.8001546859741211E-2</c:v>
                </c:pt>
                <c:pt idx="788">
                  <c:v>1.1000394821166992E-2</c:v>
                </c:pt>
                <c:pt idx="789">
                  <c:v>1.6001224517822266E-2</c:v>
                </c:pt>
                <c:pt idx="790">
                  <c:v>1.800084114074707E-2</c:v>
                </c:pt>
                <c:pt idx="791">
                  <c:v>1.1000871658325195E-2</c:v>
                </c:pt>
                <c:pt idx="792">
                  <c:v>1.1000871658325195E-2</c:v>
                </c:pt>
                <c:pt idx="793">
                  <c:v>1.0000467300415039E-2</c:v>
                </c:pt>
                <c:pt idx="794">
                  <c:v>1.5000820159912109E-2</c:v>
                </c:pt>
                <c:pt idx="795">
                  <c:v>1.1000633239746094E-2</c:v>
                </c:pt>
                <c:pt idx="796">
                  <c:v>1.0000705718994141E-2</c:v>
                </c:pt>
                <c:pt idx="797">
                  <c:v>2.1001100540161133E-2</c:v>
                </c:pt>
                <c:pt idx="798">
                  <c:v>1.9001007080078125E-2</c:v>
                </c:pt>
                <c:pt idx="799">
                  <c:v>1.7001152038574219E-2</c:v>
                </c:pt>
                <c:pt idx="800">
                  <c:v>1.8001079559326172E-2</c:v>
                </c:pt>
                <c:pt idx="801">
                  <c:v>1.800084114074707E-2</c:v>
                </c:pt>
                <c:pt idx="802">
                  <c:v>2.2001504898071289E-2</c:v>
                </c:pt>
                <c:pt idx="803">
                  <c:v>1.7000913619995117E-2</c:v>
                </c:pt>
                <c:pt idx="804">
                  <c:v>1.4000892639160156E-2</c:v>
                </c:pt>
                <c:pt idx="805">
                  <c:v>1.1000633239746094E-2</c:v>
                </c:pt>
                <c:pt idx="806">
                  <c:v>1.7000913619995117E-2</c:v>
                </c:pt>
                <c:pt idx="807">
                  <c:v>1.2000799179077148E-2</c:v>
                </c:pt>
                <c:pt idx="808">
                  <c:v>9.0005397796630859E-3</c:v>
                </c:pt>
                <c:pt idx="809">
                  <c:v>1.0000467300415039E-2</c:v>
                </c:pt>
                <c:pt idx="810">
                  <c:v>1.0000467300415039E-2</c:v>
                </c:pt>
                <c:pt idx="811">
                  <c:v>1.0000705718994141E-2</c:v>
                </c:pt>
                <c:pt idx="812">
                  <c:v>1.1000633239746094E-2</c:v>
                </c:pt>
                <c:pt idx="813">
                  <c:v>1.0000705718994141E-2</c:v>
                </c:pt>
                <c:pt idx="814">
                  <c:v>1.0000467300415039E-2</c:v>
                </c:pt>
                <c:pt idx="815">
                  <c:v>1.0000467300415039E-2</c:v>
                </c:pt>
                <c:pt idx="816">
                  <c:v>1.3000965118408203E-2</c:v>
                </c:pt>
                <c:pt idx="817">
                  <c:v>1.0000467300415039E-2</c:v>
                </c:pt>
                <c:pt idx="818">
                  <c:v>1.0000467300415039E-2</c:v>
                </c:pt>
                <c:pt idx="819">
                  <c:v>1.0000705718994141E-2</c:v>
                </c:pt>
                <c:pt idx="820">
                  <c:v>1.1000633239746094E-2</c:v>
                </c:pt>
                <c:pt idx="821">
                  <c:v>9.0003013610839844E-3</c:v>
                </c:pt>
                <c:pt idx="822">
                  <c:v>1.0000467300415039E-2</c:v>
                </c:pt>
                <c:pt idx="823">
                  <c:v>1.3000726699829102E-2</c:v>
                </c:pt>
                <c:pt idx="824">
                  <c:v>1.1000633239746094E-2</c:v>
                </c:pt>
                <c:pt idx="825">
                  <c:v>1.0000705718994141E-2</c:v>
                </c:pt>
                <c:pt idx="826">
                  <c:v>1.5000820159912109E-2</c:v>
                </c:pt>
                <c:pt idx="827">
                  <c:v>1.4000654220581055E-2</c:v>
                </c:pt>
                <c:pt idx="828">
                  <c:v>1.4000654220581055E-2</c:v>
                </c:pt>
                <c:pt idx="829">
                  <c:v>2.0000934600830078E-2</c:v>
                </c:pt>
                <c:pt idx="830">
                  <c:v>1.1000871658325195E-2</c:v>
                </c:pt>
                <c:pt idx="831">
                  <c:v>1.0000467300415039E-2</c:v>
                </c:pt>
                <c:pt idx="832">
                  <c:v>1.0000467300415039E-2</c:v>
                </c:pt>
                <c:pt idx="833">
                  <c:v>1.1000633239746094E-2</c:v>
                </c:pt>
                <c:pt idx="834">
                  <c:v>1.0000705718994141E-2</c:v>
                </c:pt>
                <c:pt idx="835">
                  <c:v>1.0000705718994141E-2</c:v>
                </c:pt>
                <c:pt idx="836">
                  <c:v>1.0000467300415039E-2</c:v>
                </c:pt>
                <c:pt idx="837">
                  <c:v>1.0000705718994141E-2</c:v>
                </c:pt>
                <c:pt idx="838">
                  <c:v>1.0000467300415039E-2</c:v>
                </c:pt>
                <c:pt idx="839">
                  <c:v>1.1000871658325195E-2</c:v>
                </c:pt>
                <c:pt idx="840">
                  <c:v>1.1000394821166992E-2</c:v>
                </c:pt>
                <c:pt idx="841">
                  <c:v>1.0000705718994141E-2</c:v>
                </c:pt>
                <c:pt idx="842">
                  <c:v>1.1000633239746094E-2</c:v>
                </c:pt>
                <c:pt idx="843">
                  <c:v>1.0000705718994141E-2</c:v>
                </c:pt>
                <c:pt idx="844">
                  <c:v>1.0000228881835938E-2</c:v>
                </c:pt>
                <c:pt idx="845">
                  <c:v>1.1000633239746094E-2</c:v>
                </c:pt>
                <c:pt idx="846">
                  <c:v>1.1000633239746094E-2</c:v>
                </c:pt>
                <c:pt idx="847">
                  <c:v>1.0000705718994141E-2</c:v>
                </c:pt>
                <c:pt idx="848">
                  <c:v>1.1000394821166992E-2</c:v>
                </c:pt>
                <c:pt idx="849">
                  <c:v>1.1000633239746094E-2</c:v>
                </c:pt>
                <c:pt idx="850">
                  <c:v>1.0000705718994141E-2</c:v>
                </c:pt>
                <c:pt idx="851">
                  <c:v>1.1000633239746094E-2</c:v>
                </c:pt>
                <c:pt idx="852">
                  <c:v>1.0000467300415039E-2</c:v>
                </c:pt>
                <c:pt idx="853">
                  <c:v>1.0000705718994141E-2</c:v>
                </c:pt>
                <c:pt idx="854">
                  <c:v>1.0000467300415039E-2</c:v>
                </c:pt>
                <c:pt idx="855">
                  <c:v>1.0000705718994141E-2</c:v>
                </c:pt>
                <c:pt idx="856">
                  <c:v>1.2000799179077148E-2</c:v>
                </c:pt>
                <c:pt idx="857">
                  <c:v>2.5001049041748047E-2</c:v>
                </c:pt>
                <c:pt idx="858">
                  <c:v>1.3000965118408203E-2</c:v>
                </c:pt>
                <c:pt idx="859">
                  <c:v>1.0000467300415039E-2</c:v>
                </c:pt>
                <c:pt idx="860">
                  <c:v>1.1000871658325195E-2</c:v>
                </c:pt>
                <c:pt idx="861">
                  <c:v>1.1000633239746094E-2</c:v>
                </c:pt>
                <c:pt idx="862">
                  <c:v>1.2000560760498047E-2</c:v>
                </c:pt>
                <c:pt idx="863">
                  <c:v>1.1000633239746094E-2</c:v>
                </c:pt>
                <c:pt idx="864">
                  <c:v>1.1000633239746094E-2</c:v>
                </c:pt>
                <c:pt idx="865">
                  <c:v>1.1000633239746094E-2</c:v>
                </c:pt>
                <c:pt idx="866">
                  <c:v>1.1000871658325195E-2</c:v>
                </c:pt>
                <c:pt idx="867">
                  <c:v>1.1000394821166992E-2</c:v>
                </c:pt>
                <c:pt idx="868">
                  <c:v>1.0000705718994141E-2</c:v>
                </c:pt>
                <c:pt idx="869">
                  <c:v>1.0000467300415039E-2</c:v>
                </c:pt>
                <c:pt idx="870">
                  <c:v>1.0000705718994141E-2</c:v>
                </c:pt>
                <c:pt idx="871">
                  <c:v>1.0000467300415039E-2</c:v>
                </c:pt>
                <c:pt idx="872">
                  <c:v>1.0000705718994141E-2</c:v>
                </c:pt>
                <c:pt idx="873">
                  <c:v>1.1000633239746094E-2</c:v>
                </c:pt>
                <c:pt idx="874">
                  <c:v>1.1000633239746094E-2</c:v>
                </c:pt>
                <c:pt idx="875">
                  <c:v>1.1000871658325195E-2</c:v>
                </c:pt>
                <c:pt idx="876">
                  <c:v>1.1000394821166992E-2</c:v>
                </c:pt>
                <c:pt idx="877">
                  <c:v>1.1000633239746094E-2</c:v>
                </c:pt>
                <c:pt idx="878">
                  <c:v>1.1000633239746094E-2</c:v>
                </c:pt>
                <c:pt idx="879">
                  <c:v>1.1000633239746094E-2</c:v>
                </c:pt>
                <c:pt idx="880">
                  <c:v>1.1000394821166992E-2</c:v>
                </c:pt>
                <c:pt idx="881">
                  <c:v>1.1000394821166992E-2</c:v>
                </c:pt>
                <c:pt idx="882">
                  <c:v>1.1000633239746094E-2</c:v>
                </c:pt>
                <c:pt idx="883">
                  <c:v>1.1000633239746094E-2</c:v>
                </c:pt>
                <c:pt idx="884">
                  <c:v>1.6000986099243164E-2</c:v>
                </c:pt>
                <c:pt idx="885">
                  <c:v>1.6000986099243164E-2</c:v>
                </c:pt>
                <c:pt idx="886">
                  <c:v>1.1000633239746094E-2</c:v>
                </c:pt>
                <c:pt idx="887">
                  <c:v>1.1000633239746094E-2</c:v>
                </c:pt>
                <c:pt idx="888">
                  <c:v>1.1000394821166992E-2</c:v>
                </c:pt>
                <c:pt idx="889">
                  <c:v>1.2000799179077148E-2</c:v>
                </c:pt>
                <c:pt idx="890">
                  <c:v>1.1000871658325195E-2</c:v>
                </c:pt>
                <c:pt idx="891">
                  <c:v>1.1000633239746094E-2</c:v>
                </c:pt>
                <c:pt idx="892">
                  <c:v>1.1000633239746094E-2</c:v>
                </c:pt>
                <c:pt idx="893">
                  <c:v>1.1000394821166992E-2</c:v>
                </c:pt>
                <c:pt idx="894">
                  <c:v>1.0000705718994141E-2</c:v>
                </c:pt>
                <c:pt idx="895">
                  <c:v>1.1000633239746094E-2</c:v>
                </c:pt>
                <c:pt idx="896">
                  <c:v>1.2000799179077148E-2</c:v>
                </c:pt>
                <c:pt idx="897">
                  <c:v>1.1000633239746094E-2</c:v>
                </c:pt>
                <c:pt idx="898">
                  <c:v>1.1000633239746094E-2</c:v>
                </c:pt>
                <c:pt idx="899">
                  <c:v>1.1000633239746094E-2</c:v>
                </c:pt>
                <c:pt idx="900">
                  <c:v>1.1000871658325195E-2</c:v>
                </c:pt>
                <c:pt idx="901">
                  <c:v>1.1000633239746094E-2</c:v>
                </c:pt>
                <c:pt idx="902">
                  <c:v>1.2000560760498047E-2</c:v>
                </c:pt>
                <c:pt idx="903">
                  <c:v>1.1000394821166992E-2</c:v>
                </c:pt>
                <c:pt idx="904">
                  <c:v>1.1000871658325195E-2</c:v>
                </c:pt>
                <c:pt idx="905">
                  <c:v>1.1000633239746094E-2</c:v>
                </c:pt>
                <c:pt idx="906">
                  <c:v>1.1000633239746094E-2</c:v>
                </c:pt>
                <c:pt idx="907">
                  <c:v>1.1000633239746094E-2</c:v>
                </c:pt>
                <c:pt idx="908">
                  <c:v>1.2000560760498047E-2</c:v>
                </c:pt>
                <c:pt idx="909">
                  <c:v>1.1000633239746094E-2</c:v>
                </c:pt>
                <c:pt idx="910">
                  <c:v>1.1000633239746094E-2</c:v>
                </c:pt>
                <c:pt idx="911">
                  <c:v>1.1000633239746094E-2</c:v>
                </c:pt>
                <c:pt idx="912">
                  <c:v>1.2000799179077148E-2</c:v>
                </c:pt>
                <c:pt idx="913">
                  <c:v>1.1000394821166992E-2</c:v>
                </c:pt>
                <c:pt idx="914">
                  <c:v>1.1000871658325195E-2</c:v>
                </c:pt>
                <c:pt idx="915">
                  <c:v>1.1000633239746094E-2</c:v>
                </c:pt>
                <c:pt idx="916">
                  <c:v>1.1000633239746094E-2</c:v>
                </c:pt>
                <c:pt idx="917">
                  <c:v>1.2000799179077148E-2</c:v>
                </c:pt>
                <c:pt idx="918">
                  <c:v>1.1000394821166992E-2</c:v>
                </c:pt>
                <c:pt idx="919">
                  <c:v>1.1000633239746094E-2</c:v>
                </c:pt>
                <c:pt idx="920">
                  <c:v>1.1000633239746094E-2</c:v>
                </c:pt>
                <c:pt idx="921">
                  <c:v>1.2000560760498047E-2</c:v>
                </c:pt>
                <c:pt idx="922">
                  <c:v>1.1000871658325195E-2</c:v>
                </c:pt>
                <c:pt idx="923">
                  <c:v>1.1000394821166992E-2</c:v>
                </c:pt>
                <c:pt idx="924">
                  <c:v>1.1000633239746094E-2</c:v>
                </c:pt>
                <c:pt idx="925">
                  <c:v>1.1000871658325195E-2</c:v>
                </c:pt>
                <c:pt idx="926">
                  <c:v>1.1000633239746094E-2</c:v>
                </c:pt>
                <c:pt idx="927">
                  <c:v>1.1000633239746094E-2</c:v>
                </c:pt>
                <c:pt idx="928">
                  <c:v>1.1000394821166992E-2</c:v>
                </c:pt>
                <c:pt idx="929">
                  <c:v>1.1000633239746094E-2</c:v>
                </c:pt>
                <c:pt idx="930">
                  <c:v>1.2000799179077148E-2</c:v>
                </c:pt>
                <c:pt idx="931">
                  <c:v>1.1000633239746094E-2</c:v>
                </c:pt>
                <c:pt idx="932">
                  <c:v>1.1000633239746094E-2</c:v>
                </c:pt>
                <c:pt idx="933">
                  <c:v>1.2000560760498047E-2</c:v>
                </c:pt>
                <c:pt idx="934">
                  <c:v>1.1000633239746094E-2</c:v>
                </c:pt>
                <c:pt idx="935">
                  <c:v>1.1000633239746094E-2</c:v>
                </c:pt>
                <c:pt idx="936">
                  <c:v>1.3000726699829102E-2</c:v>
                </c:pt>
                <c:pt idx="937">
                  <c:v>1.1000871658325195E-2</c:v>
                </c:pt>
                <c:pt idx="938">
                  <c:v>1.1000633239746094E-2</c:v>
                </c:pt>
                <c:pt idx="939">
                  <c:v>1.1000394821166992E-2</c:v>
                </c:pt>
                <c:pt idx="940">
                  <c:v>1.1000633239746094E-2</c:v>
                </c:pt>
                <c:pt idx="941">
                  <c:v>1.2000799179077148E-2</c:v>
                </c:pt>
                <c:pt idx="942">
                  <c:v>1.1000633239746094E-2</c:v>
                </c:pt>
                <c:pt idx="943">
                  <c:v>1.1000633239746094E-2</c:v>
                </c:pt>
                <c:pt idx="944">
                  <c:v>1.1000394821166992E-2</c:v>
                </c:pt>
                <c:pt idx="945">
                  <c:v>1.3000726699829102E-2</c:v>
                </c:pt>
                <c:pt idx="946">
                  <c:v>1.1000871658325195E-2</c:v>
                </c:pt>
                <c:pt idx="947">
                  <c:v>1.0000705718994141E-2</c:v>
                </c:pt>
                <c:pt idx="948">
                  <c:v>1.2000799179077148E-2</c:v>
                </c:pt>
                <c:pt idx="949">
                  <c:v>1.1000633239746094E-2</c:v>
                </c:pt>
                <c:pt idx="950">
                  <c:v>1.2000560760498047E-2</c:v>
                </c:pt>
                <c:pt idx="951">
                  <c:v>1.1000633239746094E-2</c:v>
                </c:pt>
                <c:pt idx="952">
                  <c:v>1.1000633239746094E-2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AD-478F-B2C5-94B5FE945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864704"/>
        <c:axId val="407211856"/>
      </c:scatterChart>
      <c:valAx>
        <c:axId val="406864704"/>
        <c:scaling>
          <c:orientation val="minMax"/>
          <c:max val="10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Nombres d'actions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7211856"/>
        <c:crossesAt val="1.0000000000000002E-3"/>
        <c:crossBetween val="midCat"/>
        <c:majorUnit val="100"/>
        <c:minorUnit val="1"/>
      </c:valAx>
      <c:valAx>
        <c:axId val="407211856"/>
        <c:scaling>
          <c:logBase val="2"/>
          <c:orientation val="minMax"/>
          <c:max val="3.0000000000000006E-2"/>
          <c:min val="1.0000000000000002E-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Durée du script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864704"/>
        <c:crossesAt val="0"/>
        <c:crossBetween val="midCat"/>
      </c:valAx>
      <c:valAx>
        <c:axId val="178105616"/>
        <c:scaling>
          <c:logBase val="2"/>
          <c:orientation val="minMax"/>
          <c:max val="50000"/>
          <c:min val="50"/>
        </c:scaling>
        <c:delete val="0"/>
        <c:axPos val="r"/>
        <c:numFmt formatCode="#,##0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8104784"/>
        <c:crosses val="max"/>
        <c:crossBetween val="between"/>
      </c:valAx>
      <c:catAx>
        <c:axId val="178104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105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F9E709-A5F1-4505-8981-3A1A49D779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5CD2A5-1E24-441B-B170-8A6AC6223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EFC0-2236-48A2-B120-C759EDA2264F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B654CD-4F64-4FF5-A60A-356C6D1EC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5E9BF-F2BB-49CB-AC77-449DE20C5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DE52-8B0E-4F52-AB82-FC9964F39A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987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2C6B1-E7AA-4745-9EA3-948DDA335211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0893-6ED6-40C1-AB5D-B389C61459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5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1FAF6C-1674-4845-82B1-6312EC5A7DE2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0893-6ED6-40C1-AB5D-B389C61459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6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4D64-790D-415B-A48A-9B1FAF913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68AA0-518A-44A1-ACC7-0F78B71A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9BAFD1-0EEB-4A4A-9305-F43EA53F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B52BBF-3D2E-4DB7-B1B2-3EEDAF05D916}" type="datetime1">
              <a:rPr lang="fr-FR" smtClean="0"/>
              <a:pPr/>
              <a:t>31/01/2022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706C-7CD2-4EA7-A243-D45782F6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235BDF-007B-470B-A0C3-58C33B03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6BEB1-3CF3-40A7-BB14-762CC3E6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1B56501-E7FC-4AA4-829C-7EB06C5B501B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D8EF2-83F9-4CE6-BAD7-C9828B2B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47DE8-8C98-4E6F-B1F2-424183EE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08267A-232A-4C9B-AB7A-6F70C5D4B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C03DF3-4862-4800-9A5E-CD32372D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E8BED-B538-4405-8A08-58C9F86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1EA16D8-943B-480F-B7AB-8A20EEC88A30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D7435-17F1-4F72-924F-3FD767C7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7C93C-77A4-4220-AB9D-1BB931A7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D44AF-D4A3-4D9E-82B0-7EAE762A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E3A6-D1BC-4B7C-8320-F0A9459B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C5A3-9381-4B97-82E4-385F6F49F69F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00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04C16-E0C7-4845-8172-673EAB9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716E524-F7FE-4CF1-BC8B-47DD9AC23070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88AFF-AAE2-44EC-9B51-CB6896A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E2DF7-3E54-48C7-BFBB-021B30A5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3C02CEC-59A5-40E6-8F07-291C15F195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800" y="1850400"/>
            <a:ext cx="10746000" cy="352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639B97D-31F0-4A21-8C07-4851F7A47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2400" y="1814400"/>
            <a:ext cx="5158800" cy="36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900"/>
            </a:lvl1pPr>
            <a:lvl2pPr marL="457189" indent="0">
              <a:buFontTx/>
              <a:buNone/>
              <a:defRPr sz="1900"/>
            </a:lvl2pPr>
            <a:lvl3pPr marL="914377" indent="0">
              <a:buFontTx/>
              <a:buNone/>
              <a:defRPr sz="1900"/>
            </a:lvl3pPr>
            <a:lvl4pPr marL="1371566" indent="0">
              <a:buFontTx/>
              <a:buNone/>
              <a:defRPr sz="1900"/>
            </a:lvl4pPr>
            <a:lvl5pPr marL="1828755" indent="0">
              <a:buFontTx/>
              <a:buNone/>
              <a:defRPr sz="19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6754ABA-44FB-479E-BE65-E29D3CB5F811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48C4AFC-C9D8-49AC-8FF0-BA9D194CDE2B}"/>
              </a:ext>
            </a:extLst>
          </p:cNvPr>
          <p:cNvSpPr txBox="1">
            <a:spLocks/>
          </p:cNvSpPr>
          <p:nvPr userDrawn="1"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6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2E18-C618-46F2-A0D8-9D16BD2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62FBE-5B2E-4F67-9282-60F6FFF1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FB92B-8524-4AE5-B078-9D60A3D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36D8786-97C7-4BAF-A4C9-C839CD61D49F}" type="datetime1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F14CF-1CA0-45D1-B96A-CFA450B2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A3F9-F120-439C-BD6D-5C8C6D49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50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BD89-D097-498B-9DD3-FB03F58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AE8FB-C1B2-4C95-8B2A-6717228E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1E4B5-C4BA-432A-8E72-7428001A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FC9D63-F7FD-4B57-A10C-53BD374C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74B9914-FBA4-40D6-94C7-D139128B50C8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C128B-D296-4952-892A-CE4775CD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1B0D-3708-405F-8713-24B907F0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4F77C-A706-44E8-8170-4518D67C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E74A9-0DCC-421C-A0BB-DB9D5635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87A297-7055-4C87-BCA7-7449D1C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B9943-76F5-4E26-91D7-C75ECEEF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9FC23-923E-47BE-85B2-E153A7C06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3792E-8BA8-4E9A-86D8-A8FE9897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1704AF8-D9A6-4385-8AB7-F174826852B4}" type="datetime1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246CF-11C7-4CE1-A643-323F365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BE1896-C9E2-4240-A17E-715F929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2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CE8AC-3E10-4F6A-A265-E552DF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0D6A1EBD-DFB0-400C-9590-7D698123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2CEE6A89-DFCB-4FC8-A1BB-9845AC41F3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3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FF1D53-8D29-4324-834D-F2C04D6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B68652-01BB-4E56-9340-87662979ACA3}" type="datetime1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F6D837-0DE5-4977-9982-1BB5488C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8150D7-0691-499D-8C20-A9315D6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5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7C846-E48B-4590-BD19-B2BA7985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91BA6-16DA-4963-96B7-6EB34A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16ADEA-5A7A-424E-99AE-580E950F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40581-6B15-4EA5-99F6-CE3F490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C149F96-B5CE-4558-BCAE-5D6484994026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AC9E0-9EE8-4F22-82B7-6C3979D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DF099-895D-4156-A0E7-6F2FA7B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C943-F050-4D75-99B6-04BF16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BE6402-8D1C-40A5-8B52-7E3AFC41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B6819-4876-492F-B292-7C356EED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91CE8-0298-43EB-96E4-EC6E7CA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B90BA0F-8B4E-4DE9-A747-69F5CB516130}" type="datetime1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AE6EB-3601-47C4-A555-C7A60C58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8E00-C3E0-40CC-A616-10E64A6C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F41D2D-641B-4083-93CC-165C3D0DB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3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75FF3784-0F6C-4378-B416-9218ED486BD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D3C3F9DA-064A-404B-8E2B-84A19D74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fld id="{C1D57578-8FE2-4469-A516-156BBECEE892}" type="datetime1">
              <a:rPr lang="fr-FR" smtClean="0"/>
              <a:pPr/>
              <a:t>31/01/2022</a:t>
            </a:fld>
            <a:endParaRPr lang="fr-FR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BA2299FE-EBCA-42D3-87AF-E6A06E29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4B164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8B866FA-3AC9-49F4-B180-B0900AAA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0000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4B164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4678367-5072-45AD-B6D7-DF2DF622D4DE}"/>
              </a:ext>
            </a:extLst>
          </p:cNvPr>
          <p:cNvSpPr txBox="1"/>
          <p:nvPr userDrawn="1"/>
        </p:nvSpPr>
        <p:spPr>
          <a:xfrm>
            <a:off x="6422400" y="1814400"/>
            <a:ext cx="51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  <a:p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Espace réservé du titre 1">
            <a:extLst>
              <a:ext uri="{FF2B5EF4-FFF2-40B4-BE49-F238E27FC236}">
                <a16:creationId xmlns:a16="http://schemas.microsoft.com/office/drawing/2014/main" id="{7C68DCF6-0D8C-40CE-8EA8-75CD25B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0446DCB4-4778-48F5-BE7C-EF3B6999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0D0BE663-3D25-4AF7-B5DD-90A3AB98AD47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64B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B164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4B164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4B164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4B164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4B164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9275B8-12B6-4B15-95AB-49403C58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158" y="1565430"/>
            <a:ext cx="2798956" cy="3162663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369A9C-72A2-4D1C-978D-4AF891A57690}"/>
              </a:ext>
            </a:extLst>
          </p:cNvPr>
          <p:cNvGrpSpPr/>
          <p:nvPr/>
        </p:nvGrpSpPr>
        <p:grpSpPr>
          <a:xfrm>
            <a:off x="313760" y="6143480"/>
            <a:ext cx="11556096" cy="646331"/>
            <a:chOff x="386630" y="5834715"/>
            <a:chExt cx="11336215" cy="6463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FD22787-0595-45E1-96F7-ACA4609C91A6}"/>
                </a:ext>
              </a:extLst>
            </p:cNvPr>
            <p:cNvSpPr txBox="1"/>
            <p:nvPr/>
          </p:nvSpPr>
          <p:spPr>
            <a:xfrm>
              <a:off x="838201" y="5834715"/>
              <a:ext cx="10884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 fictif réalisé dans le cadre du projet 07 du parcours ‘Développeur d’applications – Python’ d’OpenClassrooms.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Soutenance du projet 07</a:t>
              </a: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B3D5BF1-4254-4B35-91A3-E0A50E31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30" y="5932095"/>
              <a:ext cx="451569" cy="451569"/>
            </a:xfrm>
            <a:prstGeom prst="rect">
              <a:avLst/>
            </a:prstGeom>
          </p:spPr>
        </p:pic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113FD79B-AA35-4A40-A851-176E5645F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5" y="5255572"/>
            <a:ext cx="9582150" cy="39064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dirty="0"/>
              <a:t>Développeur : Geoffrey Llopis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665B0F-0E11-414A-9DBA-5B126AF5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3" y="2420812"/>
            <a:ext cx="9582151" cy="1623347"/>
          </a:xfrm>
        </p:spPr>
        <p:txBody>
          <a:bodyPr>
            <a:normAutofit/>
          </a:bodyPr>
          <a:lstStyle/>
          <a:p>
            <a:r>
              <a:rPr lang="fr-FR" dirty="0"/>
              <a:t>Stratégie d’investissement par l’algorithme</a:t>
            </a:r>
            <a:endParaRPr lang="fr-FR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E8C03-31E0-47CC-AB94-D43602B3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2"/>
            <a:ext cx="1447800" cy="365125"/>
          </a:xfrm>
        </p:spPr>
        <p:txBody>
          <a:bodyPr/>
          <a:lstStyle/>
          <a:p>
            <a:r>
              <a:rPr lang="fr-FR" dirty="0"/>
              <a:t>02/02/2022</a:t>
            </a:r>
          </a:p>
        </p:txBody>
      </p:sp>
    </p:spTree>
    <p:extLst>
      <p:ext uri="{BB962C8B-B14F-4D97-AF65-F5344CB8AC3E}">
        <p14:creationId xmlns:p14="http://schemas.microsoft.com/office/powerpoint/2010/main" val="83400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 vs </a:t>
            </a:r>
            <a:r>
              <a:rPr lang="fr-FR" dirty="0" err="1"/>
              <a:t>gourm</a:t>
            </a:r>
            <a:r>
              <a:rPr lang="fr-FR" dirty="0"/>
              <a:t> =&gt; Perfs &amp;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E23EC3D6-3759-4756-9B7D-BCC66233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8278"/>
              </p:ext>
            </p:extLst>
          </p:nvPr>
        </p:nvGraphicFramePr>
        <p:xfrm>
          <a:off x="6621064" y="5633313"/>
          <a:ext cx="2628901" cy="55245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2948506946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217893042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43014905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0037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610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4 209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6789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BRUTEFORCE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3011D573-3A1C-4DB0-8065-90482454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61962"/>
              </p:ext>
            </p:extLst>
          </p:nvPr>
        </p:nvGraphicFramePr>
        <p:xfrm>
          <a:off x="3467099" y="5633313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2052574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3578245871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36542440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5464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3495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05384"/>
                  </a:ext>
                </a:extLst>
              </a:tr>
            </a:tbl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102FB0E8-832E-4CDC-ADCA-A32B2CE08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832"/>
          <a:stretch/>
        </p:blipFill>
        <p:spPr>
          <a:xfrm>
            <a:off x="3476259" y="2377236"/>
            <a:ext cx="2619741" cy="26280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26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IMPOSSIBLE au-delà de 25-30 actions.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9479771" y="2413337"/>
            <a:ext cx="262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Exécution TRÈS </a:t>
            </a:r>
            <a:r>
              <a:rPr lang="fr-FR" dirty="0" err="1">
                <a:solidFill>
                  <a:srgbClr val="64B164"/>
                </a:solidFill>
              </a:rPr>
              <a:t>TRÈS</a:t>
            </a:r>
            <a:r>
              <a:rPr lang="fr-FR" dirty="0">
                <a:solidFill>
                  <a:srgbClr val="64B164"/>
                </a:solidFill>
              </a:rPr>
              <a:t> rapide.</a:t>
            </a:r>
          </a:p>
          <a:p>
            <a:pPr algn="l"/>
            <a:r>
              <a:rPr lang="fr-FR" dirty="0">
                <a:solidFill>
                  <a:srgbClr val="64B164"/>
                </a:solidFill>
              </a:rPr>
              <a:t>- Itérations pour 1 millions d’actions &lt;&lt; itérations pour 1000 actions avec </a:t>
            </a:r>
            <a:r>
              <a:rPr lang="fr-FR" dirty="0" err="1">
                <a:solidFill>
                  <a:srgbClr val="64B164"/>
                </a:solidFill>
              </a:rPr>
              <a:t>knapsack</a:t>
            </a:r>
            <a:endParaRPr lang="fr-FR" dirty="0">
              <a:solidFill>
                <a:srgbClr val="64B164"/>
              </a:solidFill>
            </a:endParaRP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9478800" y="4714272"/>
            <a:ext cx="26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Très bonne approximation MAIS ≠ du résultat optimal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07F761-D130-4938-AF8C-C5307DB9A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38801"/>
          <a:stretch/>
        </p:blipFill>
        <p:spPr>
          <a:xfrm>
            <a:off x="6624000" y="2376000"/>
            <a:ext cx="2620434" cy="2916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0FE9C71-72A1-44CA-80F0-A368E5011064}"/>
              </a:ext>
            </a:extLst>
          </p:cNvPr>
          <p:cNvSpPr txBox="1"/>
          <p:nvPr/>
        </p:nvSpPr>
        <p:spPr>
          <a:xfrm>
            <a:off x="4104921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3259D8-C593-4638-96D6-A8B970113824}"/>
              </a:ext>
            </a:extLst>
          </p:cNvPr>
          <p:cNvSpPr txBox="1"/>
          <p:nvPr/>
        </p:nvSpPr>
        <p:spPr>
          <a:xfrm>
            <a:off x="7170226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99,39 %</a:t>
            </a:r>
          </a:p>
        </p:txBody>
      </p:sp>
    </p:spTree>
    <p:extLst>
      <p:ext uri="{BB962C8B-B14F-4D97-AF65-F5344CB8AC3E}">
        <p14:creationId xmlns:p14="http://schemas.microsoft.com/office/powerpoint/2010/main" val="370673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45">
            <a:extLst>
              <a:ext uri="{FF2B5EF4-FFF2-40B4-BE49-F238E27FC236}">
                <a16:creationId xmlns:a16="http://schemas.microsoft.com/office/drawing/2014/main" id="{43F7F107-0C98-46DE-97C3-782806D6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40000"/>
            <a:ext cx="11431595" cy="48679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1" name="Accolade fermante 40">
            <a:extLst>
              <a:ext uri="{FF2B5EF4-FFF2-40B4-BE49-F238E27FC236}">
                <a16:creationId xmlns:a16="http://schemas.microsoft.com/office/drawing/2014/main" id="{51558B3D-6A75-47E4-9DD6-639D872A1DFA}"/>
              </a:ext>
            </a:extLst>
          </p:cNvPr>
          <p:cNvSpPr/>
          <p:nvPr/>
        </p:nvSpPr>
        <p:spPr>
          <a:xfrm>
            <a:off x="3914991" y="2494037"/>
            <a:ext cx="362583" cy="2443723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/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𝑏𝑢𝑑𝑔𝑒𝑡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FB9D3A8-DFE7-42B1-80B2-932CA0EBB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44" y="3429000"/>
                <a:ext cx="172111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ccolade fermante 46">
            <a:extLst>
              <a:ext uri="{FF2B5EF4-FFF2-40B4-BE49-F238E27FC236}">
                <a16:creationId xmlns:a16="http://schemas.microsoft.com/office/drawing/2014/main" id="{4879621A-4733-4DB6-827B-F0ECD6FD38BC}"/>
              </a:ext>
            </a:extLst>
          </p:cNvPr>
          <p:cNvSpPr/>
          <p:nvPr/>
        </p:nvSpPr>
        <p:spPr>
          <a:xfrm rot="10800000">
            <a:off x="7672002" y="2698186"/>
            <a:ext cx="362583" cy="17316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60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knapsack.py =&gt; Complexité temporelle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AE9819-6302-4FFF-AB5C-EC08CAECC735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699B76-BB8F-4F60-A780-671AD75123AB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D5127-90BE-44AC-BC38-27D60D57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17" y="2133521"/>
            <a:ext cx="5040000" cy="378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5A2CE1-DE5F-4497-B2EC-3D7D0D8D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2201087"/>
            <a:ext cx="5040000" cy="3780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CD575AE-6184-4D33-A585-5781E5F91D98}"/>
              </a:ext>
            </a:extLst>
          </p:cNvPr>
          <p:cNvSpPr txBox="1"/>
          <p:nvPr/>
        </p:nvSpPr>
        <p:spPr>
          <a:xfrm>
            <a:off x="584587" y="5718025"/>
            <a:ext cx="2622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n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knapsack.py</a:t>
            </a:r>
          </a:p>
        </p:txBody>
      </p:sp>
    </p:spTree>
    <p:extLst>
      <p:ext uri="{BB962C8B-B14F-4D97-AF65-F5344CB8AC3E}">
        <p14:creationId xmlns:p14="http://schemas.microsoft.com/office/powerpoint/2010/main" val="206118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Top-down vs Bottom-up =&gt; Perfs et Cas limite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8CB84B-D5A4-4055-AFE0-3A1E8BFE263E}"/>
              </a:ext>
            </a:extLst>
          </p:cNvPr>
          <p:cNvSpPr txBox="1"/>
          <p:nvPr/>
        </p:nvSpPr>
        <p:spPr>
          <a:xfrm>
            <a:off x="5692567" y="1303820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CAS LIMITES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E49136-468A-4DC5-8415-8F02C66B14EE}"/>
              </a:ext>
            </a:extLst>
          </p:cNvPr>
          <p:cNvCxnSpPr>
            <a:cxnSpLocks/>
          </p:cNvCxnSpPr>
          <p:nvPr/>
        </p:nvCxnSpPr>
        <p:spPr>
          <a:xfrm>
            <a:off x="6361661" y="1636804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425775" y="1620000"/>
            <a:ext cx="114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Top-Down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8876261" y="1620000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4EA8DC2-A46D-4889-8864-7BB4929FBB9E}"/>
              </a:ext>
            </a:extLst>
          </p:cNvPr>
          <p:cNvSpPr txBox="1"/>
          <p:nvPr/>
        </p:nvSpPr>
        <p:spPr>
          <a:xfrm rot="16200000">
            <a:off x="-195436" y="2718452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Avantage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29BB6BD-4B95-4B2A-AEE4-FB1D8BEE1859}"/>
              </a:ext>
            </a:extLst>
          </p:cNvPr>
          <p:cNvSpPr txBox="1"/>
          <p:nvPr/>
        </p:nvSpPr>
        <p:spPr>
          <a:xfrm rot="16200000">
            <a:off x="-371574" y="5215922"/>
            <a:ext cx="14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Inconvénient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699B0F7-505F-44D0-B5FE-0C48940EDA9F}"/>
              </a:ext>
            </a:extLst>
          </p:cNvPr>
          <p:cNvCxnSpPr>
            <a:cxnSpLocks/>
          </p:cNvCxnSpPr>
          <p:nvPr/>
        </p:nvCxnSpPr>
        <p:spPr>
          <a:xfrm>
            <a:off x="524637" y="1645575"/>
            <a:ext cx="0" cy="506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C336B5C-4097-4BDB-9A5C-9A5EC95351FD}"/>
              </a:ext>
            </a:extLst>
          </p:cNvPr>
          <p:cNvSpPr txBox="1"/>
          <p:nvPr/>
        </p:nvSpPr>
        <p:spPr>
          <a:xfrm>
            <a:off x="719564" y="2412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B4E73D-ACA0-4E09-8002-D346C9701864}"/>
              </a:ext>
            </a:extLst>
          </p:cNvPr>
          <p:cNvSpPr txBox="1"/>
          <p:nvPr/>
        </p:nvSpPr>
        <p:spPr>
          <a:xfrm>
            <a:off x="615552" y="4716000"/>
            <a:ext cx="36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- Lenteur</a:t>
            </a:r>
          </a:p>
          <a:p>
            <a:r>
              <a:rPr lang="fr-FR" dirty="0">
                <a:solidFill>
                  <a:srgbClr val="64B164"/>
                </a:solidFill>
              </a:rPr>
              <a:t>- Moins rapide que Bottom-Up</a:t>
            </a:r>
          </a:p>
          <a:p>
            <a:pPr marL="285750" indent="-285750" algn="l">
              <a:buFontTx/>
              <a:buChar char="-"/>
            </a:pP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6D89E6-FA36-482E-BAD2-09F6576AF1D2}"/>
              </a:ext>
            </a:extLst>
          </p:cNvPr>
          <p:cNvSpPr txBox="1"/>
          <p:nvPr/>
        </p:nvSpPr>
        <p:spPr>
          <a:xfrm>
            <a:off x="8217343" y="2377236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 MEILLEUR résultat possible.</a:t>
            </a:r>
          </a:p>
          <a:p>
            <a:r>
              <a:rPr lang="fr-FR" dirty="0">
                <a:solidFill>
                  <a:srgbClr val="64B164"/>
                </a:solidFill>
              </a:rPr>
              <a:t>- Plus rapide que Top-Down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F5E5DF7-A807-4CD8-A74F-C1BF3A25306F}"/>
              </a:ext>
            </a:extLst>
          </p:cNvPr>
          <p:cNvSpPr txBox="1"/>
          <p:nvPr/>
        </p:nvSpPr>
        <p:spPr>
          <a:xfrm>
            <a:off x="8216372" y="4678171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- Lenteur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D617191-C0BC-4985-83B1-2563B7468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" t="1913" r="346" b="12705"/>
          <a:stretch/>
        </p:blipFill>
        <p:spPr>
          <a:xfrm>
            <a:off x="5050473" y="1989332"/>
            <a:ext cx="2620434" cy="4068000"/>
          </a:xfrm>
          <a:prstGeom prst="rect">
            <a:avLst/>
          </a:prstGeom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87DD0225-430B-4ED0-B629-381E784C2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38237"/>
              </p:ext>
            </p:extLst>
          </p:nvPr>
        </p:nvGraphicFramePr>
        <p:xfrm>
          <a:off x="79992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755170044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71526674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952889321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43113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28,93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8989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669 124 694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15227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E7387FEB-D938-486A-84F5-3E3953937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56141"/>
              </p:ext>
            </p:extLst>
          </p:nvPr>
        </p:nvGraphicFramePr>
        <p:xfrm>
          <a:off x="2098800" y="5976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3688528078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415419551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1600245964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dataSet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5448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64,54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97079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668 539 268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1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4 méthodes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A5DFFFA-4B2C-449D-B3B0-DBDC77774F9E}"/>
              </a:ext>
            </a:extLst>
          </p:cNvPr>
          <p:cNvGrpSpPr/>
          <p:nvPr/>
        </p:nvGrpSpPr>
        <p:grpSpPr>
          <a:xfrm>
            <a:off x="6169794" y="5826649"/>
            <a:ext cx="3923096" cy="462326"/>
            <a:chOff x="7430703" y="2468839"/>
            <a:chExt cx="3923096" cy="462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/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66D9E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fr-FR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fr-FR" b="0" i="0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𝑏𝑢𝑑𝑔𝑒𝑡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Ο</m:t>
                        </m:r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66D9E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66D9E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>
                    <a:solidFill>
                      <a:srgbClr val="66D9EF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D5A616-16A3-40FB-ABD2-48519ED62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18" y="2561833"/>
                  <a:ext cx="34978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992C7D9-3500-4FFC-AB6A-3FEE866D8C16}"/>
                </a:ext>
              </a:extLst>
            </p:cNvPr>
            <p:cNvSpPr txBox="1"/>
            <p:nvPr/>
          </p:nvSpPr>
          <p:spPr>
            <a:xfrm>
              <a:off x="7430703" y="24688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4E95A1"/>
                  </a:solidFill>
                </a:rPr>
                <a:t>*</a:t>
              </a:r>
            </a:p>
          </p:txBody>
        </p:sp>
      </p:grpSp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EE849CDA-F09E-499E-8B59-FF5767FB1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73406"/>
              </p:ext>
            </p:extLst>
          </p:nvPr>
        </p:nvGraphicFramePr>
        <p:xfrm>
          <a:off x="838200" y="5975352"/>
          <a:ext cx="4686300" cy="381000"/>
        </p:xfrm>
        <a:graphic>
          <a:graphicData uri="http://schemas.openxmlformats.org/drawingml/2006/table">
            <a:tbl>
              <a:tblPr/>
              <a:tblGrid>
                <a:gridCol w="837632">
                  <a:extLst>
                    <a:ext uri="{9D8B030D-6E8A-4147-A177-3AD203B41FA5}">
                      <a16:colId xmlns:a16="http://schemas.microsoft.com/office/drawing/2014/main" val="2610859423"/>
                    </a:ext>
                  </a:extLst>
                </a:gridCol>
                <a:gridCol w="751966">
                  <a:extLst>
                    <a:ext uri="{9D8B030D-6E8A-4147-A177-3AD203B41FA5}">
                      <a16:colId xmlns:a16="http://schemas.microsoft.com/office/drawing/2014/main" val="3627573296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951938905"/>
                    </a:ext>
                  </a:extLst>
                </a:gridCol>
                <a:gridCol w="1548351">
                  <a:extLst>
                    <a:ext uri="{9D8B030D-6E8A-4147-A177-3AD203B41FA5}">
                      <a16:colId xmlns:a16="http://schemas.microsoft.com/office/drawing/2014/main" val="3085420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25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Fichier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shares.csv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dataset1_Python+P7.csv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dataset2_Python+P7.csv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90714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8EF0601-173F-45FB-86AC-3B8D3883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3024000"/>
            <a:ext cx="11787489" cy="20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achats pour dataset1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70"/>
          <a:stretch/>
        </p:blipFill>
        <p:spPr>
          <a:xfrm>
            <a:off x="8278968" y="1747925"/>
            <a:ext cx="2619741" cy="4212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575"/>
          <a:stretch/>
        </p:blipFill>
        <p:spPr>
          <a:xfrm>
            <a:off x="4787137" y="1746665"/>
            <a:ext cx="2620434" cy="111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01"/>
          <a:stretch/>
        </p:blipFill>
        <p:spPr>
          <a:xfrm>
            <a:off x="1296000" y="1717747"/>
            <a:ext cx="2619740" cy="4644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9392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90832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5881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B33CEB-17E1-4D41-ABC2-38B64259AA59}"/>
              </a:ext>
            </a:extLst>
          </p:cNvPr>
          <p:cNvSpPr txBox="1"/>
          <p:nvPr/>
        </p:nvSpPr>
        <p:spPr>
          <a:xfrm>
            <a:off x="5381355" y="3476175"/>
            <a:ext cx="1431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Share-GRUT :</a:t>
            </a:r>
          </a:p>
          <a:p>
            <a:pPr algn="l"/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gain : 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profit : 21</a:t>
            </a:r>
            <a:r>
              <a:rPr lang="fr-FR" baseline="30000" dirty="0">
                <a:solidFill>
                  <a:srgbClr val="64B164"/>
                </a:solidFill>
              </a:rPr>
              <a:t>ième</a:t>
            </a:r>
            <a:endParaRPr lang="fr-FR" dirty="0">
              <a:solidFill>
                <a:srgbClr val="64B164"/>
              </a:solidFill>
            </a:endParaRPr>
          </a:p>
          <a:p>
            <a:pPr algn="l"/>
            <a:r>
              <a:rPr lang="fr-FR" dirty="0">
                <a:solidFill>
                  <a:srgbClr val="64B164"/>
                </a:solidFill>
              </a:rPr>
              <a:t>prix : 1</a:t>
            </a:r>
            <a:r>
              <a:rPr lang="fr-FR" baseline="30000" dirty="0">
                <a:solidFill>
                  <a:srgbClr val="64B164"/>
                </a:solidFill>
              </a:rPr>
              <a:t>ère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035E55-2D94-4CB3-8F4F-55A41D6E60AD}"/>
              </a:ext>
            </a:extLst>
          </p:cNvPr>
          <p:cNvSpPr txBox="1"/>
          <p:nvPr/>
        </p:nvSpPr>
        <p:spPr>
          <a:xfrm>
            <a:off x="8912209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C7ED5BA-0CF6-4DFE-A84B-3A23B3253CFF}"/>
              </a:ext>
            </a:extLst>
          </p:cNvPr>
          <p:cNvSpPr txBox="1"/>
          <p:nvPr/>
        </p:nvSpPr>
        <p:spPr>
          <a:xfrm>
            <a:off x="5332009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99,03 %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031A33-05E0-4A5E-A4CD-438BCF7EEA29}"/>
              </a:ext>
            </a:extLst>
          </p:cNvPr>
          <p:cNvSpPr txBox="1"/>
          <p:nvPr/>
        </p:nvSpPr>
        <p:spPr>
          <a:xfrm>
            <a:off x="1841878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99,98 %</a:t>
            </a:r>
          </a:p>
        </p:txBody>
      </p:sp>
    </p:spTree>
    <p:extLst>
      <p:ext uri="{BB962C8B-B14F-4D97-AF65-F5344CB8AC3E}">
        <p14:creationId xmlns:p14="http://schemas.microsoft.com/office/powerpoint/2010/main" val="237515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02EAC-08A5-4F86-BA0C-296DC5B4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fr-FR" dirty="0"/>
              <a:t>Comparaison achats pour dataset2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6F43A3-9526-46B7-AFCD-BAB05B23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90" y="6356352"/>
            <a:ext cx="727509" cy="365125"/>
          </a:xfrm>
        </p:spPr>
        <p:txBody>
          <a:bodyPr/>
          <a:lstStyle/>
          <a:p>
            <a:fld id="{2CEE6A89-DFCB-4FC8-A1BB-9845AC41F306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BB3FC4-6BD6-469B-9FFC-CE2EFCB74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5"/>
          <a:stretch/>
        </p:blipFill>
        <p:spPr>
          <a:xfrm>
            <a:off x="8277613" y="1747925"/>
            <a:ext cx="2619741" cy="406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751E78-F3EB-488D-815C-8D520734B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" b="30492"/>
          <a:stretch/>
        </p:blipFill>
        <p:spPr>
          <a:xfrm>
            <a:off x="4785782" y="1746665"/>
            <a:ext cx="2620433" cy="331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CD0C507-7636-4555-A61A-21D6E452ED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3"/>
          <a:stretch/>
        </p:blipFill>
        <p:spPr>
          <a:xfrm>
            <a:off x="1294645" y="1717747"/>
            <a:ext cx="2619740" cy="4320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E1E5E74-C988-4D76-A04B-95757986BA80}"/>
              </a:ext>
            </a:extLst>
          </p:cNvPr>
          <p:cNvSpPr txBox="1"/>
          <p:nvPr/>
        </p:nvSpPr>
        <p:spPr>
          <a:xfrm>
            <a:off x="2008037" y="12600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Gourmand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730D0E-71A3-4354-A8F1-6C3DF80963D8}"/>
              </a:ext>
            </a:extLst>
          </p:cNvPr>
          <p:cNvSpPr txBox="1"/>
          <p:nvPr/>
        </p:nvSpPr>
        <p:spPr>
          <a:xfrm>
            <a:off x="5689477" y="13058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 err="1">
                <a:solidFill>
                  <a:srgbClr val="64B164"/>
                </a:solidFill>
              </a:rPr>
              <a:t>Sienna</a:t>
            </a:r>
            <a:endParaRPr lang="fr-FR" dirty="0">
              <a:solidFill>
                <a:srgbClr val="64B164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96E9B6D-D0FF-49CD-BC45-CB3BAA8E080C}"/>
              </a:ext>
            </a:extLst>
          </p:cNvPr>
          <p:cNvSpPr txBox="1"/>
          <p:nvPr/>
        </p:nvSpPr>
        <p:spPr>
          <a:xfrm>
            <a:off x="8974526" y="1305886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Bottom-Up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03B25A-8812-4E71-9E3D-3D32066852A5}"/>
              </a:ext>
            </a:extLst>
          </p:cNvPr>
          <p:cNvSpPr/>
          <p:nvPr/>
        </p:nvSpPr>
        <p:spPr>
          <a:xfrm>
            <a:off x="8323813" y="315313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3BB51-F45A-4DD1-B119-D207E03BA7B5}"/>
              </a:ext>
            </a:extLst>
          </p:cNvPr>
          <p:cNvSpPr/>
          <p:nvPr/>
        </p:nvSpPr>
        <p:spPr>
          <a:xfrm>
            <a:off x="8326476" y="3723266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8C0EA-0E67-4C7D-B8FD-2A85EFEC0E1C}"/>
              </a:ext>
            </a:extLst>
          </p:cNvPr>
          <p:cNvSpPr/>
          <p:nvPr/>
        </p:nvSpPr>
        <p:spPr>
          <a:xfrm>
            <a:off x="1331339" y="3837198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4199CC-23C6-449B-8AEE-22BA81FC0442}"/>
              </a:ext>
            </a:extLst>
          </p:cNvPr>
          <p:cNvSpPr/>
          <p:nvPr/>
        </p:nvSpPr>
        <p:spPr>
          <a:xfrm>
            <a:off x="1331339" y="4834352"/>
            <a:ext cx="2368550" cy="144000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CA6CCC-D60A-4C2A-872A-DB6144B091B3}"/>
              </a:ext>
            </a:extLst>
          </p:cNvPr>
          <p:cNvSpPr/>
          <p:nvPr/>
        </p:nvSpPr>
        <p:spPr>
          <a:xfrm>
            <a:off x="1331339" y="5121217"/>
            <a:ext cx="2368550" cy="427971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26094F-D239-4952-AF50-D9F01A51C77B}"/>
              </a:ext>
            </a:extLst>
          </p:cNvPr>
          <p:cNvSpPr/>
          <p:nvPr/>
        </p:nvSpPr>
        <p:spPr>
          <a:xfrm>
            <a:off x="4165356" y="3868947"/>
            <a:ext cx="1876425" cy="14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4B634D-BE42-45D4-BC1A-96B6487A4F88}"/>
              </a:ext>
            </a:extLst>
          </p:cNvPr>
          <p:cNvSpPr/>
          <p:nvPr/>
        </p:nvSpPr>
        <p:spPr>
          <a:xfrm>
            <a:off x="4637801" y="5630511"/>
            <a:ext cx="2804156" cy="290012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F1FC36-580B-4CBF-AA80-85F81FD6E853}"/>
              </a:ext>
            </a:extLst>
          </p:cNvPr>
          <p:cNvSpPr/>
          <p:nvPr/>
        </p:nvSpPr>
        <p:spPr>
          <a:xfrm>
            <a:off x="4637801" y="6008338"/>
            <a:ext cx="2804156" cy="2900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Non achetée par Gourmand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438A4C2-694B-4358-A846-AC4AB35B6315}"/>
              </a:ext>
            </a:extLst>
          </p:cNvPr>
          <p:cNvSpPr txBox="1"/>
          <p:nvPr/>
        </p:nvSpPr>
        <p:spPr>
          <a:xfrm>
            <a:off x="8910854" y="64800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100 %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8A2FA24-E280-4F78-802F-DCA403B84BE0}"/>
              </a:ext>
            </a:extLst>
          </p:cNvPr>
          <p:cNvSpPr txBox="1"/>
          <p:nvPr/>
        </p:nvSpPr>
        <p:spPr>
          <a:xfrm>
            <a:off x="5332007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97,89 %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C32A632-85CD-4E09-8D6D-D00EB7EFC18B}"/>
              </a:ext>
            </a:extLst>
          </p:cNvPr>
          <p:cNvSpPr txBox="1"/>
          <p:nvPr/>
        </p:nvSpPr>
        <p:spPr>
          <a:xfrm>
            <a:off x="1840523" y="6480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Gain : 99,90 %</a:t>
            </a:r>
          </a:p>
        </p:txBody>
      </p:sp>
    </p:spTree>
    <p:extLst>
      <p:ext uri="{BB962C8B-B14F-4D97-AF65-F5344CB8AC3E}">
        <p14:creationId xmlns:p14="http://schemas.microsoft.com/office/powerpoint/2010/main" val="307009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ACF3525-BC08-43EC-977E-2705C9F89C2B}"/>
              </a:ext>
            </a:extLst>
          </p:cNvPr>
          <p:cNvSpPr txBox="1"/>
          <p:nvPr/>
        </p:nvSpPr>
        <p:spPr>
          <a:xfrm>
            <a:off x="4014372" y="3167390"/>
            <a:ext cx="416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64B164"/>
                </a:solidFill>
              </a:rPr>
              <a:t>Merci pour votre attention.</a:t>
            </a:r>
          </a:p>
        </p:txBody>
      </p:sp>
    </p:spTree>
    <p:extLst>
      <p:ext uri="{BB962C8B-B14F-4D97-AF65-F5344CB8AC3E}">
        <p14:creationId xmlns:p14="http://schemas.microsoft.com/office/powerpoint/2010/main" val="8053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3ABB5-3FA6-4B0A-A25F-534C49C0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79667E-28FC-46F2-8E02-1AD4D15D0D20}"/>
              </a:ext>
            </a:extLst>
          </p:cNvPr>
          <p:cNvSpPr txBox="1"/>
          <p:nvPr/>
        </p:nvSpPr>
        <p:spPr>
          <a:xfrm>
            <a:off x="3449734" y="1450058"/>
            <a:ext cx="6069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Avant-propos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bruteforce.py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gourmand.py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Performances</a:t>
            </a:r>
          </a:p>
          <a:p>
            <a:pPr marL="285750" indent="-285750">
              <a:buFontTx/>
              <a:buChar char="-"/>
            </a:pPr>
            <a:r>
              <a:rPr lang="fr-FR" sz="2000" dirty="0" err="1">
                <a:solidFill>
                  <a:srgbClr val="64B164"/>
                </a:solidFill>
              </a:rPr>
              <a:t>bruteforce</a:t>
            </a:r>
            <a:r>
              <a:rPr lang="fr-FR" sz="2000" dirty="0">
                <a:solidFill>
                  <a:srgbClr val="64B164"/>
                </a:solidFill>
              </a:rPr>
              <a:t> vs gourmand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knapsack.py − Top-down &amp; Bottom-up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Pseudocode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Complexité temporelle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Top-Down vs Bottom-Up – Perfs &amp; Cas limite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Synthèse des 4 méthodes</a:t>
            </a:r>
          </a:p>
          <a:p>
            <a:pPr marL="285750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Achats de gourmand vs Bottom-Up vs </a:t>
            </a:r>
            <a:r>
              <a:rPr lang="fr-FR" sz="2000" dirty="0" err="1">
                <a:solidFill>
                  <a:srgbClr val="64B164"/>
                </a:solidFill>
              </a:rPr>
              <a:t>Sienna</a:t>
            </a:r>
            <a:endParaRPr lang="fr-FR" sz="2000" dirty="0">
              <a:solidFill>
                <a:srgbClr val="64B164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dataset1</a:t>
            </a:r>
          </a:p>
          <a:p>
            <a:pPr marL="742950" lvl="1" indent="-285750">
              <a:buFontTx/>
              <a:buChar char="-"/>
            </a:pPr>
            <a:r>
              <a:rPr lang="fr-FR" sz="2000" dirty="0">
                <a:solidFill>
                  <a:srgbClr val="64B164"/>
                </a:solidFill>
              </a:rPr>
              <a:t>Pour dataset2</a:t>
            </a:r>
          </a:p>
        </p:txBody>
      </p:sp>
    </p:spTree>
    <p:extLst>
      <p:ext uri="{BB962C8B-B14F-4D97-AF65-F5344CB8AC3E}">
        <p14:creationId xmlns:p14="http://schemas.microsoft.com/office/powerpoint/2010/main" val="3239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359C4D1-5400-4479-B419-FC3401A0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Avant-propos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0D7767-3B1C-45B3-909A-25045506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3</a:t>
            </a:fld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065B32B-F76B-4207-816C-331194087A3C}"/>
              </a:ext>
            </a:extLst>
          </p:cNvPr>
          <p:cNvGrpSpPr/>
          <p:nvPr/>
        </p:nvGrpSpPr>
        <p:grpSpPr>
          <a:xfrm>
            <a:off x="838200" y="5266142"/>
            <a:ext cx="5613565" cy="1234407"/>
            <a:chOff x="3604689" y="4455201"/>
            <a:chExt cx="5613565" cy="1234407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3B0C978A-8F91-43F1-B04A-9DB66EC091DA}"/>
                </a:ext>
              </a:extLst>
            </p:cNvPr>
            <p:cNvSpPr txBox="1"/>
            <p:nvPr/>
          </p:nvSpPr>
          <p:spPr>
            <a:xfrm>
              <a:off x="3604689" y="4455201"/>
              <a:ext cx="3832844" cy="120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64B164"/>
                  </a:solidFill>
                </a:rPr>
                <a:t>Arrondir le centime.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78 centimes</a:t>
              </a:r>
            </a:p>
            <a:p>
              <a:pPr algn="ctr"/>
              <a:r>
                <a:rPr lang="fr-FR" dirty="0">
                  <a:solidFill>
                    <a:srgbClr val="64B164"/>
                  </a:solidFill>
                </a:rPr>
                <a:t>OU</a:t>
              </a:r>
            </a:p>
            <a:p>
              <a:r>
                <a:rPr lang="fr-FR" dirty="0">
                  <a:solidFill>
                    <a:srgbClr val="64B164"/>
                  </a:solidFill>
                </a:rPr>
                <a:t>78,89 centimes d’euros == 79 centimes</a:t>
              </a:r>
            </a:p>
          </p:txBody>
        </p:sp>
        <p:sp>
          <p:nvSpPr>
            <p:cNvPr id="27" name="Flèche : droite 26">
              <a:extLst>
                <a:ext uri="{FF2B5EF4-FFF2-40B4-BE49-F238E27FC236}">
                  <a16:creationId xmlns:a16="http://schemas.microsoft.com/office/drawing/2014/main" id="{02F15CF0-D406-44AB-9F27-63A2995FC46E}"/>
                </a:ext>
              </a:extLst>
            </p:cNvPr>
            <p:cNvSpPr/>
            <p:nvPr/>
          </p:nvSpPr>
          <p:spPr>
            <a:xfrm>
              <a:off x="7401244" y="5320276"/>
              <a:ext cx="596575" cy="365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F1F9339-D4A8-4B6A-91C7-4560F4901586}"/>
                </a:ext>
              </a:extLst>
            </p:cNvPr>
            <p:cNvSpPr txBox="1"/>
            <p:nvPr/>
          </p:nvSpPr>
          <p:spPr>
            <a:xfrm>
              <a:off x="8046138" y="532027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dirty="0">
                  <a:solidFill>
                    <a:srgbClr val="64B164"/>
                  </a:solidFill>
                </a:rPr>
                <a:t>Mon choix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7554F26-9204-467E-850F-199104567446}"/>
              </a:ext>
            </a:extLst>
          </p:cNvPr>
          <p:cNvGrpSpPr/>
          <p:nvPr/>
        </p:nvGrpSpPr>
        <p:grpSpPr>
          <a:xfrm>
            <a:off x="6108242" y="3742968"/>
            <a:ext cx="5344191" cy="2333827"/>
            <a:chOff x="6046489" y="3568170"/>
            <a:chExt cx="5344191" cy="233382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46EF8D94-319E-4E9F-AB43-C11D0FE9411C}"/>
                </a:ext>
              </a:extLst>
            </p:cNvPr>
            <p:cNvGrpSpPr/>
            <p:nvPr/>
          </p:nvGrpSpPr>
          <p:grpSpPr>
            <a:xfrm>
              <a:off x="6046489" y="3577308"/>
              <a:ext cx="5344191" cy="2324689"/>
              <a:chOff x="586060" y="4031663"/>
              <a:chExt cx="5344191" cy="2324689"/>
            </a:xfrm>
            <a:solidFill>
              <a:srgbClr val="272822"/>
            </a:solidFill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7190508C-51E5-40CC-BB92-DC80CFAAA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560" y="4460612"/>
                <a:ext cx="4772691" cy="1895740"/>
              </a:xfrm>
              <a:prstGeom prst="rect">
                <a:avLst/>
              </a:prstGeom>
              <a:grpFill/>
            </p:spPr>
          </p:pic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4059681-C2F8-4899-B0AA-1C40EA560179}"/>
                  </a:ext>
                </a:extLst>
              </p:cNvPr>
              <p:cNvSpPr txBox="1"/>
              <p:nvPr/>
            </p:nvSpPr>
            <p:spPr>
              <a:xfrm>
                <a:off x="586060" y="4031663"/>
                <a:ext cx="17914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Lancer un script :</a:t>
                </a: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0640F71D-BFC0-45EF-85F5-986F51EEB818}"/>
                  </a:ext>
                </a:extLst>
              </p:cNvPr>
              <p:cNvCxnSpPr/>
              <p:nvPr/>
            </p:nvCxnSpPr>
            <p:spPr>
              <a:xfrm>
                <a:off x="1852123" y="6096000"/>
                <a:ext cx="3383564" cy="0"/>
              </a:xfrm>
              <a:prstGeom prst="line">
                <a:avLst/>
              </a:prstGeom>
              <a:grpFill/>
              <a:ln w="38100">
                <a:solidFill>
                  <a:srgbClr val="64B1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83AB09-1130-4AA8-8A9C-DFC9256AE836}"/>
                </a:ext>
              </a:extLst>
            </p:cNvPr>
            <p:cNvSpPr/>
            <p:nvPr/>
          </p:nvSpPr>
          <p:spPr>
            <a:xfrm>
              <a:off x="6046489" y="3568170"/>
              <a:ext cx="5021561" cy="23338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8F7B4DF-5DE5-487C-8918-231DB6168BFD}"/>
              </a:ext>
            </a:extLst>
          </p:cNvPr>
          <p:cNvGrpSpPr/>
          <p:nvPr/>
        </p:nvGrpSpPr>
        <p:grpSpPr>
          <a:xfrm>
            <a:off x="838200" y="1522896"/>
            <a:ext cx="6657975" cy="1994796"/>
            <a:chOff x="838200" y="1522896"/>
            <a:chExt cx="6657975" cy="199479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AD51A72-DB75-4915-8F71-74D3CB252BC1}"/>
                </a:ext>
              </a:extLst>
            </p:cNvPr>
            <p:cNvGrpSpPr/>
            <p:nvPr/>
          </p:nvGrpSpPr>
          <p:grpSpPr>
            <a:xfrm>
              <a:off x="838200" y="1581792"/>
              <a:ext cx="6504188" cy="1706243"/>
              <a:chOff x="838200" y="1581792"/>
              <a:chExt cx="6504188" cy="1706243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3BE3B5B-4EB1-4470-A36C-4825721C77D8}"/>
                  </a:ext>
                </a:extLst>
              </p:cNvPr>
              <p:cNvSpPr txBox="1"/>
              <p:nvPr/>
            </p:nvSpPr>
            <p:spPr>
              <a:xfrm>
                <a:off x="838200" y="1581792"/>
                <a:ext cx="2543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Format attendu des .csv :</a:t>
                </a:r>
              </a:p>
            </p:txBody>
          </p:sp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001B5D9F-D136-4E1A-A632-25AC3C5DA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766" y="2335866"/>
                <a:ext cx="2156059" cy="707886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 err="1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name,price,profit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name1,20,5</a:t>
                </a:r>
                <a:b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NAME-2,37.59,10.221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altLang="fr-FR" sz="1000" dirty="0">
                    <a:solidFill>
                      <a:srgbClr val="F8F8F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33name,02.1,09.3</a:t>
                </a:r>
                <a:endParaRPr kumimoji="0" lang="fr-FR" altLang="fr-F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7D313FF8-08AB-4A47-BDDC-3449ECDFE7EA}"/>
                  </a:ext>
                </a:extLst>
              </p:cNvPr>
              <p:cNvCxnSpPr/>
              <p:nvPr/>
            </p:nvCxnSpPr>
            <p:spPr>
              <a:xfrm>
                <a:off x="3463490" y="2436709"/>
                <a:ext cx="1507958" cy="0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E069659-F03C-4C4F-8377-7F62CB40F9B5}"/>
                  </a:ext>
                </a:extLst>
              </p:cNvPr>
              <p:cNvSpPr txBox="1"/>
              <p:nvPr/>
            </p:nvSpPr>
            <p:spPr>
              <a:xfrm>
                <a:off x="5231330" y="2260098"/>
                <a:ext cx="1988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Entêtes à respecter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7DAE54-0893-4709-BBA3-A59A6DED99C6}"/>
                  </a:ext>
                </a:extLst>
              </p:cNvPr>
              <p:cNvSpPr txBox="1"/>
              <p:nvPr/>
            </p:nvSpPr>
            <p:spPr>
              <a:xfrm>
                <a:off x="3974158" y="2629430"/>
                <a:ext cx="3368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de colonnes =&gt; virgule</a:t>
                </a:r>
              </a:p>
            </p:txBody>
          </p:sp>
          <p:cxnSp>
            <p:nvCxnSpPr>
              <p:cNvPr id="21" name="Connecteur droit avec flèche 20">
                <a:extLst>
                  <a:ext uri="{FF2B5EF4-FFF2-40B4-BE49-F238E27FC236}">
                    <a16:creationId xmlns:a16="http://schemas.microsoft.com/office/drawing/2014/main" id="{AA0BD167-F24B-430F-92CC-27C4DEA10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4344" y="2036175"/>
                <a:ext cx="1291674" cy="300441"/>
              </a:xfrm>
              <a:prstGeom prst="straightConnector1">
                <a:avLst/>
              </a:prstGeom>
              <a:ln w="38100">
                <a:solidFill>
                  <a:srgbClr val="4E95A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7D2DC8DB-B7A0-44E3-8D99-35DCC7E56A81}"/>
                  </a:ext>
                </a:extLst>
              </p:cNvPr>
              <p:cNvSpPr txBox="1"/>
              <p:nvPr/>
            </p:nvSpPr>
            <p:spPr>
              <a:xfrm>
                <a:off x="4451057" y="1817063"/>
                <a:ext cx="1657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en pourcentage</a:t>
                </a: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9110DB7-6C6B-4B6A-8E81-57A67C90DEB9}"/>
                  </a:ext>
                </a:extLst>
              </p:cNvPr>
              <p:cNvSpPr txBox="1"/>
              <p:nvPr/>
            </p:nvSpPr>
            <p:spPr>
              <a:xfrm>
                <a:off x="3974158" y="2918703"/>
                <a:ext cx="294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dirty="0">
                    <a:solidFill>
                      <a:srgbClr val="64B164"/>
                    </a:solidFill>
                  </a:rPr>
                  <a:t>Séparateur décimale =&gt; point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66097C-6331-4A5A-B2A8-2444C727E076}"/>
                </a:ext>
              </a:extLst>
            </p:cNvPr>
            <p:cNvSpPr/>
            <p:nvPr/>
          </p:nvSpPr>
          <p:spPr>
            <a:xfrm>
              <a:off x="894987" y="1522896"/>
              <a:ext cx="6601188" cy="19947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415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E264003E-C620-4EB2-AD5A-7CCEA503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272001" cy="5760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F3B61D8F-8C43-47F0-BC2C-435AA8AF6070}"/>
              </a:ext>
            </a:extLst>
          </p:cNvPr>
          <p:cNvSpPr/>
          <p:nvPr/>
        </p:nvSpPr>
        <p:spPr>
          <a:xfrm>
            <a:off x="6480000" y="1779850"/>
            <a:ext cx="362583" cy="31519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AA41E13-FFC9-4F1A-8375-ED310C91907E}"/>
              </a:ext>
            </a:extLst>
          </p:cNvPr>
          <p:cNvSpPr/>
          <p:nvPr/>
        </p:nvSpPr>
        <p:spPr>
          <a:xfrm>
            <a:off x="6480000" y="2405563"/>
            <a:ext cx="362583" cy="60613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>
            <a:extLst>
              <a:ext uri="{FF2B5EF4-FFF2-40B4-BE49-F238E27FC236}">
                <a16:creationId xmlns:a16="http://schemas.microsoft.com/office/drawing/2014/main" id="{12461E6B-4CAA-4259-B0E8-8E5F082F43D1}"/>
              </a:ext>
            </a:extLst>
          </p:cNvPr>
          <p:cNvSpPr/>
          <p:nvPr/>
        </p:nvSpPr>
        <p:spPr>
          <a:xfrm>
            <a:off x="6480000" y="3343299"/>
            <a:ext cx="362583" cy="119870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pPr defTabSz="896938"/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D06FFB-AA9B-43B8-9DF2-77B0B614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3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/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32DD7BD-1D75-448C-B1CE-AA1C28567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52780"/>
                <a:ext cx="30478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/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9F74C3-6EEA-41E1-B6F7-95E0D7E87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535104"/>
                <a:ext cx="4100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/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D9EFC0-BDC4-4801-8F98-8323AFD1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850"/>
                <a:ext cx="33513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0AD0833D-2107-4C09-A413-9CE3DF1217D7}"/>
              </a:ext>
            </a:extLst>
          </p:cNvPr>
          <p:cNvSpPr/>
          <p:nvPr/>
        </p:nvSpPr>
        <p:spPr>
          <a:xfrm>
            <a:off x="6480000" y="4847248"/>
            <a:ext cx="362583" cy="646929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E487611B-9D07-4CE6-973A-27EC367524EA}"/>
              </a:ext>
            </a:extLst>
          </p:cNvPr>
          <p:cNvSpPr/>
          <p:nvPr/>
        </p:nvSpPr>
        <p:spPr>
          <a:xfrm>
            <a:off x="6480000" y="5778001"/>
            <a:ext cx="362583" cy="57835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/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0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9EEF5D-11BB-43D4-BEDC-1415CFF8A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4969439"/>
                <a:ext cx="27501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/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b="0" i="0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B0ABC8-480E-4EF2-A284-118190DE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882511"/>
                <a:ext cx="2642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19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41E2-634D-4556-9D66-0DA5B3A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76D9A-66F8-4FAF-B199-D0EAC78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F26404-F3DA-4540-A487-EC6727623E30}"/>
              </a:ext>
            </a:extLst>
          </p:cNvPr>
          <p:cNvSpPr txBox="1"/>
          <p:nvPr/>
        </p:nvSpPr>
        <p:spPr>
          <a:xfrm>
            <a:off x="900000" y="2375179"/>
            <a:ext cx="389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bruteforce.py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/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   =   </m:t>
                      </m:r>
                      <m:r>
                        <m:rPr>
                          <m:sty m:val="p"/>
                        </m:rPr>
                        <a:rPr lang="fr-FR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+1+1</m:t>
                          </m:r>
                        </m:e>
                      </m:d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F00734-CF6A-4E47-8200-3BE28736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3130116"/>
                <a:ext cx="8305800" cy="388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/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14A595-5EA0-45AE-ADCE-7A8DEDFB7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40" y="4140000"/>
                <a:ext cx="827919" cy="388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354648E-A361-4C82-86E0-C0715818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5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A583B86-51C8-462A-96B7-BA11930E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6000" y="151200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bruteforce.py =&gt; Performances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51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2^n 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bruteforce.py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7CA2E73-FD0A-439E-98E5-4CED9035F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315" b="43320"/>
          <a:stretch/>
        </p:blipFill>
        <p:spPr>
          <a:xfrm>
            <a:off x="8100000" y="2844000"/>
            <a:ext cx="2628000" cy="2700000"/>
          </a:xfrm>
          <a:prstGeom prst="rect">
            <a:avLst/>
          </a:prstGeom>
        </p:spPr>
      </p:pic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A316A927-0086-4D2C-9EDB-5731A1B6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72982"/>
              </p:ext>
            </p:extLst>
          </p:nvPr>
        </p:nvGraphicFramePr>
        <p:xfrm>
          <a:off x="8100000" y="1872000"/>
          <a:ext cx="2628901" cy="542925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1850555750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155809957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3987823849"/>
                    </a:ext>
                  </a:extLst>
                </a:gridCol>
              </a:tblGrid>
              <a:tr h="1809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20 actions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22640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2,51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7115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           4 043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8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9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A68CE1F4-552C-4360-853A-5F51FDB9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6736898" cy="53361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BDF7350B-B9E5-4AEE-A58A-3C6FF7161BA5}"/>
              </a:ext>
            </a:extLst>
          </p:cNvPr>
          <p:cNvSpPr/>
          <p:nvPr/>
        </p:nvSpPr>
        <p:spPr>
          <a:xfrm>
            <a:off x="6480000" y="1808452"/>
            <a:ext cx="362583" cy="329277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35385AE-07F7-4124-B596-59E0CD1310D5}"/>
              </a:ext>
            </a:extLst>
          </p:cNvPr>
          <p:cNvSpPr/>
          <p:nvPr/>
        </p:nvSpPr>
        <p:spPr>
          <a:xfrm>
            <a:off x="6480000" y="2429844"/>
            <a:ext cx="362583" cy="404982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/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6D2CD-4D40-4DD8-BE1A-F0C7EA3D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1793507"/>
                <a:ext cx="29452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/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F994D7-778A-441B-A759-16F074E9E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2426116"/>
                <a:ext cx="4312784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7A20DEB-A760-460A-BE8B-9BCADDE2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5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912E8F53-27E5-45D2-BA3C-B216FED45016}"/>
              </a:ext>
            </a:extLst>
          </p:cNvPr>
          <p:cNvSpPr/>
          <p:nvPr/>
        </p:nvSpPr>
        <p:spPr>
          <a:xfrm>
            <a:off x="6480000" y="3126941"/>
            <a:ext cx="362583" cy="1571445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D8AC9885-A5E8-4B7C-8FAE-D3DF31EBEA03}"/>
              </a:ext>
            </a:extLst>
          </p:cNvPr>
          <p:cNvSpPr/>
          <p:nvPr/>
        </p:nvSpPr>
        <p:spPr>
          <a:xfrm>
            <a:off x="6480000" y="5049935"/>
            <a:ext cx="362583" cy="686628"/>
          </a:xfrm>
          <a:prstGeom prst="rightBrace">
            <a:avLst>
              <a:gd name="adj1" fmla="val 6862"/>
              <a:gd name="adj2" fmla="val 51471"/>
            </a:avLst>
          </a:prstGeom>
          <a:ln w="15875">
            <a:solidFill>
              <a:srgbClr val="64B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/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10461F-5059-4223-8721-E3E35B114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3748078"/>
                <a:ext cx="29665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/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 smtClean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solidFill>
                                        <a:srgbClr val="66D9EF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  =  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b="0" i="0" smtClean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B0C7197-1B74-4883-92D0-7A8198F22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00" y="5208583"/>
                <a:ext cx="2118144" cy="369332"/>
              </a:xfrm>
              <a:prstGeom prst="rect">
                <a:avLst/>
              </a:prstGeom>
              <a:blipFill>
                <a:blip r:embed="rId7"/>
                <a:stretch>
                  <a:fillRect t="-119672" r="-19597" b="-183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56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BD60-FFB7-4FFC-8A8F-58ABA2B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Pseudocode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9381FE-7645-4B0D-93DB-6C2975E5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989E2D-68EA-4A74-9B7F-5A16F2F572AA}"/>
              </a:ext>
            </a:extLst>
          </p:cNvPr>
          <p:cNvSpPr txBox="1"/>
          <p:nvPr/>
        </p:nvSpPr>
        <p:spPr>
          <a:xfrm>
            <a:off x="900000" y="2376000"/>
            <a:ext cx="387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64B164"/>
                </a:solidFill>
              </a:rPr>
              <a:t>Soit, pour l’ensemble de gourmand.py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/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Ο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  =   </m:t>
                      </m:r>
                      <m:r>
                        <m:rPr>
                          <m:sty m:val="p"/>
                        </m:rP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0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i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6DF2A9-74C4-464E-999E-12A22D7B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68" y="3132000"/>
                <a:ext cx="710986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/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ln>
                <a:solidFill>
                  <a:srgbClr val="66D9E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solidFill>
                            <a:srgbClr val="66D9EF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66D9EF"/>
                              </a:solidFill>
                              <a:latin typeface="Cambria Math" panose="02040503050406030204" pitchFamily="18" charset="0"/>
                            </a:rPr>
                            <m:t>𝑛𝑙𝑜𝑔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66D9E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>
                  <a:solidFill>
                    <a:srgbClr val="66D9E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712C63-660E-4F57-BB3E-F4A31B4E7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56" y="4140000"/>
                <a:ext cx="1397883" cy="404983"/>
              </a:xfrm>
              <a:prstGeom prst="rect">
                <a:avLst/>
              </a:prstGeom>
              <a:blipFill>
                <a:blip r:embed="rId3"/>
                <a:stretch>
                  <a:fillRect b="-7246"/>
                </a:stretch>
              </a:blipFill>
              <a:ln>
                <a:solidFill>
                  <a:srgbClr val="66D9EF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/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64B164"/>
                    </a:solidFill>
                  </a:rPr>
                  <a:t>n = nombre d’actions du fichier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C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i</a:t>
                </a:r>
                <a:r>
                  <a:rPr lang="fr-FR" dirty="0">
                    <a:solidFill>
                      <a:srgbClr val="64B164"/>
                    </a:solidFill>
                  </a:rPr>
                  <a:t> = Constante de la fonction i</a:t>
                </a:r>
              </a:p>
              <a:p>
                <a:r>
                  <a:rPr lang="fr-FR" dirty="0">
                    <a:solidFill>
                      <a:srgbClr val="64B164"/>
                    </a:solidFill>
                  </a:rPr>
                  <a:t>n</a:t>
                </a:r>
                <a:r>
                  <a:rPr lang="fr-FR" baseline="-25000" dirty="0">
                    <a:solidFill>
                      <a:srgbClr val="64B164"/>
                    </a:solidFill>
                  </a:rPr>
                  <a:t>a</a:t>
                </a:r>
                <a:r>
                  <a:rPr lang="fr-FR" dirty="0">
                    <a:solidFill>
                      <a:srgbClr val="64B164"/>
                    </a:solidFill>
                  </a:rPr>
                  <a:t> = nombre actions de la combinaison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fr-FR" b="0" i="0" baseline="-25000" smtClean="0">
                        <a:solidFill>
                          <a:srgbClr val="64B164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dirty="0">
                    <a:solidFill>
                      <a:srgbClr val="64B164"/>
                    </a:solidFill>
                  </a:rPr>
                  <a:t> = négligeables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E18651B-F120-499E-AC80-1CDD872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0" y="180000"/>
                <a:ext cx="3823354" cy="1200329"/>
              </a:xfrm>
              <a:prstGeom prst="rect">
                <a:avLst/>
              </a:prstGeom>
              <a:blipFill>
                <a:blip r:embed="rId6"/>
                <a:stretch>
                  <a:fillRect l="-1113" t="-2525" r="-795" b="-7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5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AFED30CD-92CD-4A54-B741-F6BDA18A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33900"/>
              </p:ext>
            </p:extLst>
          </p:nvPr>
        </p:nvGraphicFramePr>
        <p:xfrm>
          <a:off x="1656000" y="1872000"/>
          <a:ext cx="5852172" cy="4129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927B88C-5312-40BD-9D70-538F97E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gourmand.py =&gt; Performances &amp; cas limites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5B6F3-7B14-47A1-A53B-3DFEA10E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6A89-DFCB-4FC8-A1BB-9845AC41F30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F434E1-73FA-41BE-BB44-5413E28BF45F}"/>
              </a:ext>
            </a:extLst>
          </p:cNvPr>
          <p:cNvSpPr txBox="1"/>
          <p:nvPr/>
        </p:nvSpPr>
        <p:spPr>
          <a:xfrm>
            <a:off x="584587" y="5718025"/>
            <a:ext cx="2732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rgbClr val="64B164"/>
                </a:solidFill>
              </a:rPr>
              <a:t>Légende :</a:t>
            </a:r>
          </a:p>
          <a:p>
            <a:pPr algn="l"/>
            <a:r>
              <a:rPr lang="fr-FR" dirty="0">
                <a:solidFill>
                  <a:srgbClr val="FFFF00"/>
                </a:solidFill>
              </a:rPr>
              <a:t>    − Allure de </a:t>
            </a:r>
            <a:r>
              <a:rPr lang="fr-FR" dirty="0" err="1">
                <a:solidFill>
                  <a:srgbClr val="FFFF00"/>
                </a:solidFill>
              </a:rPr>
              <a:t>nlog</a:t>
            </a:r>
            <a:r>
              <a:rPr lang="fr-FR" dirty="0">
                <a:solidFill>
                  <a:srgbClr val="FFFF00"/>
                </a:solidFill>
              </a:rPr>
              <a:t>(n)</a:t>
            </a:r>
          </a:p>
          <a:p>
            <a:pPr algn="l"/>
            <a:r>
              <a:rPr lang="fr-FR" dirty="0">
                <a:solidFill>
                  <a:srgbClr val="FF0000"/>
                </a:solidFill>
              </a:rPr>
              <a:t>    − Durée de gourmand.py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8B48675-5A38-426B-908C-5249E57A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29235"/>
              </p:ext>
            </p:extLst>
          </p:nvPr>
        </p:nvGraphicFramePr>
        <p:xfrm>
          <a:off x="8090840" y="1185206"/>
          <a:ext cx="2628901" cy="548640"/>
        </p:xfrm>
        <a:graphic>
          <a:graphicData uri="http://schemas.openxmlformats.org/drawingml/2006/table">
            <a:tbl>
              <a:tblPr/>
              <a:tblGrid>
                <a:gridCol w="774331">
                  <a:extLst>
                    <a:ext uri="{9D8B030D-6E8A-4147-A177-3AD203B41FA5}">
                      <a16:colId xmlns:a16="http://schemas.microsoft.com/office/drawing/2014/main" val="447608785"/>
                    </a:ext>
                  </a:extLst>
                </a:gridCol>
                <a:gridCol w="1003762">
                  <a:extLst>
                    <a:ext uri="{9D8B030D-6E8A-4147-A177-3AD203B41FA5}">
                      <a16:colId xmlns:a16="http://schemas.microsoft.com/office/drawing/2014/main" val="1905808104"/>
                    </a:ext>
                  </a:extLst>
                </a:gridCol>
                <a:gridCol w="850808">
                  <a:extLst>
                    <a:ext uri="{9D8B030D-6E8A-4147-A177-3AD203B41FA5}">
                      <a16:colId xmlns:a16="http://schemas.microsoft.com/office/drawing/2014/main" val="2654281036"/>
                    </a:ext>
                  </a:extLst>
                </a:gridCol>
              </a:tblGrid>
              <a:tr h="1709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Pour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dataSet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 1 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6336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Complexité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Temporelle (s)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0,01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1363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Spatiale (octet)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193 276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09663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3C4F33A3-451E-47BE-8F7C-8D885FF5A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0000" y="1872000"/>
            <a:ext cx="2619740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154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solidFill>
              <a:srgbClr val="64B16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7220</TotalTime>
  <Words>765</Words>
  <Application>Microsoft Office PowerPoint</Application>
  <PresentationFormat>Grand écran</PresentationFormat>
  <Paragraphs>200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Courier New</vt:lpstr>
      <vt:lpstr>1_Thème Office</vt:lpstr>
      <vt:lpstr>Stratégie d’investissement par l’algorithme</vt:lpstr>
      <vt:lpstr>Sommaire</vt:lpstr>
      <vt:lpstr>Avant-propos</vt:lpstr>
      <vt:lpstr>bruteforce.py =&gt; Pseudocode</vt:lpstr>
      <vt:lpstr>bruteforce.py =&gt; Pseudocode</vt:lpstr>
      <vt:lpstr>bruteforce.py =&gt; Performances</vt:lpstr>
      <vt:lpstr>gourmand.py =&gt; Pseudocode</vt:lpstr>
      <vt:lpstr>gourmand.py =&gt; Pseudocode</vt:lpstr>
      <vt:lpstr>gourmand.py =&gt; Performances &amp; cas limites</vt:lpstr>
      <vt:lpstr>brute vs gourm =&gt; Perfs &amp; Cas limite</vt:lpstr>
      <vt:lpstr>knapsack.py =&gt; Pseudocode</vt:lpstr>
      <vt:lpstr>knapsack.py =&gt; Complexité temporelle</vt:lpstr>
      <vt:lpstr>Top-down vs Bottom-up =&gt; Perfs et Cas limite</vt:lpstr>
      <vt:lpstr>Synthèse des 4 méthodes</vt:lpstr>
      <vt:lpstr>Comparaison achats pour dataset1</vt:lpstr>
      <vt:lpstr>Comparaison achats pour dataset2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LLOPIS Geoffrey</dc:creator>
  <cp:lastModifiedBy>LLOPIS Geoffrey</cp:lastModifiedBy>
  <cp:revision>251</cp:revision>
  <dcterms:created xsi:type="dcterms:W3CDTF">2021-07-10T04:40:52Z</dcterms:created>
  <dcterms:modified xsi:type="dcterms:W3CDTF">2022-01-31T06:50:32Z</dcterms:modified>
</cp:coreProperties>
</file>