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61" r:id="rId2"/>
    <p:sldId id="264" r:id="rId3"/>
    <p:sldId id="318" r:id="rId4"/>
    <p:sldId id="317" r:id="rId5"/>
    <p:sldId id="319" r:id="rId6"/>
    <p:sldId id="311" r:id="rId7"/>
    <p:sldId id="313" r:id="rId8"/>
    <p:sldId id="314" r:id="rId9"/>
    <p:sldId id="315" r:id="rId10"/>
    <p:sldId id="316" r:id="rId11"/>
    <p:sldId id="273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2821CCF6-63CD-4027-B159-030D93C63D0B}">
          <p14:sldIdLst>
            <p14:sldId id="261"/>
            <p14:sldId id="264"/>
          </p14:sldIdLst>
        </p14:section>
        <p14:section name="bruteforce - Pseudocode" id="{1707F46F-3635-4945-9638-2F6641B1A94C}">
          <p14:sldIdLst>
            <p14:sldId id="318"/>
            <p14:sldId id="317"/>
            <p14:sldId id="319"/>
          </p14:sldIdLst>
        </p14:section>
        <p14:section name="bruteforce - Perfs" id="{E983AB5B-7300-45BF-8CC5-BDBA9014C0E7}">
          <p14:sldIdLst>
            <p14:sldId id="311"/>
          </p14:sldIdLst>
        </p14:section>
        <p14:section name="optimized - Pseudocode/diagramme" id="{E3EF66F9-02C8-45F0-A757-D705B1A1925E}">
          <p14:sldIdLst>
            <p14:sldId id="313"/>
          </p14:sldIdLst>
        </p14:section>
        <p14:section name="optimized - Cas limites" id="{C7212572-82B6-47DD-815A-BEDB161CE5E4}">
          <p14:sldIdLst>
            <p14:sldId id="314"/>
          </p14:sldIdLst>
        </p14:section>
        <p14:section name="Comparaison perfs brute/opti" id="{03350754-2FCE-42D0-86EB-8889F16C9F5A}">
          <p14:sldIdLst>
            <p14:sldId id="315"/>
          </p14:sldIdLst>
        </p14:section>
        <p14:section name="Idées d'amélioration" id="{9D71F25E-819B-45E9-99F3-CDFED07E59A1}">
          <p14:sldIdLst>
            <p14:sldId id="316"/>
          </p14:sldIdLst>
        </p14:section>
        <p14:section name="Fin - Remerciements" id="{D72A8010-DC23-48C0-A70D-E4FCDD363410}">
          <p14:sldIdLst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D9EF"/>
    <a:srgbClr val="A9D18E"/>
    <a:srgbClr val="64B164"/>
    <a:srgbClr val="272822"/>
    <a:srgbClr val="8BCD29"/>
    <a:srgbClr val="49C8D9"/>
    <a:srgbClr val="399DD1"/>
    <a:srgbClr val="F5F3CE"/>
    <a:srgbClr val="A0A0A0"/>
    <a:srgbClr val="8C8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173" autoAdjust="0"/>
  </p:normalViewPr>
  <p:slideViewPr>
    <p:cSldViewPr snapToGrid="0">
      <p:cViewPr varScale="1">
        <p:scale>
          <a:sx n="98" d="100"/>
          <a:sy n="98" d="100"/>
        </p:scale>
        <p:origin x="15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22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7EF9E709-A5F1-4505-8981-3A1A49D779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05CD2A5-1E24-441B-B170-8A6AC622345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FEFC0-2236-48A2-B120-C759EDA2264F}" type="datetimeFigureOut">
              <a:rPr lang="fr-FR" smtClean="0"/>
              <a:t>08/01/2022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8B654CD-4F64-4FF5-A60A-356C6D1EC18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65E9BF-F2BB-49CB-AC77-449DE20C5F2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81DE52-8B0E-4F52-AB82-FC9964F39A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9871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2C6B1-E7AA-4745-9EA3-948DDA335211}" type="datetimeFigureOut">
              <a:rPr lang="fr-FR" smtClean="0"/>
              <a:t>08/01/2022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40893-6ED6-40C1-AB5D-B389C61459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3251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et bien merci Alexandre.</a:t>
            </a:r>
          </a:p>
          <a:p>
            <a:r>
              <a:rPr lang="fr-FR" dirty="0"/>
              <a:t>bonjour et bienvenu à tous pour cette présentation</a:t>
            </a:r>
          </a:p>
          <a:p>
            <a:r>
              <a:rPr lang="fr-FR" dirty="0"/>
              <a:t>de votre nouvelle application web.</a:t>
            </a:r>
          </a:p>
          <a:p>
            <a:endParaRPr lang="fr-FR" dirty="0"/>
          </a:p>
          <a:p>
            <a:r>
              <a:rPr lang="fr-FR" dirty="0"/>
              <a:t>je suis Geoffrey Llopis, le développeur.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1FAF6C-1674-4845-82B1-6312EC5A7DE2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6005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40893-6ED6-40C1-AB5D-B389C614597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3065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004D64-790D-415B-A48A-9B1FAF913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AF68AA0-518A-44A1-ACC7-0F78B71A6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49BAFD1-0EEB-4A4A-9305-F43EA53FE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EEB52BBF-3D2E-4DB7-B1B2-3EEDAF05D916}" type="datetime1">
              <a:rPr lang="fr-FR" smtClean="0"/>
              <a:pPr/>
              <a:t>08/01/2022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0254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24706C-7CD2-4EA7-A243-D45782F64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2235BDF-007B-470B-A0C3-58C33B032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A6BEB1-3CF3-40A7-BB14-762CC3E684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1B56501-E7FC-4AA4-829C-7EB06C5B501B}" type="datetime1">
              <a:rPr lang="fr-FR" smtClean="0"/>
              <a:t>08/01/2022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8D8EF2-83F9-4CE6-BAD7-C9828B2B9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247DE8-8C98-4E6F-B1F2-424183EE7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F41D2D-641B-4083-93CC-165C3D0DB0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052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F08267A-232A-4C9B-AB7A-6F70C5D4B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CC03DF3-4862-4800-9A5E-CD32372DF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0E8BED-B538-4405-8A08-58C9F86805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E1EA16D8-943B-480F-B7AB-8A20EEC88A30}" type="datetime1">
              <a:rPr lang="fr-FR" smtClean="0"/>
              <a:t>08/01/2022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6D7435-17F1-4F72-924F-3FD767C70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47C93C-77A4-4220-AB9D-1BB931A78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F41D2D-641B-4083-93CC-165C3D0DB0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7055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CD44AF-D4A3-4D9E-82B0-7EAE762A1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8CE3A6-D1BC-4B7C-8320-F0A9459B3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504C16-E0C7-4845-8172-673EAB916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C5A3-9381-4B97-82E4-385F6F49F69F}" type="datetime1">
              <a:rPr lang="fr-FR" smtClean="0"/>
              <a:t>08/01/2022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B88AFF-AAE2-44EC-9B51-CB6896A9D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CE2DF7-3E54-48C7-BFBB-021B30A56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F41D2D-641B-4083-93CC-165C3D0DB0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700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504C16-E0C7-4845-8172-673EAB9163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716E524-F7FE-4CF1-BC8B-47DD9AC23070}" type="datetime1">
              <a:rPr lang="fr-FR" smtClean="0"/>
              <a:t>08/01/2022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B88AFF-AAE2-44EC-9B51-CB6896A9D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CE2DF7-3E54-48C7-BFBB-021B30A56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F41D2D-641B-4083-93CC-165C3D0DB051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D3C02CEC-59A5-40E6-8F07-291C15F195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800" y="1850400"/>
            <a:ext cx="10746000" cy="352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fr-FR" dirty="0"/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7639B97D-31F0-4A21-8C07-4851F7A47BF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22400" y="1814400"/>
            <a:ext cx="5158800" cy="360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900"/>
            </a:lvl1pPr>
            <a:lvl2pPr marL="457189" indent="0">
              <a:buFontTx/>
              <a:buNone/>
              <a:defRPr sz="1900"/>
            </a:lvl2pPr>
            <a:lvl3pPr marL="914377" indent="0">
              <a:buFontTx/>
              <a:buNone/>
              <a:defRPr sz="1900"/>
            </a:lvl3pPr>
            <a:lvl4pPr marL="1371566" indent="0">
              <a:buFontTx/>
              <a:buNone/>
              <a:defRPr sz="1900"/>
            </a:lvl4pPr>
            <a:lvl5pPr marL="1828755" indent="0">
              <a:buFontTx/>
              <a:buNone/>
              <a:defRPr sz="19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C6754ABA-44FB-479E-BE65-E29D3CB5F811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348C4AFC-C9D8-49AC-8FF0-BA9D194CDE2B}"/>
              </a:ext>
            </a:extLst>
          </p:cNvPr>
          <p:cNvSpPr txBox="1">
            <a:spLocks/>
          </p:cNvSpPr>
          <p:nvPr userDrawn="1"/>
        </p:nvSpPr>
        <p:spPr>
          <a:xfrm>
            <a:off x="990600" y="51752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426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532E18-C618-46F2-A0D8-9D16BD2EF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462FBE-5B2E-4F67-9282-60F6FFF1B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2FB92B-8524-4AE5-B078-9D60A3D7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36D8786-97C7-4BAF-A4C9-C839CD61D49F}" type="datetime1">
              <a:rPr lang="fr-FR" smtClean="0"/>
              <a:t>08/01/2022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AF14CF-1CA0-45D1-B96A-CFA450B27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EDA3F9-F120-439C-BD6D-5C8C6D496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F41D2D-641B-4083-93CC-165C3D0DB0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6507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23BD89-D097-498B-9DD3-FB03F58DD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BAE8FB-C1B2-4C95-8B2A-6717228E0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51E4B5-C4BA-432A-8E72-7428001AF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4FC9D63-F7FD-4B57-A10C-53BD374C5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074B9914-FBA4-40D6-94C7-D139128B50C8}" type="datetime1">
              <a:rPr lang="fr-FR" smtClean="0"/>
              <a:t>08/01/2022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CBC128B-D296-4952-892A-CE4775CD1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791B0D-3708-405F-8713-24B907F03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F41D2D-641B-4083-93CC-165C3D0DB0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8365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F4F77C-A706-44E8-8170-4518D67CE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CE74A9-0DCC-421C-A0BB-DB9D56355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F87A297-7055-4C87-BCA7-7449D1C66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56B9943-76F5-4E26-91D7-C75ECEEF0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AD9FC23-923E-47BE-85B2-E153A7C066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4F3792E-8BA8-4E9A-86D8-A8FE989764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1704AF8-D9A6-4385-8AB7-F174826852B4}" type="datetime1">
              <a:rPr lang="fr-FR" smtClean="0"/>
              <a:t>08/01/2022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F7246CF-11C7-4CE1-A643-323F3651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2BE1896-C9E2-4240-A17E-715F92963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F41D2D-641B-4083-93CC-165C3D0DB0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0322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7CE8AC-3E10-4F6A-A265-E552DF397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4B164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6" name="Espace réservé du numéro de diapositive 4">
            <a:extLst>
              <a:ext uri="{FF2B5EF4-FFF2-40B4-BE49-F238E27FC236}">
                <a16:creationId xmlns:a16="http://schemas.microsoft.com/office/drawing/2014/main" id="{0D6A1EBD-DFB0-400C-9590-7D698123B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4B164"/>
                </a:solidFill>
              </a:defRPr>
            </a:lvl1pPr>
          </a:lstStyle>
          <a:p>
            <a:fld id="{2CEE6A89-DFCB-4FC8-A1BB-9845AC41F306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3236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BFF1D53-8D29-4324-834D-F2C04D65D5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DB68652-01BB-4E56-9340-87662979ACA3}" type="datetime1">
              <a:rPr lang="fr-FR" smtClean="0"/>
              <a:t>08/01/2022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0F6D837-0DE5-4977-9982-1BB5488C8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8150D7-0691-499D-8C20-A9315D63C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F41D2D-641B-4083-93CC-165C3D0DB0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8522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C7C846-E48B-4590-BD19-B2BA79850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891BA6-16DA-4963-96B7-6EB34AC18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016ADEA-5A7A-424E-99AE-580E950F7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3740581-6B15-4EA5-99F6-CE3F490B32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EC149F96-B5CE-4558-BCAE-5D6484994026}" type="datetime1">
              <a:rPr lang="fr-FR" smtClean="0"/>
              <a:t>08/01/2022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3CAC9E0-9EE8-4F22-82B7-6C3979DAC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DDF099-895D-4156-A0E7-6F2FA7B8B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F41D2D-641B-4083-93CC-165C3D0DB0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2966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24C943-F050-4D75-99B6-04BF16C90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EBE6402-8D1C-40A5-8B52-7E3AFC417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DB6819-4876-492F-B292-7C356EEDE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D91CE8-0298-43EB-96E4-EC6E7CAC5B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B90BA0F-8B4E-4DE9-A747-69F5CB516130}" type="datetime1">
              <a:rPr lang="fr-FR" smtClean="0"/>
              <a:t>08/01/2022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BAE6EB-3601-47C4-A555-C7A60C585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168E00-C3E0-40CC-A616-10E64A6CC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F41D2D-641B-4083-93CC-165C3D0DB0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532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>
            <a:extLst>
              <a:ext uri="{FF2B5EF4-FFF2-40B4-BE49-F238E27FC236}">
                <a16:creationId xmlns:a16="http://schemas.microsoft.com/office/drawing/2014/main" id="{75FF3784-0F6C-4378-B416-9218ED486BDB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>
              <a:solidFill>
                <a:srgbClr val="64B164"/>
              </a:solidFill>
            </a:endParaRPr>
          </a:p>
        </p:txBody>
      </p:sp>
      <p:sp>
        <p:nvSpPr>
          <p:cNvPr id="12" name="Espace réservé de la date 3">
            <a:extLst>
              <a:ext uri="{FF2B5EF4-FFF2-40B4-BE49-F238E27FC236}">
                <a16:creationId xmlns:a16="http://schemas.microsoft.com/office/drawing/2014/main" id="{D3C3F9DA-064A-404B-8E2B-84A19D7456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4B164"/>
                </a:solidFill>
              </a:defRPr>
            </a:lvl1pPr>
          </a:lstStyle>
          <a:p>
            <a:fld id="{C1D57578-8FE2-4469-A516-156BBECEE892}" type="datetime1">
              <a:rPr lang="fr-FR" smtClean="0"/>
              <a:pPr/>
              <a:t>08/01/2022</a:t>
            </a:fld>
            <a:endParaRPr lang="fr-FR"/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:a16="http://schemas.microsoft.com/office/drawing/2014/main" id="{BA2299FE-EBCA-42D3-87AF-E6A06E297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4B164"/>
                </a:solidFill>
              </a:defRPr>
            </a:lvl1pPr>
          </a:lstStyle>
          <a:p>
            <a:endParaRPr lang="fr-FR"/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58B866FA-3AC9-49F4-B180-B0900AAAA5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0000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64B164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4678367-5072-45AD-B6D7-DF2DF622D4DE}"/>
              </a:ext>
            </a:extLst>
          </p:cNvPr>
          <p:cNvSpPr txBox="1"/>
          <p:nvPr userDrawn="1"/>
        </p:nvSpPr>
        <p:spPr>
          <a:xfrm>
            <a:off x="6422400" y="1814400"/>
            <a:ext cx="5162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>
              <a:solidFill>
                <a:srgbClr val="64B164"/>
              </a:solidFill>
            </a:endParaRPr>
          </a:p>
          <a:p>
            <a:endParaRPr lang="fr-FR" dirty="0">
              <a:solidFill>
                <a:srgbClr val="64B164"/>
              </a:solidFill>
            </a:endParaRPr>
          </a:p>
          <a:p>
            <a:endParaRPr lang="fr-FR" dirty="0">
              <a:solidFill>
                <a:srgbClr val="64B164"/>
              </a:solidFill>
            </a:endParaRPr>
          </a:p>
          <a:p>
            <a:endParaRPr lang="fr-FR" dirty="0">
              <a:solidFill>
                <a:srgbClr val="64B164"/>
              </a:solidFill>
            </a:endParaRPr>
          </a:p>
          <a:p>
            <a:endParaRPr lang="fr-FR" dirty="0">
              <a:solidFill>
                <a:srgbClr val="64B164"/>
              </a:solidFill>
            </a:endParaRPr>
          </a:p>
          <a:p>
            <a:endParaRPr lang="fr-FR" dirty="0">
              <a:solidFill>
                <a:srgbClr val="64B164"/>
              </a:solidFill>
            </a:endParaRPr>
          </a:p>
          <a:p>
            <a:endParaRPr lang="fr-FR" dirty="0">
              <a:solidFill>
                <a:srgbClr val="64B164"/>
              </a:solidFill>
            </a:endParaRPr>
          </a:p>
          <a:p>
            <a:endParaRPr lang="fr-FR" dirty="0">
              <a:solidFill>
                <a:srgbClr val="64B164"/>
              </a:solidFill>
            </a:endParaRPr>
          </a:p>
          <a:p>
            <a:endParaRPr lang="fr-FR" dirty="0">
              <a:solidFill>
                <a:srgbClr val="64B164"/>
              </a:solidFill>
            </a:endParaRPr>
          </a:p>
          <a:p>
            <a:endParaRPr lang="fr-FR" dirty="0">
              <a:solidFill>
                <a:srgbClr val="64B164"/>
              </a:solidFill>
            </a:endParaRPr>
          </a:p>
          <a:p>
            <a:endParaRPr lang="fr-FR" dirty="0">
              <a:solidFill>
                <a:srgbClr val="64B164"/>
              </a:solidFill>
            </a:endParaRPr>
          </a:p>
          <a:p>
            <a:endParaRPr lang="fr-FR" dirty="0">
              <a:solidFill>
                <a:srgbClr val="64B164"/>
              </a:solidFill>
            </a:endParaRPr>
          </a:p>
          <a:p>
            <a:endParaRPr lang="fr-FR" dirty="0">
              <a:solidFill>
                <a:srgbClr val="64B164"/>
              </a:solidFill>
            </a:endParaRPr>
          </a:p>
        </p:txBody>
      </p:sp>
      <p:sp>
        <p:nvSpPr>
          <p:cNvPr id="16" name="Espace réservé du titre 1">
            <a:extLst>
              <a:ext uri="{FF2B5EF4-FFF2-40B4-BE49-F238E27FC236}">
                <a16:creationId xmlns:a16="http://schemas.microsoft.com/office/drawing/2014/main" id="{7C68DCF6-0D8C-40CE-8EA8-75CD25B89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5175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7" name="Espace réservé du texte 2">
            <a:extLst>
              <a:ext uri="{FF2B5EF4-FFF2-40B4-BE49-F238E27FC236}">
                <a16:creationId xmlns:a16="http://schemas.microsoft.com/office/drawing/2014/main" id="{0446DCB4-4778-48F5-BE7C-EF3B69994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9" name="Espace réservé du numéro de diapositive 5">
            <a:extLst>
              <a:ext uri="{FF2B5EF4-FFF2-40B4-BE49-F238E27FC236}">
                <a16:creationId xmlns:a16="http://schemas.microsoft.com/office/drawing/2014/main" id="{0D0BE663-3D25-4AF7-B5DD-90A3AB98AD47}"/>
              </a:ext>
            </a:extLst>
          </p:cNvPr>
          <p:cNvSpPr txBox="1">
            <a:spLocks/>
          </p:cNvSpPr>
          <p:nvPr userDrawn="1"/>
        </p:nvSpPr>
        <p:spPr>
          <a:xfrm>
            <a:off x="8763000" y="65087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>
              <a:solidFill>
                <a:srgbClr val="64B1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470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64B164"/>
          </a:solidFill>
          <a:latin typeface="+mn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64B164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64B164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64B164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4B164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4B164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8C9275B8-12B6-4B15-95AB-49403C58F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27158" y="1565430"/>
            <a:ext cx="2798956" cy="3162663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6C369A9C-72A2-4D1C-978D-4AF891A57690}"/>
              </a:ext>
            </a:extLst>
          </p:cNvPr>
          <p:cNvGrpSpPr/>
          <p:nvPr/>
        </p:nvGrpSpPr>
        <p:grpSpPr>
          <a:xfrm>
            <a:off x="313760" y="6143480"/>
            <a:ext cx="11556096" cy="646331"/>
            <a:chOff x="386630" y="5834715"/>
            <a:chExt cx="11336215" cy="646331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6FD22787-0595-45E1-96F7-ACA4609C91A6}"/>
                </a:ext>
              </a:extLst>
            </p:cNvPr>
            <p:cNvSpPr txBox="1"/>
            <p:nvPr/>
          </p:nvSpPr>
          <p:spPr>
            <a:xfrm>
              <a:off x="838201" y="5834715"/>
              <a:ext cx="108846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Projet fictif réalisé dans le cadre du projet 06 du parcours ‘Développeur d’applications – Python’ d’</a:t>
              </a:r>
              <a:r>
                <a:rPr kumimoji="0" lang="fr-FR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OpenClassrooms</a:t>
              </a:r>
              <a:r>
                <a: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Soutenance du projet 07</a:t>
              </a:r>
            </a:p>
          </p:txBody>
        </p:sp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DB3D5BF1-4254-4B35-91A3-E0A50E319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630" y="5932095"/>
              <a:ext cx="451569" cy="451569"/>
            </a:xfrm>
            <a:prstGeom prst="rect">
              <a:avLst/>
            </a:prstGeom>
          </p:spPr>
        </p:pic>
      </p:grpSp>
      <p:sp>
        <p:nvSpPr>
          <p:cNvPr id="4" name="Sous-titre 3">
            <a:extLst>
              <a:ext uri="{FF2B5EF4-FFF2-40B4-BE49-F238E27FC236}">
                <a16:creationId xmlns:a16="http://schemas.microsoft.com/office/drawing/2014/main" id="{113FD79B-AA35-4A40-A851-176E5645F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4925" y="5255572"/>
            <a:ext cx="9582150" cy="390641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fr-FR" dirty="0"/>
              <a:t>Développeur : Geoffrey Llopis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B665B0F-0E11-414A-9DBA-5B126AF5A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923" y="2335089"/>
            <a:ext cx="9582151" cy="1623347"/>
          </a:xfrm>
        </p:spPr>
        <p:txBody>
          <a:bodyPr>
            <a:normAutofit fontScale="90000"/>
          </a:bodyPr>
          <a:lstStyle/>
          <a:p>
            <a:r>
              <a:rPr lang="fr-FR" dirty="0"/>
              <a:t>Le futur</a:t>
            </a:r>
            <a:br>
              <a:rPr lang="fr-FR" dirty="0"/>
            </a:br>
            <a:r>
              <a:rPr lang="fr-FR" dirty="0"/>
              <a:t>titre</a:t>
            </a:r>
            <a:endParaRPr lang="fr-FR" dirty="0">
              <a:latin typeface="+mn-lt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5E8C03-31E0-47CC-AB94-D43602B3A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??/0?/2022</a:t>
            </a:r>
          </a:p>
        </p:txBody>
      </p:sp>
    </p:spTree>
    <p:extLst>
      <p:ext uri="{BB962C8B-B14F-4D97-AF65-F5344CB8AC3E}">
        <p14:creationId xmlns:p14="http://schemas.microsoft.com/office/powerpoint/2010/main" val="834005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DD166C-6BB7-44CD-B06B-CC20A965A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Idées d’améliorations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A751994-A367-4785-93E4-E8C8525BA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6A89-DFCB-4FC8-A1BB-9845AC41F306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5443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ACF3525-BC08-43EC-977E-2705C9F89C2B}"/>
              </a:ext>
            </a:extLst>
          </p:cNvPr>
          <p:cNvSpPr txBox="1"/>
          <p:nvPr/>
        </p:nvSpPr>
        <p:spPr>
          <a:xfrm>
            <a:off x="4014372" y="3167390"/>
            <a:ext cx="4163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Merci pour votre attention.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C596896-7F48-45BC-8A72-58FAFDE0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6A89-DFCB-4FC8-A1BB-9845AC41F306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5311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03ABB5-3FA6-4B0A-A25F-534C49C06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579667E-28FC-46F2-8E02-1AD4D15D0D20}"/>
              </a:ext>
            </a:extLst>
          </p:cNvPr>
          <p:cNvSpPr txBox="1"/>
          <p:nvPr/>
        </p:nvSpPr>
        <p:spPr>
          <a:xfrm>
            <a:off x="3112851" y="2228671"/>
            <a:ext cx="50012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400" dirty="0">
                <a:solidFill>
                  <a:srgbClr val="64B164"/>
                </a:solidFill>
              </a:rPr>
              <a:t>bruteforce.py</a:t>
            </a:r>
          </a:p>
          <a:p>
            <a:pPr marL="742950" lvl="1" indent="-285750">
              <a:buFontTx/>
              <a:buChar char="-"/>
            </a:pPr>
            <a:r>
              <a:rPr lang="fr-FR" sz="2400" dirty="0">
                <a:solidFill>
                  <a:srgbClr val="64B164"/>
                </a:solidFill>
              </a:rPr>
              <a:t>Pseudocode</a:t>
            </a:r>
          </a:p>
          <a:p>
            <a:pPr marL="742950" lvl="1" indent="-285750">
              <a:buFontTx/>
              <a:buChar char="-"/>
            </a:pPr>
            <a:r>
              <a:rPr lang="fr-FR" sz="2400" dirty="0">
                <a:solidFill>
                  <a:srgbClr val="64B164"/>
                </a:solidFill>
              </a:rPr>
              <a:t>Performances</a:t>
            </a:r>
          </a:p>
          <a:p>
            <a:pPr marL="285750" indent="-285750">
              <a:buFontTx/>
              <a:buChar char="-"/>
            </a:pPr>
            <a:r>
              <a:rPr lang="fr-FR" sz="2400" dirty="0">
                <a:solidFill>
                  <a:srgbClr val="64B164"/>
                </a:solidFill>
              </a:rPr>
              <a:t>optimized.py</a:t>
            </a:r>
          </a:p>
          <a:p>
            <a:pPr marL="742950" lvl="1" indent="-285750">
              <a:buFontTx/>
              <a:buChar char="-"/>
            </a:pPr>
            <a:r>
              <a:rPr lang="fr-FR" sz="2400" dirty="0">
                <a:solidFill>
                  <a:srgbClr val="64B164"/>
                </a:solidFill>
              </a:rPr>
              <a:t>Pseudocode et/ou diagramme</a:t>
            </a:r>
          </a:p>
          <a:p>
            <a:pPr marL="742950" lvl="1" indent="-285750">
              <a:buFontTx/>
              <a:buChar char="-"/>
            </a:pPr>
            <a:r>
              <a:rPr lang="fr-FR" sz="2400" dirty="0">
                <a:solidFill>
                  <a:srgbClr val="64B164"/>
                </a:solidFill>
              </a:rPr>
              <a:t>Cas limites</a:t>
            </a:r>
          </a:p>
          <a:p>
            <a:pPr marL="285750" indent="-285750">
              <a:buFontTx/>
              <a:buChar char="-"/>
            </a:pPr>
            <a:r>
              <a:rPr lang="fr-FR" sz="2400" dirty="0">
                <a:solidFill>
                  <a:srgbClr val="64B164"/>
                </a:solidFill>
              </a:rPr>
              <a:t>Comparaisons performances</a:t>
            </a:r>
          </a:p>
          <a:p>
            <a:pPr marL="742950" lvl="1" indent="-285750">
              <a:buFontTx/>
              <a:buChar char="-"/>
            </a:pPr>
            <a:endParaRPr lang="fr-FR" sz="2400" dirty="0">
              <a:solidFill>
                <a:srgbClr val="64B164"/>
              </a:solidFill>
            </a:endParaRPr>
          </a:p>
          <a:p>
            <a:pPr marL="742950" lvl="1" indent="-285750">
              <a:buFontTx/>
              <a:buChar char="-"/>
            </a:pPr>
            <a:endParaRPr lang="fr-FR" sz="2400" dirty="0">
              <a:solidFill>
                <a:srgbClr val="64B1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31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8151D1B3-3E26-45C7-B2D8-6CBEE3017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0000" y="1440000"/>
            <a:ext cx="6972932" cy="5040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EDD41E2-634D-4556-9D66-0DA5B3A63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bruteforce.py =&gt; Pseudocode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9276D9A-66F8-4FAF-B199-D0EAC7844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2CEE6A89-DFCB-4FC8-A1BB-9845AC41F306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12" name="Accolade fermante 11">
            <a:extLst>
              <a:ext uri="{FF2B5EF4-FFF2-40B4-BE49-F238E27FC236}">
                <a16:creationId xmlns:a16="http://schemas.microsoft.com/office/drawing/2014/main" id="{F3B61D8F-8C43-47F0-BC2C-435AA8AF6070}"/>
              </a:ext>
            </a:extLst>
          </p:cNvPr>
          <p:cNvSpPr/>
          <p:nvPr/>
        </p:nvSpPr>
        <p:spPr>
          <a:xfrm>
            <a:off x="6422516" y="2185823"/>
            <a:ext cx="362583" cy="897759"/>
          </a:xfrm>
          <a:prstGeom prst="rightBrace">
            <a:avLst>
              <a:gd name="adj1" fmla="val 6862"/>
              <a:gd name="adj2" fmla="val 51471"/>
            </a:avLst>
          </a:prstGeom>
          <a:ln w="15875">
            <a:solidFill>
              <a:srgbClr val="64B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Accolade fermante 12">
            <a:extLst>
              <a:ext uri="{FF2B5EF4-FFF2-40B4-BE49-F238E27FC236}">
                <a16:creationId xmlns:a16="http://schemas.microsoft.com/office/drawing/2014/main" id="{DAA41E13-FFC9-4F1A-8375-ED310C91907E}"/>
              </a:ext>
            </a:extLst>
          </p:cNvPr>
          <p:cNvSpPr/>
          <p:nvPr/>
        </p:nvSpPr>
        <p:spPr>
          <a:xfrm>
            <a:off x="6416161" y="3389798"/>
            <a:ext cx="362583" cy="1011207"/>
          </a:xfrm>
          <a:prstGeom prst="rightBrace">
            <a:avLst>
              <a:gd name="adj1" fmla="val 6862"/>
              <a:gd name="adj2" fmla="val 51471"/>
            </a:avLst>
          </a:prstGeom>
          <a:ln w="15875">
            <a:solidFill>
              <a:srgbClr val="64B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ccolade fermante 16">
            <a:extLst>
              <a:ext uri="{FF2B5EF4-FFF2-40B4-BE49-F238E27FC236}">
                <a16:creationId xmlns:a16="http://schemas.microsoft.com/office/drawing/2014/main" id="{12461E6B-4CAA-4259-B0E8-8E5F082F43D1}"/>
              </a:ext>
            </a:extLst>
          </p:cNvPr>
          <p:cNvSpPr/>
          <p:nvPr/>
        </p:nvSpPr>
        <p:spPr>
          <a:xfrm>
            <a:off x="6416161" y="4759169"/>
            <a:ext cx="362583" cy="1597183"/>
          </a:xfrm>
          <a:prstGeom prst="rightBrace">
            <a:avLst>
              <a:gd name="adj1" fmla="val 6862"/>
              <a:gd name="adj2" fmla="val 51471"/>
            </a:avLst>
          </a:prstGeom>
          <a:ln w="15875">
            <a:solidFill>
              <a:srgbClr val="64B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FC19CDB-26D5-4AE0-8C46-A91296F51749}"/>
              </a:ext>
            </a:extLst>
          </p:cNvPr>
          <p:cNvSpPr txBox="1"/>
          <p:nvPr/>
        </p:nvSpPr>
        <p:spPr>
          <a:xfrm>
            <a:off x="1531872" y="59970"/>
            <a:ext cx="4585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Anas, si dans l’idée, c’est correct, </a:t>
            </a:r>
          </a:p>
          <a:p>
            <a:r>
              <a:rPr lang="fr-FR" dirty="0"/>
              <a:t>alors je ferais un meilleur découpage des slides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B3D06FFB-AA9B-43B8-9DF2-77B0B6144207}"/>
                  </a:ext>
                </a:extLst>
              </p:cNvPr>
              <p:cNvSpPr txBox="1"/>
              <p:nvPr/>
            </p:nvSpPr>
            <p:spPr>
              <a:xfrm>
                <a:off x="8406789" y="121212"/>
                <a:ext cx="3823354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rgbClr val="64B164"/>
                    </a:solidFill>
                  </a:rPr>
                  <a:t>n = nombre d’actions du fichier</a:t>
                </a:r>
              </a:p>
              <a:p>
                <a:r>
                  <a:rPr lang="fr-FR" dirty="0">
                    <a:solidFill>
                      <a:srgbClr val="64B164"/>
                    </a:solidFill>
                  </a:rPr>
                  <a:t>C</a:t>
                </a:r>
                <a:r>
                  <a:rPr lang="fr-FR" baseline="-25000" dirty="0">
                    <a:solidFill>
                      <a:srgbClr val="64B164"/>
                    </a:solidFill>
                  </a:rPr>
                  <a:t>i</a:t>
                </a:r>
                <a:r>
                  <a:rPr lang="fr-FR" dirty="0">
                    <a:solidFill>
                      <a:srgbClr val="64B164"/>
                    </a:solidFill>
                  </a:rPr>
                  <a:t> = Constante de la fonction i</a:t>
                </a:r>
              </a:p>
              <a:p>
                <a:r>
                  <a:rPr lang="fr-FR" dirty="0">
                    <a:solidFill>
                      <a:srgbClr val="64B164"/>
                    </a:solidFill>
                  </a:rPr>
                  <a:t>n</a:t>
                </a:r>
                <a:r>
                  <a:rPr lang="fr-FR" baseline="-25000" dirty="0">
                    <a:solidFill>
                      <a:srgbClr val="64B164"/>
                    </a:solidFill>
                  </a:rPr>
                  <a:t>a</a:t>
                </a:r>
                <a:r>
                  <a:rPr lang="fr-FR" dirty="0">
                    <a:solidFill>
                      <a:srgbClr val="64B164"/>
                    </a:solidFill>
                  </a:rPr>
                  <a:t> = nombre actions de la combinaison</a:t>
                </a:r>
              </a:p>
              <a:p>
                <a14:m>
                  <m:oMath xmlns:m="http://schemas.openxmlformats.org/officeDocument/2006/math">
                    <m:r>
                      <a:rPr lang="fr-FR" i="1">
                        <a:solidFill>
                          <a:srgbClr val="64B164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m:rPr>
                        <m:sty m:val="p"/>
                      </m:rPr>
                      <a:rPr lang="fr-FR" b="0" i="0" baseline="-25000" smtClean="0">
                        <a:solidFill>
                          <a:srgbClr val="64B164"/>
                        </a:solidFill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fr-FR" dirty="0">
                    <a:solidFill>
                      <a:srgbClr val="64B164"/>
                    </a:solidFill>
                  </a:rPr>
                  <a:t> = négligeables</a:t>
                </a:r>
              </a:p>
            </p:txBody>
          </p:sp>
        </mc:Choice>
        <mc:Fallback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B3D06FFB-AA9B-43B8-9DF2-77B0B6144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789" y="121212"/>
                <a:ext cx="3823354" cy="1200329"/>
              </a:xfrm>
              <a:prstGeom prst="rect">
                <a:avLst/>
              </a:prstGeom>
              <a:blipFill>
                <a:blip r:embed="rId3"/>
                <a:stretch>
                  <a:fillRect l="-1113" t="-2513" r="-795" b="-65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32DD7BD-1D75-448C-B1CE-AA1C28567E26}"/>
                  </a:ext>
                </a:extLst>
              </p:cNvPr>
              <p:cNvSpPr/>
              <p:nvPr/>
            </p:nvSpPr>
            <p:spPr>
              <a:xfrm>
                <a:off x="7020000" y="2450036"/>
                <a:ext cx="30478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mtClean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fr-FR" b="0" i="0" smtClean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66D9EF"/>
                  </a:solidFill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32DD7BD-1D75-448C-B1CE-AA1C28567E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000" y="2450036"/>
                <a:ext cx="304782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69F74C3-6EEA-41E1-B6F7-95E0D7E87DA1}"/>
                  </a:ext>
                </a:extLst>
              </p:cNvPr>
              <p:cNvSpPr/>
              <p:nvPr/>
            </p:nvSpPr>
            <p:spPr>
              <a:xfrm>
                <a:off x="7020000" y="3710735"/>
                <a:ext cx="43279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mtClean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sSup>
                            <m:sSup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0" smtClean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=   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b="0" i="1" smtClean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66D9EF"/>
                  </a:solidFill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69F74C3-6EEA-41E1-B6F7-95E0D7E87D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000" y="3710735"/>
                <a:ext cx="432798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0D9EFC0-BDC4-4801-8F98-8323AFD12386}"/>
                  </a:ext>
                </a:extLst>
              </p:cNvPr>
              <p:cNvSpPr/>
              <p:nvPr/>
            </p:nvSpPr>
            <p:spPr>
              <a:xfrm>
                <a:off x="7020000" y="5373094"/>
                <a:ext cx="3351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mtClean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fr-FR" b="0" i="0" smtClean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=   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66D9EF"/>
                  </a:solidFill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0D9EFC0-BDC4-4801-8F98-8323AFD123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000" y="5373094"/>
                <a:ext cx="335136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1196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72B8EFA7-C0C8-41CD-BF9C-4D804CE55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1439999"/>
            <a:ext cx="6988906" cy="353838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EDD41E2-634D-4556-9D66-0DA5B3A63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bruteforce.py =&gt; Pseudocode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9276D9A-66F8-4FAF-B199-D0EAC7844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2CEE6A89-DFCB-4FC8-A1BB-9845AC41F306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11" name="Accolade fermante 10">
            <a:extLst>
              <a:ext uri="{FF2B5EF4-FFF2-40B4-BE49-F238E27FC236}">
                <a16:creationId xmlns:a16="http://schemas.microsoft.com/office/drawing/2014/main" id="{C40DAE66-3392-4AE8-AD96-929A30527245}"/>
              </a:ext>
            </a:extLst>
          </p:cNvPr>
          <p:cNvSpPr/>
          <p:nvPr/>
        </p:nvSpPr>
        <p:spPr>
          <a:xfrm>
            <a:off x="6422400" y="1515357"/>
            <a:ext cx="362583" cy="1516971"/>
          </a:xfrm>
          <a:prstGeom prst="rightBrace">
            <a:avLst>
              <a:gd name="adj1" fmla="val 6862"/>
              <a:gd name="adj2" fmla="val 51471"/>
            </a:avLst>
          </a:prstGeom>
          <a:ln w="15875">
            <a:solidFill>
              <a:srgbClr val="64B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ccolade fermante 9">
            <a:extLst>
              <a:ext uri="{FF2B5EF4-FFF2-40B4-BE49-F238E27FC236}">
                <a16:creationId xmlns:a16="http://schemas.microsoft.com/office/drawing/2014/main" id="{51A14258-4489-45B7-9875-6AF7E7BC7EC5}"/>
              </a:ext>
            </a:extLst>
          </p:cNvPr>
          <p:cNvSpPr/>
          <p:nvPr/>
        </p:nvSpPr>
        <p:spPr>
          <a:xfrm>
            <a:off x="6422400" y="3429000"/>
            <a:ext cx="362583" cy="1297004"/>
          </a:xfrm>
          <a:prstGeom prst="rightBrace">
            <a:avLst>
              <a:gd name="adj1" fmla="val 6862"/>
              <a:gd name="adj2" fmla="val 51471"/>
            </a:avLst>
          </a:prstGeom>
          <a:ln w="15875">
            <a:solidFill>
              <a:srgbClr val="64B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E756B57-8AEC-43EA-896D-6AA063F1F03D}"/>
                  </a:ext>
                </a:extLst>
              </p:cNvPr>
              <p:cNvSpPr/>
              <p:nvPr/>
            </p:nvSpPr>
            <p:spPr>
              <a:xfrm>
                <a:off x="7020000" y="2089176"/>
                <a:ext cx="27501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mtClean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fr-FR" b="0" i="0" smtClean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=    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fr-FR" b="0" i="0" smtClean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0" i="1" smtClean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66D9EF"/>
                  </a:solidFill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E756B57-8AEC-43EA-896D-6AA063F1F0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000" y="2089176"/>
                <a:ext cx="275017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2F9A4C5-A6FE-4154-8A13-C8715DC926E3}"/>
                  </a:ext>
                </a:extLst>
              </p:cNvPr>
              <p:cNvSpPr/>
              <p:nvPr/>
            </p:nvSpPr>
            <p:spPr>
              <a:xfrm>
                <a:off x="7020000" y="3892836"/>
                <a:ext cx="31245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mtClean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   =   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66D9EF"/>
                  </a:solidFill>
                </a:endParaRP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2F9A4C5-A6FE-4154-8A13-C8715DC926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000" y="3892836"/>
                <a:ext cx="312451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1921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E001923B-C023-4177-9F88-36A6A04AD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1440000"/>
            <a:ext cx="7539169" cy="179216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EDD41E2-634D-4556-9D66-0DA5B3A63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bruteforce.py =&gt; Pseudocode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9276D9A-66F8-4FAF-B199-D0EAC7844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2CEE6A89-DFCB-4FC8-A1BB-9845AC41F306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11" name="Accolade fermante 10">
            <a:extLst>
              <a:ext uri="{FF2B5EF4-FFF2-40B4-BE49-F238E27FC236}">
                <a16:creationId xmlns:a16="http://schemas.microsoft.com/office/drawing/2014/main" id="{C40DAE66-3392-4AE8-AD96-929A30527245}"/>
              </a:ext>
            </a:extLst>
          </p:cNvPr>
          <p:cNvSpPr/>
          <p:nvPr/>
        </p:nvSpPr>
        <p:spPr>
          <a:xfrm>
            <a:off x="6422400" y="1707086"/>
            <a:ext cx="362583" cy="628998"/>
          </a:xfrm>
          <a:prstGeom prst="rightBrace">
            <a:avLst>
              <a:gd name="adj1" fmla="val 6862"/>
              <a:gd name="adj2" fmla="val 51471"/>
            </a:avLst>
          </a:prstGeom>
          <a:ln w="15875">
            <a:solidFill>
              <a:srgbClr val="64B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BF26404-F3DA-4540-A487-EC6727623E30}"/>
              </a:ext>
            </a:extLst>
          </p:cNvPr>
          <p:cNvSpPr txBox="1"/>
          <p:nvPr/>
        </p:nvSpPr>
        <p:spPr>
          <a:xfrm>
            <a:off x="2286804" y="3268327"/>
            <a:ext cx="3616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64B164"/>
                </a:solidFill>
              </a:rPr>
              <a:t>Soit, pour l’ensemble du </a:t>
            </a:r>
            <a:r>
              <a:rPr lang="fr-FR" dirty="0" err="1">
                <a:solidFill>
                  <a:srgbClr val="64B164"/>
                </a:solidFill>
              </a:rPr>
              <a:t>bruteforce</a:t>
            </a:r>
            <a:r>
              <a:rPr lang="fr-FR" dirty="0">
                <a:solidFill>
                  <a:srgbClr val="64B164"/>
                </a:solidFill>
              </a:rPr>
              <a:t> 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8AD6443-A7CD-4C52-B4C8-3EDFFE6D8C03}"/>
                  </a:ext>
                </a:extLst>
              </p:cNvPr>
              <p:cNvSpPr/>
              <p:nvPr/>
            </p:nvSpPr>
            <p:spPr>
              <a:xfrm>
                <a:off x="7020000" y="1836358"/>
                <a:ext cx="25449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mtClean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  =   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66D9EF"/>
                  </a:solidFill>
                </a:endParaRP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8AD6443-A7CD-4C52-B4C8-3EDFFE6D8C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000" y="1836358"/>
                <a:ext cx="254499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9F00734-CF6A-4E47-8200-3BE287361D96}"/>
                  </a:ext>
                </a:extLst>
              </p:cNvPr>
              <p:cNvSpPr/>
              <p:nvPr/>
            </p:nvSpPr>
            <p:spPr>
              <a:xfrm>
                <a:off x="1943100" y="3816329"/>
                <a:ext cx="8305800" cy="3886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Ο</m:t>
                      </m:r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Ο</m:t>
                              </m:r>
                            </m:e>
                            <m:sub>
                              <m:r>
                                <a:rPr lang="fr-FR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Ο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Ο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Ο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Ο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Ο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fr-FR" i="1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 +</m:t>
                      </m:r>
                      <m:r>
                        <a:rPr lang="fr-FR" i="1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𝜖</m:t>
                      </m:r>
                      <m:r>
                        <a:rPr lang="fr-FR" i="1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   =   </m:t>
                      </m:r>
                      <m:r>
                        <m:rPr>
                          <m:sty m:val="p"/>
                        </m:rPr>
                        <a:rPr lang="fr-FR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Ο</m:t>
                      </m:r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+1+1+1</m:t>
                          </m:r>
                        </m:e>
                      </m:d>
                      <m:r>
                        <a:rPr lang="fr-FR" i="1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fr-FR" i="1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𝜖</m:t>
                      </m:r>
                    </m:oMath>
                  </m:oMathPara>
                </a14:m>
                <a:endParaRPr lang="fr-FR" dirty="0"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9F00734-CF6A-4E47-8200-3BE287361D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100" y="3816329"/>
                <a:ext cx="8305800" cy="3886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414A595-5EA0-45AE-ADCE-7A8DEDFB7225}"/>
                  </a:ext>
                </a:extLst>
              </p:cNvPr>
              <p:cNvSpPr/>
              <p:nvPr/>
            </p:nvSpPr>
            <p:spPr>
              <a:xfrm>
                <a:off x="5486827" y="4660446"/>
                <a:ext cx="1218346" cy="388696"/>
              </a:xfrm>
              <a:prstGeom prst="rect">
                <a:avLst/>
              </a:prstGeom>
              <a:ln>
                <a:solidFill>
                  <a:srgbClr val="66D9EF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mtClean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Ο</m:t>
                      </m:r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fr-FR" i="1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fr-FR" i="1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𝜖</m:t>
                      </m:r>
                    </m:oMath>
                  </m:oMathPara>
                </a14:m>
                <a:endParaRPr lang="fr-FR" dirty="0"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414A595-5EA0-45AE-ADCE-7A8DEDFB72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827" y="4660446"/>
                <a:ext cx="1218346" cy="3886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66D9EF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5150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27B88C-5312-40BD-9D70-538F97EFD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bruteforce.py =&gt; Performances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225B6F3-7B14-47A1-A53B-3DFEA10E7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6A89-DFCB-4FC8-A1BB-9845AC41F306}" type="slidenum">
              <a:rPr lang="fr-FR" smtClean="0"/>
              <a:pPr/>
              <a:t>6</a:t>
            </a:fld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DB54529-8740-4915-BEB4-A483167ED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67828" y="1895631"/>
            <a:ext cx="5852172" cy="43891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256210CD-AD84-4916-83A8-260B0248DAB5}"/>
                  </a:ext>
                </a:extLst>
              </p:cNvPr>
              <p:cNvSpPr txBox="1"/>
              <p:nvPr/>
            </p:nvSpPr>
            <p:spPr>
              <a:xfrm>
                <a:off x="8277765" y="3623461"/>
                <a:ext cx="32140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Complexité temporelle </a:t>
                </a:r>
                <a14:m>
                  <m:oMath xmlns:m="http://schemas.openxmlformats.org/officeDocument/2006/math">
                    <m:r>
                      <a:rPr lang="fr-FR" i="1"/>
                      <m:t>~</m:t>
                    </m:r>
                  </m:oMath>
                </a14:m>
                <a:r>
                  <a:rPr lang="fr-FR" dirty="0"/>
                  <a:t> 10,37s</a:t>
                </a:r>
              </a:p>
            </p:txBody>
          </p:sp>
        </mc:Choice>
        <mc:Fallback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256210CD-AD84-4916-83A8-260B0248D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7765" y="3623461"/>
                <a:ext cx="3214085" cy="369332"/>
              </a:xfrm>
              <a:prstGeom prst="rect">
                <a:avLst/>
              </a:prstGeom>
              <a:blipFill>
                <a:blip r:embed="rId3"/>
                <a:stretch>
                  <a:fillRect l="-1708" t="-8197" r="-759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123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12BD60-FFB7-4FFC-8A8F-58ABA2B92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optimized.py =&gt; Pseudocode/diagrammes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F9381FE-7645-4B0D-93DB-6C2975E58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6A89-DFCB-4FC8-A1BB-9845AC41F306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5117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A2161E-D157-4DD3-8676-561D46832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optimized.py =&gt; Cas limites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80DC6FB-56E6-483B-ABE2-6FA64B789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6A89-DFCB-4FC8-A1BB-9845AC41F306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4144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902EAC-08A5-4F86-BA0C-296DC5B4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Comparaison performances brute/</a:t>
            </a:r>
            <a:r>
              <a:rPr lang="fr-FR" dirty="0" err="1"/>
              <a:t>opti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16F43A3-9526-46B7-AFCD-BAB05B23A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6A89-DFCB-4FC8-A1BB-9845AC41F306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3989922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5065</TotalTime>
  <Words>243</Words>
  <Application>Microsoft Office PowerPoint</Application>
  <PresentationFormat>Grand écran</PresentationFormat>
  <Paragraphs>54</Paragraphs>
  <Slides>11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</vt:lpstr>
      <vt:lpstr>Cambria Math</vt:lpstr>
      <vt:lpstr>1_Thème Office</vt:lpstr>
      <vt:lpstr>Le futur titre</vt:lpstr>
      <vt:lpstr>Sommaire</vt:lpstr>
      <vt:lpstr>bruteforce.py =&gt; Pseudocode</vt:lpstr>
      <vt:lpstr>bruteforce.py =&gt; Pseudocode</vt:lpstr>
      <vt:lpstr>bruteforce.py =&gt; Pseudocode</vt:lpstr>
      <vt:lpstr>bruteforce.py =&gt; Performances</vt:lpstr>
      <vt:lpstr>optimized.py =&gt; Pseudocode/diagrammes</vt:lpstr>
      <vt:lpstr>optimized.py =&gt; Cas limites</vt:lpstr>
      <vt:lpstr>Comparaison performances brute/opti</vt:lpstr>
      <vt:lpstr>Idées d’améliorations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LLOPIS Geoffrey</dc:creator>
  <cp:lastModifiedBy>LLOPIS Geoffrey</cp:lastModifiedBy>
  <cp:revision>146</cp:revision>
  <dcterms:created xsi:type="dcterms:W3CDTF">2021-07-10T04:40:52Z</dcterms:created>
  <dcterms:modified xsi:type="dcterms:W3CDTF">2022-01-08T05:34:23Z</dcterms:modified>
</cp:coreProperties>
</file>