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ey Castel" userId="fe290f080f64c9fb" providerId="LiveId" clId="{0534CE74-D658-4622-87C1-2F794BD7B480}"/>
    <pc:docChg chg="modSld">
      <pc:chgData name="Geoffrey Castel" userId="fe290f080f64c9fb" providerId="LiveId" clId="{0534CE74-D658-4622-87C1-2F794BD7B480}" dt="2023-03-31T16:21:26.764" v="0" actId="14100"/>
      <pc:docMkLst>
        <pc:docMk/>
      </pc:docMkLst>
      <pc:sldChg chg="modSp mod">
        <pc:chgData name="Geoffrey Castel" userId="fe290f080f64c9fb" providerId="LiveId" clId="{0534CE74-D658-4622-87C1-2F794BD7B480}" dt="2023-03-31T16:21:26.764" v="0" actId="14100"/>
        <pc:sldMkLst>
          <pc:docMk/>
          <pc:sldMk cId="0" sldId="257"/>
        </pc:sldMkLst>
        <pc:spChg chg="mod">
          <ac:chgData name="Geoffrey Castel" userId="fe290f080f64c9fb" providerId="LiveId" clId="{0534CE74-D658-4622-87C1-2F794BD7B480}" dt="2023-03-31T16:21:26.764" v="0" actId="14100"/>
          <ac:spMkLst>
            <pc:docMk/>
            <pc:sldMk cId="0" sldId="257"/>
            <ac:spMk id="16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Auteur et date</a:t>
            </a:r>
          </a:p>
        </p:txBody>
      </p:sp>
      <p:sp>
        <p:nvSpPr>
          <p:cNvPr id="1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Titre de la présentation</a:t>
            </a:r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Déclaration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onnées clés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Données clés</a:t>
            </a:r>
          </a:p>
        </p:txBody>
      </p:sp>
      <p:sp>
        <p:nvSpPr>
          <p:cNvPr id="10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 Citation notable 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l de salade avec du riz frit, des œufs durs et des baguette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l avec des beignets de saumon, de la salade et du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l de pâtes pappardelle avec du beurre maître d’hôtel, des noisettes grillées et des lamelles de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l de salade avec du riz frit, des œufs durs et des baguette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ts et citrons vert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Titre de la présentation</a:t>
            </a:r>
          </a:p>
        </p:txBody>
      </p:sp>
      <p:sp>
        <p:nvSpPr>
          <p:cNvPr id="23" name="Auteur et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Auteur et date</a:t>
            </a:r>
          </a:p>
        </p:txBody>
      </p:sp>
      <p:sp>
        <p:nvSpPr>
          <p:cNvPr id="2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l avec des beignets de saumon, de la salade et du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Titre de diapositive</a:t>
            </a:r>
          </a:p>
        </p:txBody>
      </p:sp>
      <p:sp>
        <p:nvSpPr>
          <p:cNvPr id="3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43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44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61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l de pâtes pappardelle avec du beurre maître d’hôtel, des noisettes grillées et des lamelles de parmesan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6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Titre de section</a:t>
            </a:r>
          </a:p>
        </p:txBody>
      </p:sp>
      <p:sp>
        <p:nvSpPr>
          <p:cNvPr id="72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8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8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Titre de l’ordre du jour</a:t>
            </a:r>
          </a:p>
        </p:txBody>
      </p:sp>
      <p:sp>
        <p:nvSpPr>
          <p:cNvPr id="89" name="Sous-titre de l’ordre du jour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l’ordre du jour</a:t>
            </a:r>
          </a:p>
        </p:txBody>
      </p:sp>
      <p:sp>
        <p:nvSpPr>
          <p:cNvPr id="90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Rubriques de l’ordre du jour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Titre de diapositive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es petits chats - 03 / 2023"/>
          <p:cNvSpPr txBox="1">
            <a:spLocks noGrp="1"/>
          </p:cNvSpPr>
          <p:nvPr>
            <p:ph type="body" idx="21"/>
          </p:nvPr>
        </p:nvSpPr>
        <p:spPr>
          <a:xfrm>
            <a:off x="409553" y="12605480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2900">
                <a:solidFill>
                  <a:srgbClr val="9437FF">
                    <a:alpha val="68204"/>
                  </a:srgbClr>
                </a:solidFill>
              </a:defRPr>
            </a:lvl1pPr>
          </a:lstStyle>
          <a:p>
            <a:r>
              <a:t>Les petits chats - 03 / 2023</a:t>
            </a:r>
          </a:p>
        </p:txBody>
      </p:sp>
      <p:pic>
        <p:nvPicPr>
          <p:cNvPr id="152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419" y="5256148"/>
            <a:ext cx="10059248" cy="5786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Rectangle aux angles arrondis"/>
          <p:cNvSpPr/>
          <p:nvPr/>
        </p:nvSpPr>
        <p:spPr>
          <a:xfrm>
            <a:off x="7981207" y="3730037"/>
            <a:ext cx="10523672" cy="2338109"/>
          </a:xfrm>
          <a:prstGeom prst="roundRect">
            <a:avLst>
              <a:gd name="adj" fmla="val 15000"/>
            </a:avLst>
          </a:prstGeom>
          <a:solidFill>
            <a:srgbClr val="9437FF">
              <a:alpha val="682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9437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6" name="Toys and models"/>
          <p:cNvSpPr txBox="1">
            <a:spLocks noGrp="1"/>
          </p:cNvSpPr>
          <p:nvPr>
            <p:ph type="ctrTitle"/>
          </p:nvPr>
        </p:nvSpPr>
        <p:spPr>
          <a:xfrm>
            <a:off x="8929727" y="4182509"/>
            <a:ext cx="8626633" cy="1433164"/>
          </a:xfrm>
          <a:prstGeom prst="rect">
            <a:avLst/>
          </a:prstGeom>
        </p:spPr>
        <p:txBody>
          <a:bodyPr anchor="t"/>
          <a:lstStyle>
            <a:lvl1pPr>
              <a:defRPr sz="8500" spc="-170">
                <a:solidFill>
                  <a:srgbClr val="FFFFFF"/>
                </a:solidFill>
              </a:defRPr>
            </a:lvl1pPr>
          </a:lstStyle>
          <a:p>
            <a:r>
              <a:t>Toys and models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Capture d’écran 2023-03-31 à 13.11.57.png" descr="Capture d’écran 2023-03-31 à 13.11.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83" y="510944"/>
            <a:ext cx="21967753" cy="12251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Capture d’écran 2023-03-30 à 22.00.34.png" descr="Capture d’écran 2023-03-30 à 22.00.3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58" y="601917"/>
            <a:ext cx="21753615" cy="12277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Capture d’écran 2023-03-30 à 22.03.07.png" descr="Capture d’écran 2023-03-30 à 22.03.0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99" y="407243"/>
            <a:ext cx="21956867" cy="12367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Capture d’écran 2023-03-30 à 22.03.50.png" descr="Capture d’écran 2023-03-30 à 22.03.5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57" y="604461"/>
            <a:ext cx="21246400" cy="11988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Capture d’écran 2023-03-30 à 22.05.18.png" descr="Capture d’écran 2023-03-30 à 22.05.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02" y="765022"/>
            <a:ext cx="21677406" cy="12185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Les petits chats - 03 / 2023"/>
          <p:cNvSpPr txBox="1">
            <a:spLocks noGrp="1"/>
          </p:cNvSpPr>
          <p:nvPr>
            <p:ph type="body" idx="21"/>
          </p:nvPr>
        </p:nvSpPr>
        <p:spPr>
          <a:xfrm>
            <a:off x="409553" y="12605480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2900">
                <a:solidFill>
                  <a:srgbClr val="9437FF">
                    <a:alpha val="68204"/>
                  </a:srgbClr>
                </a:solidFill>
              </a:defRPr>
            </a:lvl1pPr>
          </a:lstStyle>
          <a:p>
            <a:r>
              <a:t>Les petits chats - 03 / 2023</a:t>
            </a:r>
          </a:p>
        </p:txBody>
      </p:sp>
      <p:pic>
        <p:nvPicPr>
          <p:cNvPr id="226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419" y="5256148"/>
            <a:ext cx="10059248" cy="5786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Rectangle aux angles arrondis"/>
          <p:cNvSpPr/>
          <p:nvPr/>
        </p:nvSpPr>
        <p:spPr>
          <a:xfrm>
            <a:off x="7981207" y="3730037"/>
            <a:ext cx="10523672" cy="2338109"/>
          </a:xfrm>
          <a:prstGeom prst="roundRect">
            <a:avLst>
              <a:gd name="adj" fmla="val 15000"/>
            </a:avLst>
          </a:prstGeom>
          <a:solidFill>
            <a:srgbClr val="9437FF">
              <a:alpha val="682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9437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0" name="Toys and models"/>
          <p:cNvSpPr txBox="1">
            <a:spLocks noGrp="1"/>
          </p:cNvSpPr>
          <p:nvPr>
            <p:ph type="ctrTitle"/>
          </p:nvPr>
        </p:nvSpPr>
        <p:spPr>
          <a:xfrm>
            <a:off x="8929727" y="4182509"/>
            <a:ext cx="8626633" cy="1433164"/>
          </a:xfrm>
          <a:prstGeom prst="rect">
            <a:avLst/>
          </a:prstGeom>
        </p:spPr>
        <p:txBody>
          <a:bodyPr anchor="t"/>
          <a:lstStyle>
            <a:lvl1pPr>
              <a:defRPr sz="8500" spc="-170">
                <a:solidFill>
                  <a:srgbClr val="FFFFFF"/>
                </a:solidFill>
              </a:defRPr>
            </a:lvl1pPr>
          </a:lstStyle>
          <a:p>
            <a:r>
              <a:t>Toys and models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a team"/>
          <p:cNvSpPr txBox="1">
            <a:spLocks noGrp="1"/>
          </p:cNvSpPr>
          <p:nvPr>
            <p:ph type="title"/>
          </p:nvPr>
        </p:nvSpPr>
        <p:spPr>
          <a:xfrm>
            <a:off x="386007" y="1077359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437FF">
                    <a:alpha val="68204"/>
                  </a:srgbClr>
                </a:solidFill>
              </a:defRPr>
            </a:lvl1pPr>
          </a:lstStyle>
          <a:p>
            <a:r>
              <a:t>La team</a:t>
            </a:r>
          </a:p>
        </p:txBody>
      </p:sp>
      <p:pic>
        <p:nvPicPr>
          <p:cNvPr id="159" name="Capture d’écran 2023-03-29 à 13.51.08.png" descr="Capture d’écran 2023-03-29 à 13.51.08.png"/>
          <p:cNvPicPr>
            <a:picLocks noChangeAspect="1"/>
          </p:cNvPicPr>
          <p:nvPr/>
        </p:nvPicPr>
        <p:blipFill>
          <a:blip r:embed="rId2"/>
          <a:srcRect l="2975" t="4182" r="2975" b="4182"/>
          <a:stretch>
            <a:fillRect/>
          </a:stretch>
        </p:blipFill>
        <p:spPr>
          <a:xfrm>
            <a:off x="1912467" y="4208772"/>
            <a:ext cx="4373439" cy="4597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60" name="photo_cv.JPG" descr="photo_cv.JPG"/>
          <p:cNvPicPr>
            <a:picLocks noChangeAspect="1"/>
          </p:cNvPicPr>
          <p:nvPr/>
        </p:nvPicPr>
        <p:blipFill>
          <a:blip r:embed="rId3"/>
          <a:srcRect l="19732" t="8010" r="13190" b="39108"/>
          <a:stretch>
            <a:fillRect/>
          </a:stretch>
        </p:blipFill>
        <p:spPr>
          <a:xfrm>
            <a:off x="7377170" y="4208772"/>
            <a:ext cx="4373438" cy="4597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61" name="IMG_6851.jpg" descr="IMG_6851.jpg"/>
          <p:cNvPicPr>
            <a:picLocks noChangeAspect="1"/>
          </p:cNvPicPr>
          <p:nvPr/>
        </p:nvPicPr>
        <p:blipFill>
          <a:blip r:embed="rId4"/>
          <a:srcRect l="2" t="1165" r="2" b="18638"/>
          <a:stretch>
            <a:fillRect/>
          </a:stretch>
        </p:blipFill>
        <p:spPr>
          <a:xfrm>
            <a:off x="12901864" y="4208772"/>
            <a:ext cx="4283076" cy="4597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95" extrusionOk="0">
                <a:moveTo>
                  <a:pt x="10800" y="0"/>
                </a:moveTo>
                <a:cubicBezTo>
                  <a:pt x="7978" y="0"/>
                  <a:pt x="5156" y="1005"/>
                  <a:pt x="3002" y="3015"/>
                </a:cubicBezTo>
                <a:cubicBezTo>
                  <a:pt x="1415" y="4497"/>
                  <a:pt x="417" y="6320"/>
                  <a:pt x="0" y="8230"/>
                </a:cubicBezTo>
                <a:lnTo>
                  <a:pt x="0" y="12364"/>
                </a:lnTo>
                <a:cubicBezTo>
                  <a:pt x="417" y="14275"/>
                  <a:pt x="1415" y="16097"/>
                  <a:pt x="3002" y="17579"/>
                </a:cubicBezTo>
                <a:cubicBezTo>
                  <a:pt x="7309" y="21600"/>
                  <a:pt x="14291" y="21600"/>
                  <a:pt x="18598" y="17579"/>
                </a:cubicBezTo>
                <a:cubicBezTo>
                  <a:pt x="20185" y="16097"/>
                  <a:pt x="21183" y="14275"/>
                  <a:pt x="21600" y="12364"/>
                </a:cubicBezTo>
                <a:lnTo>
                  <a:pt x="21600" y="8230"/>
                </a:lnTo>
                <a:cubicBezTo>
                  <a:pt x="21183" y="6320"/>
                  <a:pt x="20185" y="4497"/>
                  <a:pt x="18598" y="3015"/>
                </a:cubicBezTo>
                <a:cubicBezTo>
                  <a:pt x="16444" y="1005"/>
                  <a:pt x="13622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62" name="IMG_2021.jpg" descr="IMG_2021.jpg"/>
          <p:cNvPicPr>
            <a:picLocks noChangeAspect="1"/>
          </p:cNvPicPr>
          <p:nvPr/>
        </p:nvPicPr>
        <p:blipFill>
          <a:blip r:embed="rId5"/>
          <a:srcRect l="4330" t="93" r="37539" b="18015"/>
          <a:stretch>
            <a:fillRect/>
          </a:stretch>
        </p:blipFill>
        <p:spPr>
          <a:xfrm>
            <a:off x="18336197" y="4208772"/>
            <a:ext cx="4373439" cy="4597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63" name="Geoffrey"/>
          <p:cNvSpPr txBox="1"/>
          <p:nvPr/>
        </p:nvSpPr>
        <p:spPr>
          <a:xfrm>
            <a:off x="2336034" y="9498434"/>
            <a:ext cx="3526305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6700" b="1" spc="-133">
                <a:solidFill>
                  <a:srgbClr val="9437FF">
                    <a:alpha val="68204"/>
                  </a:srgbClr>
                </a:solidFill>
              </a:defRPr>
            </a:lvl1pPr>
          </a:lstStyle>
          <a:p>
            <a:r>
              <a:t>Geoffrey</a:t>
            </a:r>
          </a:p>
        </p:txBody>
      </p:sp>
      <p:sp>
        <p:nvSpPr>
          <p:cNvPr id="164" name="Julien"/>
          <p:cNvSpPr txBox="1"/>
          <p:nvPr/>
        </p:nvSpPr>
        <p:spPr>
          <a:xfrm>
            <a:off x="8318419" y="9498434"/>
            <a:ext cx="2490941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6700" b="1" spc="-133">
                <a:solidFill>
                  <a:srgbClr val="9437FF">
                    <a:alpha val="68204"/>
                  </a:srgbClr>
                </a:solidFill>
              </a:defRPr>
            </a:lvl1pPr>
          </a:lstStyle>
          <a:p>
            <a:r>
              <a:t>Julien</a:t>
            </a:r>
          </a:p>
        </p:txBody>
      </p:sp>
      <p:sp>
        <p:nvSpPr>
          <p:cNvPr id="165" name="Julien"/>
          <p:cNvSpPr txBox="1"/>
          <p:nvPr/>
        </p:nvSpPr>
        <p:spPr>
          <a:xfrm>
            <a:off x="13849566" y="9498434"/>
            <a:ext cx="3335373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2389572">
              <a:lnSpc>
                <a:spcPct val="80000"/>
              </a:lnSpc>
              <a:defRPr sz="6566" b="1" spc="-131">
                <a:solidFill>
                  <a:srgbClr val="9437FF">
                    <a:alpha val="68204"/>
                  </a:srgbClr>
                </a:solidFill>
              </a:defRPr>
            </a:lvl1pPr>
          </a:lstStyle>
          <a:p>
            <a:r>
              <a:rPr dirty="0"/>
              <a:t>Julien</a:t>
            </a:r>
          </a:p>
        </p:txBody>
      </p:sp>
      <p:sp>
        <p:nvSpPr>
          <p:cNvPr id="166" name="Elizabeth"/>
          <p:cNvSpPr txBox="1"/>
          <p:nvPr/>
        </p:nvSpPr>
        <p:spPr>
          <a:xfrm>
            <a:off x="18670936" y="9518701"/>
            <a:ext cx="3703960" cy="1113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2413955">
              <a:lnSpc>
                <a:spcPct val="80000"/>
              </a:lnSpc>
              <a:defRPr sz="6633" b="1" spc="-132">
                <a:solidFill>
                  <a:srgbClr val="9437FF">
                    <a:alpha val="68204"/>
                  </a:srgbClr>
                </a:solidFill>
              </a:defRPr>
            </a:lvl1pPr>
          </a:lstStyle>
          <a:p>
            <a:r>
              <a:t>Elizabeth</a:t>
            </a:r>
          </a:p>
        </p:txBody>
      </p:sp>
      <p:pic>
        <p:nvPicPr>
          <p:cNvPr id="167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Ligne"/>
          <p:cNvSpPr/>
          <p:nvPr/>
        </p:nvSpPr>
        <p:spPr>
          <a:xfrm>
            <a:off x="18829" y="2695575"/>
            <a:ext cx="8874076" cy="0"/>
          </a:xfrm>
          <a:prstGeom prst="line">
            <a:avLst/>
          </a:prstGeom>
          <a:ln w="25400">
            <a:solidFill>
              <a:srgbClr val="000000">
                <a:alpha val="4213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a problématique"/>
          <p:cNvSpPr txBox="1">
            <a:spLocks noGrp="1"/>
          </p:cNvSpPr>
          <p:nvPr>
            <p:ph type="title"/>
          </p:nvPr>
        </p:nvSpPr>
        <p:spPr>
          <a:xfrm>
            <a:off x="514209" y="1077359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437FF">
                    <a:alpha val="68204"/>
                  </a:srgbClr>
                </a:solidFill>
              </a:defRPr>
            </a:lvl1pPr>
          </a:lstStyle>
          <a:p>
            <a:r>
              <a:t>La problématique</a:t>
            </a:r>
          </a:p>
        </p:txBody>
      </p:sp>
      <p:pic>
        <p:nvPicPr>
          <p:cNvPr id="172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Ligne"/>
          <p:cNvSpPr/>
          <p:nvPr/>
        </p:nvSpPr>
        <p:spPr>
          <a:xfrm>
            <a:off x="18829" y="2695575"/>
            <a:ext cx="8874076" cy="0"/>
          </a:xfrm>
          <a:prstGeom prst="line">
            <a:avLst/>
          </a:prstGeom>
          <a:ln w="25400">
            <a:solidFill>
              <a:srgbClr val="000000">
                <a:alpha val="4213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5" name="Rectangle aux angles arrondis"/>
          <p:cNvSpPr/>
          <p:nvPr/>
        </p:nvSpPr>
        <p:spPr>
          <a:xfrm>
            <a:off x="186532" y="5688945"/>
            <a:ext cx="21380201" cy="2456185"/>
          </a:xfrm>
          <a:prstGeom prst="roundRect">
            <a:avLst>
              <a:gd name="adj" fmla="val 15000"/>
            </a:avLst>
          </a:prstGeom>
          <a:solidFill>
            <a:srgbClr val="9437FF">
              <a:alpha val="682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9437FF">
                    <a:alpha val="68280"/>
                  </a:srgb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6" name="Création d’un dashboard regroupant différents indicateurs…"/>
          <p:cNvSpPr txBox="1"/>
          <p:nvPr/>
        </p:nvSpPr>
        <p:spPr>
          <a:xfrm>
            <a:off x="427990" y="5890945"/>
            <a:ext cx="23528019" cy="19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6100">
                <a:solidFill>
                  <a:srgbClr val="FFFFFF"/>
                </a:solidFill>
              </a:defRPr>
            </a:pPr>
            <a:r>
              <a:t>Création d’un dashboard regroupant différents indicateurs</a:t>
            </a:r>
          </a:p>
          <a:p>
            <a:pPr algn="just">
              <a:defRPr sz="6100">
                <a:solidFill>
                  <a:srgbClr val="FFFFFF"/>
                </a:solidFill>
              </a:defRPr>
            </a:pPr>
            <a:r>
              <a:t>autour de 4 environnements de Toys and models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es outi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437FF">
                    <a:alpha val="68204"/>
                  </a:srgbClr>
                </a:solidFill>
              </a:defRPr>
            </a:lvl1pPr>
          </a:lstStyle>
          <a:p>
            <a:r>
              <a:t>Les outils</a:t>
            </a:r>
          </a:p>
        </p:txBody>
      </p:sp>
      <p:pic>
        <p:nvPicPr>
          <p:cNvPr id="179" name="Capture d’écran 2023-03-29 à 14.17.13.png" descr="Capture d’écran 2023-03-29 à 14.17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40" y="4495078"/>
            <a:ext cx="4579874" cy="4153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Capture d’écran 2023-03-29 à 14.18.01.png" descr="Capture d’écran 2023-03-29 à 14.18.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837" y="5032354"/>
            <a:ext cx="3800325" cy="365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Capture d’écran 2023-03-29 à 14.19.27.png" descr="Capture d’écran 2023-03-29 à 14.19.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073" y="5779579"/>
            <a:ext cx="5829301" cy="2156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Capture d’écran 2023-03-30 à 21.53.38.png" descr="Capture d’écran 2023-03-30 à 21.53.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99" y="551402"/>
            <a:ext cx="21480060" cy="12075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Capture d’écran 2023-03-30 à 21.56.15.png" descr="Capture d’écran 2023-03-30 à 21.56.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18" y="579260"/>
            <a:ext cx="21780579" cy="12205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Capture d’écran 2023-03-30 à 21.57.15.png" descr="Capture d’écran 2023-03-30 à 21.57.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44" y="568190"/>
            <a:ext cx="21731397" cy="121656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Capture d’écran 2023-03-30 à 21.58.22.png" descr="Capture d’écran 2023-03-30 à 21.58.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70" y="525229"/>
            <a:ext cx="21980631" cy="12293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Capture d’écran 2023-03-30 à 21.59.12.png" descr="Capture d’écran 2023-03-30 à 21.59.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08" y="355385"/>
            <a:ext cx="21721722" cy="12252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Personnalisé</PresentationFormat>
  <Paragraphs>13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Helvetica Neue</vt:lpstr>
      <vt:lpstr>Helvetica Neue Medium</vt:lpstr>
      <vt:lpstr>21_BasicWhite</vt:lpstr>
      <vt:lpstr>Toys and models</vt:lpstr>
      <vt:lpstr>La team</vt:lpstr>
      <vt:lpstr>La problématique</vt:lpstr>
      <vt:lpstr>Les outils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Toys and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Toys and models</dc:title>
  <cp:lastModifiedBy>Geoffrey Castel</cp:lastModifiedBy>
  <cp:revision>1</cp:revision>
  <dcterms:modified xsi:type="dcterms:W3CDTF">2023-03-31T16:21:28Z</dcterms:modified>
</cp:coreProperties>
</file>