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D6AE1F-F385-4E11-B23F-7145962066E0}">
  <a:tblStyle styleId="{7DD6AE1F-F385-4E11-B23F-7145962066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7868a70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7868a70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7868a70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7868a70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7868a70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7868a70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7868a70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7868a70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99ca03c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99ca03c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9ca03c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9ca03c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9ca03c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9ca03c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9ca03c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99ca03c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9ca03c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9ca03c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99ca03c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99ca03c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9ca03ce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9ca03ce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7868a70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7868a70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Projet-web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52800" y="4002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</a:t>
            </a:r>
            <a:r>
              <a:rPr lang="fr"/>
              <a:t>LALIC </a:t>
            </a:r>
            <a:r>
              <a:rPr lang="fr"/>
              <a:t>Geoffrey  et ELMOTACIME Omar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III.	Gestion du projet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itérations:</a:t>
            </a:r>
            <a:br>
              <a:rPr lang="fr"/>
            </a:br>
            <a:r>
              <a:rPr lang="fr"/>
              <a:t>Itérations prévues n’ont pas été suivies à la lettre.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répartition du travail:</a:t>
            </a:r>
            <a:br>
              <a:rPr lang="fr"/>
            </a:br>
            <a:r>
              <a:rPr lang="fr"/>
              <a:t>Geoffrey: 60%, Omar: 40% dû aux problèmes </a:t>
            </a:r>
            <a:r>
              <a:rPr lang="fr"/>
              <a:t>rencontrés.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des outils de gestion Github: Kanban et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025275" y="3009600"/>
            <a:ext cx="46218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IV. 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Présentation des points négatifs et positifs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IV. Présentation des points négatifs et positifs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952500" y="177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{7DD6AE1F-F385-4E11-B23F-7145962066E0}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Points 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négatifs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Points 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positifs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Gestion des itérations (manque d’organisation)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Implémentation des niveaux et de la connexion dans le modèle PAC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Utilisation d’un kanban Github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Implémentation de la connexion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Utilisation du modèle PAC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VI. Démo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41325" y="433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Présentation des différents jeux réalisé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Présentation technique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Gestion du projet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Présentation des points positifs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romanUcPeriod"/>
            </a:pPr>
            <a:r>
              <a:rPr lang="fr" sz="2800">
                <a:latin typeface="Calibri"/>
                <a:ea typeface="Calibri"/>
                <a:cs typeface="Calibri"/>
                <a:sym typeface="Calibri"/>
              </a:rPr>
              <a:t>Démo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romanUcPeriod"/>
            </a:pPr>
            <a:r>
              <a:rPr lang="fr" sz="2800"/>
              <a:t>Présentation des différents jeux réalisé</a:t>
            </a:r>
            <a:endParaRPr/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952500" y="193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{7DD6AE1F-F385-4E11-B23F-7145962066E0}</a:tableStyleId>
              </a:tblPr>
              <a:tblGrid>
                <a:gridCol w="1257225"/>
                <a:gridCol w="3323850"/>
                <a:gridCol w="2657925"/>
              </a:tblGrid>
              <a:tr h="5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Jeux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Démineur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 u="sng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Mots Fléchés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Découvrir toutes les cases non minés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Trouver tous les mots de la grille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Contrainte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Éviter les case minés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 temps impartie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6470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</a:t>
            </a:r>
            <a:r>
              <a:rPr lang="fr"/>
              <a:t>Présentation technique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II.1. Présentation du modèle PAC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650" y="1580113"/>
            <a:ext cx="1755575" cy="24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00" y="1307850"/>
            <a:ext cx="2994325" cy="30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6250" y="1580125"/>
            <a:ext cx="2775460" cy="24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II.2. Démineur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63613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5115084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Abstraction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51" y="1818025"/>
            <a:ext cx="2877925" cy="271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112" y="2074011"/>
            <a:ext cx="4001125" cy="19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II.3. Mots Fléchés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961875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176" name="Google Shape;176;p19"/>
          <p:cNvSpPr txBox="1"/>
          <p:nvPr>
            <p:ph idx="2" type="body"/>
          </p:nvPr>
        </p:nvSpPr>
        <p:spPr>
          <a:xfrm>
            <a:off x="4933196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Abstraction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694" y="1929834"/>
            <a:ext cx="3357550" cy="248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950" y="1856967"/>
            <a:ext cx="3251675" cy="284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II.4. Connexion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80225" y="10138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Enregistrement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25" y="1648374"/>
            <a:ext cx="3403200" cy="3014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037" y="1878227"/>
            <a:ext cx="3810825" cy="255467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2" type="body"/>
          </p:nvPr>
        </p:nvSpPr>
        <p:spPr>
          <a:xfrm>
            <a:off x="4820846" y="1116138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Connexion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I</a:t>
            </a:r>
            <a:r>
              <a:rPr lang="fr"/>
              <a:t>II</a:t>
            </a:r>
            <a:r>
              <a:rPr lang="fr" sz="2800"/>
              <a:t>.	</a:t>
            </a:r>
            <a:r>
              <a:rPr lang="fr" sz="2800"/>
              <a:t>Gestion du projet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