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7" r:id="rId2"/>
    <p:sldId id="355" r:id="rId3"/>
    <p:sldId id="358" r:id="rId4"/>
    <p:sldId id="359" r:id="rId5"/>
    <p:sldId id="360" r:id="rId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56" d="100"/>
          <a:sy n="56" d="100"/>
        </p:scale>
        <p:origin x="288" y="53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old, Geoffrey" userId="84df3a83-fb20-4e73-a9fb-16fe3fc1bec7" providerId="ADAL" clId="{7EDE0CAC-4975-440A-9174-7711D95FEC77}"/>
    <pc:docChg chg="delSld">
      <pc:chgData name="Arnold, Geoffrey" userId="84df3a83-fb20-4e73-a9fb-16fe3fc1bec7" providerId="ADAL" clId="{7EDE0CAC-4975-440A-9174-7711D95FEC77}" dt="2024-11-01T13:56:08.069" v="1" actId="47"/>
      <pc:docMkLst>
        <pc:docMk/>
      </pc:docMkLst>
      <pc:sldChg chg="del">
        <pc:chgData name="Arnold, Geoffrey" userId="84df3a83-fb20-4e73-a9fb-16fe3fc1bec7" providerId="ADAL" clId="{7EDE0CAC-4975-440A-9174-7711D95FEC77}" dt="2024-11-01T13:56:00.952" v="0" actId="47"/>
        <pc:sldMkLst>
          <pc:docMk/>
          <pc:sldMk cId="0" sldId="256"/>
        </pc:sldMkLst>
      </pc:sldChg>
      <pc:sldChg chg="del">
        <pc:chgData name="Arnold, Geoffrey" userId="84df3a83-fb20-4e73-a9fb-16fe3fc1bec7" providerId="ADAL" clId="{7EDE0CAC-4975-440A-9174-7711D95FEC77}" dt="2024-11-01T13:56:00.952" v="0" actId="47"/>
        <pc:sldMkLst>
          <pc:docMk/>
          <pc:sldMk cId="0" sldId="258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0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2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3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4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5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6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7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8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69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71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72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73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74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75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76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77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902236997" sldId="279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81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82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84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285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726582899" sldId="286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95165371" sldId="287"/>
        </pc:sldMkLst>
      </pc:sldChg>
      <pc:sldChg chg="del">
        <pc:chgData name="Arnold, Geoffrey" userId="84df3a83-fb20-4e73-a9fb-16fe3fc1bec7" providerId="ADAL" clId="{7EDE0CAC-4975-440A-9174-7711D95FEC77}" dt="2024-11-01T13:56:00.952" v="0" actId="47"/>
        <pc:sldMkLst>
          <pc:docMk/>
          <pc:sldMk cId="0" sldId="288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612393249" sldId="310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287803935" sldId="330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1823845900" sldId="333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2993260213" sldId="334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1302043175" sldId="335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916659691" sldId="336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640505842" sldId="337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964982385" sldId="338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339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601534042" sldId="340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0" sldId="341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4164326778" sldId="342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2454365942" sldId="343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840051277" sldId="344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2367552177" sldId="345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1581262814" sldId="346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223230357" sldId="347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761584128" sldId="348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28452416" sldId="349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4061343076" sldId="350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1384290522" sldId="351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3746124482" sldId="352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2351212471" sldId="353"/>
        </pc:sldMkLst>
      </pc:sldChg>
      <pc:sldChg chg="del">
        <pc:chgData name="Arnold, Geoffrey" userId="84df3a83-fb20-4e73-a9fb-16fe3fc1bec7" providerId="ADAL" clId="{7EDE0CAC-4975-440A-9174-7711D95FEC77}" dt="2024-11-01T13:56:08.069" v="1" actId="47"/>
        <pc:sldMkLst>
          <pc:docMk/>
          <pc:sldMk cId="807111893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4384-3E0D-4645-A54D-2C10199887D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BA346-703A-4397-828B-ADFF05E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2307" y="2280423"/>
            <a:ext cx="14591030" cy="4205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0" i="0">
                <a:solidFill>
                  <a:srgbClr val="00549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0">
                <a:solidFill>
                  <a:srgbClr val="447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rgbClr val="2127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0">
                <a:solidFill>
                  <a:srgbClr val="447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0">
                <a:solidFill>
                  <a:srgbClr val="447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225889"/>
            <a:ext cx="20104099" cy="1082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35" y="10256232"/>
            <a:ext cx="20099020" cy="1047115"/>
          </a:xfrm>
          <a:custGeom>
            <a:avLst/>
            <a:gdLst/>
            <a:ahLst/>
            <a:cxnLst/>
            <a:rect l="l" t="t" r="r" b="b"/>
            <a:pathLst>
              <a:path w="20099020" h="1047115">
                <a:moveTo>
                  <a:pt x="20098864" y="0"/>
                </a:moveTo>
                <a:lnTo>
                  <a:pt x="0" y="0"/>
                </a:lnTo>
                <a:lnTo>
                  <a:pt x="0" y="1047088"/>
                </a:lnTo>
                <a:lnTo>
                  <a:pt x="20098864" y="1047088"/>
                </a:lnTo>
              </a:path>
            </a:pathLst>
          </a:custGeom>
          <a:ln w="1047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8730" y="176749"/>
            <a:ext cx="18946638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150" b="0" i="0">
                <a:solidFill>
                  <a:srgbClr val="447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0980" y="3992623"/>
            <a:ext cx="18192115" cy="330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rgbClr val="2127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74D33-EA81-D73D-1B10-48CD4F91A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35A15D-4684-0230-D8FD-A8AA810B5FCB}"/>
              </a:ext>
            </a:extLst>
          </p:cNvPr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257DB73-52EF-DB99-99A2-18AF9368D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2650" y="3319737"/>
            <a:ext cx="11126470" cy="76123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lang="en-US" sz="16450" b="1" spc="434" dirty="0">
                <a:solidFill>
                  <a:srgbClr val="F3F3F3"/>
                </a:solidFill>
                <a:latin typeface="Calibri"/>
                <a:cs typeface="Calibri"/>
              </a:rPr>
              <a:t>Connecting to SQL Server</a:t>
            </a:r>
            <a:endParaRPr sz="16450" dirty="0">
              <a:latin typeface="Calibri"/>
              <a:cs typeface="Calibri"/>
            </a:endParaRPr>
          </a:p>
        </p:txBody>
      </p:sp>
      <p:pic>
        <p:nvPicPr>
          <p:cNvPr id="5" name="Picture 4" descr="A logo of a beaver&#10;&#10;Description automatically generated">
            <a:extLst>
              <a:ext uri="{FF2B5EF4-FFF2-40B4-BE49-F238E27FC236}">
                <a16:creationId xmlns:a16="http://schemas.microsoft.com/office/drawing/2014/main" id="{4AB96DAB-B189-8A4F-5EBA-AB644DF186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225" y="6340475"/>
            <a:ext cx="4968875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6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CBAE-3117-E055-2124-53D3CB9E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8049D-3D67-8ECC-7C76-87C86C94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980" y="2149475"/>
            <a:ext cx="18192115" cy="6709529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400" dirty="0"/>
              <a:t>Click Database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/>
              <a:t>Click Driver Manager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/>
              <a:t>Click New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/>
              <a:t>Put the following settings: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Driver Type: Generic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Driver Name: SQL Server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Class Name: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com.microsoft.sqlserver.jdbc.SQLServerDriver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URL Template: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jdbc:sqlserver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://{host}[:{port}][;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={database}]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Default Port: 1433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Default Database: master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Move to the Libraries tab</a:t>
            </a:r>
          </a:p>
        </p:txBody>
      </p:sp>
    </p:spTree>
    <p:extLst>
      <p:ext uri="{BB962C8B-B14F-4D97-AF65-F5344CB8AC3E}">
        <p14:creationId xmlns:p14="http://schemas.microsoft.com/office/powerpoint/2010/main" val="332242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1BDAB-3A46-927E-98DE-1454A3C54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E375-2CA0-F180-B96D-FD4F3D6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88C15-C95D-0459-9D08-A7FF8595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980" y="2149475"/>
            <a:ext cx="18192115" cy="7732886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400" dirty="0"/>
              <a:t>On the Libraries Tab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Click Add File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Navigate to C:/Program Files/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Dbeaver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/plugins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Open mssql-jdbc-12.4.1.jre11.jar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Click Add File again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Navigate to C:/Program Files/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Dbeaver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/bin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Change the file type selector to *.*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Open mssql-jdbc_auth-12.4.1.x64.dll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Click Ok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Click Database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Click New Database Connection</a:t>
            </a:r>
          </a:p>
          <a:p>
            <a:pPr marL="914400" indent="-914400">
              <a:buFont typeface="+mj-lt"/>
              <a:buAutoNum type="arabicPeriod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1" indent="-914400">
              <a:buFont typeface="+mj-lt"/>
              <a:buAutoNum type="arabicPeriod"/>
            </a:pP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9508-DED0-723D-C02E-CFA91E858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F3B3-6F73-3366-1B4E-EEC2D924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0746-97E4-6C28-5B32-DEF9A492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980" y="2149475"/>
            <a:ext cx="18192115" cy="6709529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400" dirty="0"/>
              <a:t>Select your Generic SQL Server from the All tab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Enter the following properties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Host: DEVSQL17\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CountyStat_DW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Port: 50900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Database/Schema: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HealthCare_DataWarehouse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Username: Your T#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Password: Your Windows Password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Click Ok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Double Click the new connection from the Database Navigator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connection should fail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Right click the Connection and select Edit Connection</a:t>
            </a:r>
          </a:p>
        </p:txBody>
      </p:sp>
    </p:spTree>
    <p:extLst>
      <p:ext uri="{BB962C8B-B14F-4D97-AF65-F5344CB8AC3E}">
        <p14:creationId xmlns:p14="http://schemas.microsoft.com/office/powerpoint/2010/main" val="22340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DCC47-0B12-1764-7F6F-0B1AF258C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95F8-763E-FD2A-CEA1-F4A5EBD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F35B-F100-8755-5AA6-3701BB91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980" y="2149475"/>
            <a:ext cx="18192115" cy="4124206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400" dirty="0"/>
              <a:t>Navigate to the Driver properties Tab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 the encrypt property is set to true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Set the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integratedSecurity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property to true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Set the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trustServerCertificate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property to true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Click Test Connection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If you get this screen click OK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If not raise your hand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F4B08-A89B-CF0F-0221-6B13B8A4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0" y="5203909"/>
            <a:ext cx="9058567" cy="39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243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Office Theme</vt:lpstr>
      <vt:lpstr>Connecting to SQL Server</vt:lpstr>
      <vt:lpstr>Connecting to SQL</vt:lpstr>
      <vt:lpstr>Connecting to SQL</vt:lpstr>
      <vt:lpstr>Connecting to SQL</vt:lpstr>
      <vt:lpstr>Connecting to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</dc:title>
  <cp:lastModifiedBy>Arnold, Geoffrey</cp:lastModifiedBy>
  <cp:revision>29</cp:revision>
  <dcterms:created xsi:type="dcterms:W3CDTF">2019-10-29T13:43:56Z</dcterms:created>
  <dcterms:modified xsi:type="dcterms:W3CDTF">2024-11-01T13:56:11Z</dcterms:modified>
</cp:coreProperties>
</file>