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6369-785C-5038-47E7-58492C7AC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127B2-76A4-CF0C-B38E-F479033AA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7FFA0-64BF-0BC9-982C-9973583C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D5EF-EA07-4ED1-B6DF-28036DACE8C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11DA-D016-83C9-7EC6-1A6E1D5F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20DC-1655-35F1-D1B7-DB8DB719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DAB-DE4A-4B24-A186-5E3AE85C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3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70CF-71D3-5201-4388-04C4F6B4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49F14-BA60-911F-894D-4881F8EE8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59683-7756-A9C6-113F-FB087AC4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D5EF-EA07-4ED1-B6DF-28036DACE8C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0CF22-09E9-DE0D-08FD-285121E8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BDB1-CCFE-C1CD-A30D-E628E774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DAB-DE4A-4B24-A186-5E3AE85C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9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EDAF5-3EE8-4947-A939-7AAD2B8A8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8C75F-3783-A694-D814-D50C18567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EBEE-ACC5-E0FD-6874-AEED2677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D5EF-EA07-4ED1-B6DF-28036DACE8C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8EF5E-16EB-A869-ED62-98C739D9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E61-5244-A77E-457F-52ADD9B6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DAB-DE4A-4B24-A186-5E3AE85C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2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C3C6-F8E3-C456-98BE-788D066F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C64F-3509-071A-050E-990A9AFD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4D1B-D993-C839-FB96-2AF9CCAF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D5EF-EA07-4ED1-B6DF-28036DACE8C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2DC8-2136-B6D1-5E3F-AD1B821E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FCB41-6057-8296-2408-9AD7521C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DAB-DE4A-4B24-A186-5E3AE85C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F2E6-9287-5687-5D68-68A21293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40EDD-F64A-818F-C9D5-E5A5C170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4DE9-5F8D-8375-3BAC-CBE08325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D5EF-EA07-4ED1-B6DF-28036DACE8C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60C73-CDA2-06CB-265B-EA879863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48F1-7B74-F326-039C-99CDC9BF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DAB-DE4A-4B24-A186-5E3AE85C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E9AA-62BE-9B0B-6F20-4387E7B0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98EF-A6A7-CD76-819A-F1FFBF3C0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E9024-3D13-8BB0-AC5D-C3B8FD31D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C0DE9-B6A6-F1C8-A930-4563DD44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D5EF-EA07-4ED1-B6DF-28036DACE8C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47B82-40C7-7207-CD83-6FD3BA89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A6405-032B-60A1-D8A9-DB0F3760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DAB-DE4A-4B24-A186-5E3AE85C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9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BD66-A48B-775F-6DD1-F507C5E8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50723-50B1-4E62-278C-09BFE4514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61E65-C063-5CA8-41CA-923A61B3C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B5416-9D77-B1C9-C8CD-F4C2BAD6B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8B275-84A1-FA4B-6A5C-2170DF63D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ADEF-AAD8-2A5D-E0E0-CCCFBC0C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D5EF-EA07-4ED1-B6DF-28036DACE8C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76570-E5CE-3681-E5A5-148B96E3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AEA9E-7429-4C72-F12A-C8CC3481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DAB-DE4A-4B24-A186-5E3AE85C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4CC4-D994-4F25-5515-E4806A4B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EFFDE-230C-0D5F-3F46-2846EDF5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D5EF-EA07-4ED1-B6DF-28036DACE8C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A6BBB-94DF-32D3-7D1C-D80B3A71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35F60-B99C-F794-22DE-D29FB6F4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DAB-DE4A-4B24-A186-5E3AE85C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2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DE1F5-C84C-B37D-E694-8C356FBC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D5EF-EA07-4ED1-B6DF-28036DACE8C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E25E-986B-E106-7244-F8FB0614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418E9-D91B-D5EB-72A3-56495BB8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DAB-DE4A-4B24-A186-5E3AE85C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B99C-E041-FEC1-0624-B7595CD3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C6EC-9DB3-3FEE-FD54-6891E2B2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07A44-D827-84CE-9FDD-D99E98EB2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4E8C0-2A08-8F0F-27F4-09D90731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D5EF-EA07-4ED1-B6DF-28036DACE8C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09759-7DD9-F86C-4E37-70038FCF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9E90A-DBF8-8376-884F-88968175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DAB-DE4A-4B24-A186-5E3AE85C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BDFC-F5DC-9457-8D9C-936A34A4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67BAF-59FC-06F4-9664-FA63BCA03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EC35E-82EC-36E7-5D6F-C9B19366E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6DEF2-9279-BAC7-5304-D6A21020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D5EF-EA07-4ED1-B6DF-28036DACE8C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81211-AB74-AD9F-721E-717FF348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FBDB8-88FC-49C3-B13D-69121519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DAB-DE4A-4B24-A186-5E3AE85C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63504-6D56-4665-3CC3-B7B0DB47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0C457-EBE8-3EBC-8CD7-4E1A0C9D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BB6F-91B2-E521-B60C-8CCD67DE8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D5EF-EA07-4ED1-B6DF-28036DACE8C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1BD9-65F0-D38A-35C5-EEC289CDF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E798-3368-A6CF-D21B-1E8021723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4DAB-DE4A-4B24-A186-5E3AE85C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CBC9-8445-B3CC-8DBF-091A57A21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Predictive Modeling to Identify Key Test Parameters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69960A-CF53-4700-2295-FD394C0B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By Geoffrey Sitwell</a:t>
            </a:r>
          </a:p>
        </p:txBody>
      </p:sp>
    </p:spTree>
    <p:extLst>
      <p:ext uri="{BB962C8B-B14F-4D97-AF65-F5344CB8AC3E}">
        <p14:creationId xmlns:p14="http://schemas.microsoft.com/office/powerpoint/2010/main" val="301319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3016-8E73-7C29-49AF-0F703F32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FA82-AA81-9609-8437-A3E16CC4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0433" cy="4351338"/>
          </a:xfrm>
        </p:spPr>
        <p:txBody>
          <a:bodyPr/>
          <a:lstStyle/>
          <a:p>
            <a:r>
              <a:rPr lang="en-US" dirty="0"/>
              <a:t>Predicting the final performance of assembled parts based on test and inspection results from subcomponents, meta data about the assembly process and final screening criteria for the assembled part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8A178-C2A9-2342-C846-AD4D64DE3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64" y="2141537"/>
            <a:ext cx="6751133" cy="32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EC7F-B98B-0B32-44F5-F6F59695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FE61-DD33-6E19-216D-F68F77B6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32662 of the 33723 rows are passing and so a naive model would predict all devices pass and would have an accuracy of 96.8%.</a:t>
            </a:r>
          </a:p>
          <a:p>
            <a:r>
              <a:rPr lang="en-US" dirty="0"/>
              <a:t>The model with the highest score is the Decision Tree model, but it is likely inappropriate for this exercise since it is probable that it will just find prescribed pass/fail thresholds.</a:t>
            </a:r>
          </a:p>
          <a:p>
            <a:r>
              <a:rPr lang="en-US" dirty="0"/>
              <a:t>The most appropriate model based on score and speed is the Logistic Regression model which consistently scores above 99% in test score and executes on the order of a few seconds.</a:t>
            </a:r>
          </a:p>
          <a:p>
            <a:r>
              <a:rPr lang="en-US" dirty="0"/>
              <a:t>The Logistic Regression model lends us some interesting insights but the one I'll highlight here is for Param9 which has considerably different effects by channel.</a:t>
            </a:r>
          </a:p>
          <a:p>
            <a:r>
              <a:rPr lang="en-US" dirty="0"/>
              <a:t>Param9-1 is strongly (the most strongly of any parameter) positively correlated with Passing chips, Param9-2 and 9-4 are amongst the most negatively correlated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0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695B-18D8-6447-2397-77BAE075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A65C-EDBD-5515-600A-E5CCB156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was most well-suited to our problem due to very low test times and high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C5D4D-8F41-7756-B7B3-38061D4B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13" y="2724720"/>
            <a:ext cx="7052174" cy="34522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B48D8B-ED08-705C-2ED0-70BC0D701F07}"/>
              </a:ext>
            </a:extLst>
          </p:cNvPr>
          <p:cNvSpPr/>
          <p:nvPr/>
        </p:nvSpPr>
        <p:spPr>
          <a:xfrm>
            <a:off x="2689934" y="4676899"/>
            <a:ext cx="6834852" cy="419878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2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7C4B5F-8F17-9EDA-139C-C6D828A30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4" b="4657"/>
          <a:stretch/>
        </p:blipFill>
        <p:spPr>
          <a:xfrm>
            <a:off x="4749800" y="2506662"/>
            <a:ext cx="7442200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5C422-772E-96C4-855B-F4301C67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2F2-20A1-5314-4122-DB493B51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Logistic Regression was dominated by a few parameters (plot below shows every 5</a:t>
            </a:r>
            <a:r>
              <a:rPr lang="en-US" baseline="30000" dirty="0"/>
              <a:t>th</a:t>
            </a:r>
            <a:r>
              <a:rPr lang="en-US" dirty="0"/>
              <a:t>) with most parameters showing to have very little influence over the final result.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874F3-8FE1-6EB7-75E6-52EC1ED7F6F7}"/>
              </a:ext>
            </a:extLst>
          </p:cNvPr>
          <p:cNvSpPr txBox="1"/>
          <p:nvPr/>
        </p:nvSpPr>
        <p:spPr>
          <a:xfrm>
            <a:off x="838200" y="2978052"/>
            <a:ext cx="36703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is evidence that some elements of the screening can reliably be cut-out with no substantial impact on the predictive power which will increase throughput</a:t>
            </a:r>
          </a:p>
        </p:txBody>
      </p:sp>
    </p:spTree>
    <p:extLst>
      <p:ext uri="{BB962C8B-B14F-4D97-AF65-F5344CB8AC3E}">
        <p14:creationId xmlns:p14="http://schemas.microsoft.com/office/powerpoint/2010/main" val="94641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267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Using Predictive Modeling to Identify Key Test Parameters</vt:lpstr>
      <vt:lpstr>Problem Statement</vt:lpstr>
      <vt:lpstr>Summary</vt:lpstr>
      <vt:lpstr>Model Results</vt:lpstr>
      <vt:lpstr>Logistic Regression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Predictive Modeling to Identify Key Test Parameters</dc:title>
  <dc:creator>Geoffrey Sitwell</dc:creator>
  <cp:lastModifiedBy>Geoffrey Sitwell</cp:lastModifiedBy>
  <cp:revision>4</cp:revision>
  <dcterms:created xsi:type="dcterms:W3CDTF">2022-12-12T23:10:33Z</dcterms:created>
  <dcterms:modified xsi:type="dcterms:W3CDTF">2022-12-14T13:55:19Z</dcterms:modified>
</cp:coreProperties>
</file>