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3"/>
    <p:restoredTop sz="94656"/>
  </p:normalViewPr>
  <p:slideViewPr>
    <p:cSldViewPr snapToGrid="0">
      <p:cViewPr varScale="1">
        <p:scale>
          <a:sx n="84" d="100"/>
          <a:sy n="84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668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5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7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2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6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98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9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0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5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5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0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499"/>
            <a:ext cx="5602755" cy="49558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CB753-25D5-41DB-DA42-25D0C4424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87" y="2444161"/>
            <a:ext cx="5139812" cy="2070330"/>
          </a:xfrm>
        </p:spPr>
        <p:txBody>
          <a:bodyPr anchor="b">
            <a:normAutofit fontScale="90000"/>
          </a:bodyPr>
          <a:lstStyle/>
          <a:p>
            <a:r>
              <a:rPr lang="en-GB" dirty="0"/>
              <a:t>Final Remarks about Literature 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5E144-E9B1-0765-FF55-E485C4703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909" y="4514492"/>
            <a:ext cx="4482952" cy="624246"/>
          </a:xfrm>
        </p:spPr>
        <p:txBody>
          <a:bodyPr anchor="t">
            <a:normAutofit/>
          </a:bodyPr>
          <a:lstStyle/>
          <a:p>
            <a:endParaRPr lang="en-GB" dirty="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3199397A-58AF-291E-30E5-1CB2D0767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54" r="30715" b="-1"/>
          <a:stretch/>
        </p:blipFill>
        <p:spPr>
          <a:xfrm>
            <a:off x="7534655" y="10"/>
            <a:ext cx="465734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4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1039-AAC8-EEF0-1AC9-1D262B93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5455E-87B7-A3CD-F00A-0681F73C7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Machine Learning (</a:t>
            </a:r>
            <a:r>
              <a:rPr lang="en-GB" dirty="0" err="1"/>
              <a:t>ChatGPT</a:t>
            </a:r>
            <a:r>
              <a:rPr lang="en-GB" dirty="0"/>
              <a:t>) to gather data from multiple papers. For example:</a:t>
            </a:r>
          </a:p>
          <a:p>
            <a:pPr lvl="1"/>
            <a:r>
              <a:rPr lang="en-GB" dirty="0"/>
              <a:t>Gathering heat capacities of various materials </a:t>
            </a:r>
            <a:r>
              <a:rPr lang="en-GB" dirty="0">
                <a:sym typeface="Wingdings" pitchFamily="2" charset="2"/>
              </a:rPr>
              <a:t> To </a:t>
            </a:r>
            <a:r>
              <a:rPr lang="en-GB" dirty="0"/>
              <a:t>develop material that can adsorb a large amount of thermal energy with minimal change in temperature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will send out a follow up Google Survey to ask how you would like to use machine learning in literature mining.</a:t>
            </a:r>
          </a:p>
          <a:p>
            <a:pPr lvl="1"/>
            <a:r>
              <a:rPr lang="en-GB" sz="1800" dirty="0"/>
              <a:t>Will use your responses to develop a potential second literature mining tutorial.</a:t>
            </a:r>
          </a:p>
        </p:txBody>
      </p:sp>
    </p:spTree>
    <p:extLst>
      <p:ext uri="{BB962C8B-B14F-4D97-AF65-F5344CB8AC3E}">
        <p14:creationId xmlns:p14="http://schemas.microsoft.com/office/powerpoint/2010/main" val="1783202848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84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Goudy Old Style</vt:lpstr>
      <vt:lpstr>Univers Light</vt:lpstr>
      <vt:lpstr>PoiseVTI</vt:lpstr>
      <vt:lpstr>Final Remarks about Literature Data mining</vt:lpstr>
      <vt:lpstr>Future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Remarks about Literature Data mining</dc:title>
  <dc:creator>Geoffrey Weal</dc:creator>
  <cp:lastModifiedBy>Geoffrey Weal</cp:lastModifiedBy>
  <cp:revision>3</cp:revision>
  <dcterms:created xsi:type="dcterms:W3CDTF">2023-03-26T11:48:00Z</dcterms:created>
  <dcterms:modified xsi:type="dcterms:W3CDTF">2023-03-26T11:58:54Z</dcterms:modified>
</cp:coreProperties>
</file>