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895530acc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895530acc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7895530acc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7895530acc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7895530acc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7895530acc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895530acc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7895530acc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895530acc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895530acc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895530acc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895530acc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895530acc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895530acc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895530acc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895530acc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895530acc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895530acc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895530acc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895530acc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895530acc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895530acc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895530acc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7895530acc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Relationship Id="rId5" Type="http://schemas.openxmlformats.org/officeDocument/2006/relationships/image" Target="../media/image10.pn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30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Relationship Id="rId7" Type="http://schemas.openxmlformats.org/officeDocument/2006/relationships/image" Target="../media/image29.png"/><Relationship Id="rId8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rastakoer?tab=projects" TargetMode="External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10.png"/><Relationship Id="rId6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Binômontron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810750" y="2975875"/>
            <a:ext cx="35235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Kevin LE GRAND - Greoffroy DAUMER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450" y="152400"/>
            <a:ext cx="7912150" cy="483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15475"/>
            <a:ext cx="1893050" cy="135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2000" y="4419150"/>
            <a:ext cx="453475" cy="4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05475" y="4426017"/>
            <a:ext cx="453475" cy="460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74575" y="445025"/>
            <a:ext cx="8962200" cy="4448700"/>
          </a:xfrm>
          <a:prstGeom prst="rect">
            <a:avLst/>
          </a:prstGeom>
        </p:spPr>
        <p:txBody>
          <a:bodyPr anchorCtr="0" anchor="t" bIns="91425" lIns="91425" spcFirstLastPara="1" rIns="91425" wrap="square" tIns="1386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600"/>
              <a:t>Démonstration…</a:t>
            </a:r>
            <a:endParaRPr sz="6600"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950" y="4552103"/>
            <a:ext cx="492900" cy="4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2850" y="4552103"/>
            <a:ext cx="492900" cy="4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170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u="sng"/>
              <a:t>Visualisation dans la base de données :</a:t>
            </a:r>
            <a:endParaRPr i="1" u="sng"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8200" y="4599025"/>
            <a:ext cx="363550" cy="3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75" y="4617205"/>
            <a:ext cx="363550" cy="327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950" y="967160"/>
            <a:ext cx="2693825" cy="870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900" y="2305750"/>
            <a:ext cx="2453025" cy="265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56463" y="877575"/>
            <a:ext cx="2693816" cy="368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70825" y="877575"/>
            <a:ext cx="2783075" cy="11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70826" y="2053075"/>
            <a:ext cx="2693801" cy="2909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200" y="4617205"/>
            <a:ext cx="363550" cy="327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235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u="sng"/>
              <a:t>Conclusion :</a:t>
            </a:r>
            <a:endParaRPr i="1" u="sng"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942700"/>
            <a:ext cx="8520600" cy="3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L’appli fonctionne pour toutes les conditions demandées cependant elle reste largement améliorable.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fr" u="sng"/>
              <a:t>Les améliorations à faire :</a:t>
            </a:r>
            <a:endParaRPr i="1"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Finir de gérer toutes les entrées faites par l’utilisateur pour éviter tout bug du programme ou de conflit avec la BDD.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Ajouter la possibilité à l’utilisateur de faire une recherche dans la BDD par projet, dates, prénoms, noms…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Ajouter une table dans la BDD permettant de connaître le niveau d’un élève.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Ajouter des conditions au tri des élèves : par niveau, qu’ils n’aient pas été déjà ensemble sur le dernier projet…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………</a:t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311700" y="4569025"/>
            <a:ext cx="63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Tous les fichiers de ce projet sont récupérable sur 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4572000" y="4569025"/>
            <a:ext cx="37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https://github.com/rastakoer?tab=projects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5000" y="4599025"/>
            <a:ext cx="363550" cy="3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0450" y="4599025"/>
            <a:ext cx="363550" cy="3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u="sng"/>
              <a:t>SOMMAIRE :</a:t>
            </a:r>
            <a:endParaRPr i="1" u="sng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388700" y="1663825"/>
            <a:ext cx="7443600" cy="31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Présentation du projet					page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Organigramme							page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Structure de la base de données			page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Explication du programme				page 5-8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Démonstration							page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Visualisation dans la base de données		</a:t>
            </a:r>
            <a:r>
              <a:rPr lang="fr"/>
              <a:t>page 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Conclusion								page 12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0375" y="4582999"/>
            <a:ext cx="417439" cy="4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179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u="sng"/>
              <a:t>Présentation du projet Binômontron :</a:t>
            </a:r>
            <a:endParaRPr i="1" u="sng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886775"/>
            <a:ext cx="8520600" cy="3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Le but :</a:t>
            </a:r>
            <a:r>
              <a:rPr lang="fr"/>
              <a:t>  Créer une appli permettant de former </a:t>
            </a:r>
            <a:r>
              <a:rPr lang="fr"/>
              <a:t>aléatoirement</a:t>
            </a:r>
            <a:r>
              <a:rPr lang="fr"/>
              <a:t> des groupes d’élèves d’une promo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u="sng"/>
              <a:t>Conditions :</a:t>
            </a:r>
            <a:endParaRPr b="1" u="sng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Une base de données (en MySQL) qui contient une simple table qui liste les élèves de la promo.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Le code(en python) crée des groupes en répartissant, au hasard, les apprenants par 2,3,4…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Un l’élève </a:t>
            </a:r>
            <a:r>
              <a:rPr lang="fr"/>
              <a:t>n'appartient</a:t>
            </a:r>
            <a:r>
              <a:rPr lang="fr"/>
              <a:t> qu'à une seule et unique équipe.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Tous les élèves doivent appartenir à un groupe.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Les listes de groupes, ainsi que leur constitution, sont à afficher.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Tous les échanges avec l'utilisateur (affichages et saisies) se font sur la console.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Stocker en base les groupes constitués, avec leurs dates de création.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900" y="4569023"/>
            <a:ext cx="395125" cy="410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550" y="0"/>
            <a:ext cx="4678500" cy="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u="sng"/>
              <a:t>Organigramme :</a:t>
            </a:r>
            <a:endParaRPr i="1" u="sng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50" y="628125"/>
            <a:ext cx="2878575" cy="34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925" y="3623341"/>
            <a:ext cx="3605800" cy="1169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1725" y="230825"/>
            <a:ext cx="3965276" cy="469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10800000">
            <a:off x="8620975" y="4592600"/>
            <a:ext cx="373900" cy="3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u="sng"/>
              <a:t>Structure de la base de données :</a:t>
            </a:r>
            <a:endParaRPr i="1" u="sng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575" y="1220950"/>
            <a:ext cx="7024849" cy="249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0625" y="4596925"/>
            <a:ext cx="363550" cy="3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28375" y="2852250"/>
            <a:ext cx="6012000" cy="21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u="sng"/>
              <a:t>Quelles difficultés?</a:t>
            </a:r>
            <a:r>
              <a:rPr lang="fr"/>
              <a:t> Mettre en place une base de données où il est facile de récupérer des informations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fr" u="sng"/>
              <a:t>Quelles solutions?</a:t>
            </a:r>
            <a:r>
              <a:rPr lang="fr"/>
              <a:t> Faire une base de données comportant plusieurs table reliées entre elle par une colonne commune (clés étrangères et primaires)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900" y="152400"/>
            <a:ext cx="47491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500" y="1109963"/>
            <a:ext cx="2826650" cy="29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9400" y="4468228"/>
            <a:ext cx="492900" cy="4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975" y="152400"/>
            <a:ext cx="5062024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425" y="152400"/>
            <a:ext cx="2452850" cy="45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8375" y="4515624"/>
            <a:ext cx="443775" cy="4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3900"/>
            <a:ext cx="4571999" cy="482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3900"/>
            <a:ext cx="4267200" cy="2481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5525" y="1971075"/>
            <a:ext cx="2224400" cy="29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1696450" y="3956800"/>
            <a:ext cx="1258500" cy="100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89700" y="4433125"/>
            <a:ext cx="453475" cy="4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43175" y="4506157"/>
            <a:ext cx="334850" cy="328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125" y="152400"/>
            <a:ext cx="4916876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750" y="1494625"/>
            <a:ext cx="3076625" cy="25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9700" y="4433125"/>
            <a:ext cx="453475" cy="4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90525" y="4459861"/>
            <a:ext cx="453475" cy="420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