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5491A31-28C1-47FF-9B95-0D451DB17E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Regression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B4E3B2-46FE-4BFE-B25F-16F6D57D609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02/10/2020 13:02:10 UTC+02:00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fe expectancy map" id="2" name="slide2">
            <a:extLst>
              <a:ext uri="{FF2B5EF4-FFF2-40B4-BE49-F238E27FC236}">
                <a16:creationId xmlns:a16="http://schemas.microsoft.com/office/drawing/2014/main" id="{23515CBC-B6F3-45B2-8147-AC83F2BB82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27" y="0"/>
            <a:ext cx="7976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fe expectancy" id="3" name="slide3">
            <a:extLst>
              <a:ext uri="{FF2B5EF4-FFF2-40B4-BE49-F238E27FC236}">
                <a16:creationId xmlns:a16="http://schemas.microsoft.com/office/drawing/2014/main" id="{295E72F2-C05A-4698-B8C7-945EFCC4F3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57150"/>
            <a:ext cx="101822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fe expectancy evolution" id="4" name="slide4">
            <a:extLst>
              <a:ext uri="{FF2B5EF4-FFF2-40B4-BE49-F238E27FC236}">
                <a16:creationId xmlns:a16="http://schemas.microsoft.com/office/drawing/2014/main" id="{61E4D445-9D80-41F0-9AD1-0C4CC37F39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57150"/>
            <a:ext cx="84391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fe expectancy / Status" id="5" name="slide5">
            <a:extLst>
              <a:ext uri="{FF2B5EF4-FFF2-40B4-BE49-F238E27FC236}">
                <a16:creationId xmlns:a16="http://schemas.microsoft.com/office/drawing/2014/main" id="{E788C19C-6FA8-48EC-B729-F8FA04843F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57150"/>
            <a:ext cx="83439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ult mortality / Life expectancy" id="6" name="slide6">
            <a:extLst>
              <a:ext uri="{FF2B5EF4-FFF2-40B4-BE49-F238E27FC236}">
                <a16:creationId xmlns:a16="http://schemas.microsoft.com/office/drawing/2014/main" id="{C650628D-99E9-4A10-8B3D-D8B416CFCE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8575"/>
            <a:ext cx="843915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ome / Life expextancy" id="7" name="slide7">
            <a:extLst>
              <a:ext uri="{FF2B5EF4-FFF2-40B4-BE49-F238E27FC236}">
                <a16:creationId xmlns:a16="http://schemas.microsoft.com/office/drawing/2014/main" id="{CE15011F-53FA-4A11-9E35-26AC8E9C21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8575"/>
            <a:ext cx="843915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dder score / Life expectancy" id="8" name="slide8">
            <a:extLst>
              <a:ext uri="{FF2B5EF4-FFF2-40B4-BE49-F238E27FC236}">
                <a16:creationId xmlns:a16="http://schemas.microsoft.com/office/drawing/2014/main" id="{0C7CA532-1572-40A6-B4B0-E30A19FE58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8575"/>
            <a:ext cx="843915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2020-10-02T11:02:11Z</dcterms:created>
  <dcterms:modified xsi:type="dcterms:W3CDTF">2020-10-02T11:02:11Z</dcterms:modified>
</cp:coreProperties>
</file>