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0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10BDE-A69E-45C6-8BD5-66DD2E3814B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D0BC0-DFCC-4853-AA05-4961A585FF14}">
      <dgm:prSet phldrT="[Text]"/>
      <dgm:spPr/>
      <dgm:t>
        <a:bodyPr/>
        <a:lstStyle/>
        <a:p>
          <a:r>
            <a:rPr lang="en-US" dirty="0"/>
            <a:t>Lists</a:t>
          </a:r>
        </a:p>
      </dgm:t>
    </dgm:pt>
    <dgm:pt modelId="{8EBFAACF-921D-4668-BFD8-C9C06CB7FA85}" type="parTrans" cxnId="{87CB6028-D45D-4ECF-95A8-82003498B190}">
      <dgm:prSet/>
      <dgm:spPr/>
      <dgm:t>
        <a:bodyPr/>
        <a:lstStyle/>
        <a:p>
          <a:endParaRPr lang="en-US"/>
        </a:p>
      </dgm:t>
    </dgm:pt>
    <dgm:pt modelId="{809F1EA0-3F81-4DD8-B74D-EBDA3E82E24B}" type="sibTrans" cxnId="{87CB6028-D45D-4ECF-95A8-82003498B190}">
      <dgm:prSet/>
      <dgm:spPr/>
      <dgm:t>
        <a:bodyPr/>
        <a:lstStyle/>
        <a:p>
          <a:endParaRPr lang="en-US"/>
        </a:p>
      </dgm:t>
    </dgm:pt>
    <dgm:pt modelId="{0167B33B-F106-4919-B0F8-CC50D72FD7AF}">
      <dgm:prSet phldrT="[Text]"/>
      <dgm:spPr/>
      <dgm:t>
        <a:bodyPr/>
        <a:lstStyle/>
        <a:p>
          <a:r>
            <a:rPr lang="en-US" dirty="0"/>
            <a:t>Blocks</a:t>
          </a:r>
        </a:p>
      </dgm:t>
    </dgm:pt>
    <dgm:pt modelId="{EAE9DB1A-F072-4AE0-BF93-D9846A82C533}" type="parTrans" cxnId="{0DBB86F8-840F-447E-B130-DF22DAFB92BD}">
      <dgm:prSet/>
      <dgm:spPr/>
      <dgm:t>
        <a:bodyPr/>
        <a:lstStyle/>
        <a:p>
          <a:endParaRPr lang="en-US"/>
        </a:p>
      </dgm:t>
    </dgm:pt>
    <dgm:pt modelId="{CE67BDF3-1473-43AA-BE7A-2D2D4F67F4EA}" type="sibTrans" cxnId="{0DBB86F8-840F-447E-B130-DF22DAFB92BD}">
      <dgm:prSet/>
      <dgm:spPr/>
      <dgm:t>
        <a:bodyPr/>
        <a:lstStyle/>
        <a:p>
          <a:endParaRPr lang="en-US"/>
        </a:p>
      </dgm:t>
    </dgm:pt>
    <dgm:pt modelId="{788D74F1-EB7C-49EE-90B7-4167CCEA0AC0}">
      <dgm:prSet phldrT="[Text]"/>
      <dgm:spPr/>
      <dgm:t>
        <a:bodyPr/>
        <a:lstStyle/>
        <a:p>
          <a:r>
            <a:rPr lang="en-US" dirty="0"/>
            <a:t>Cycles</a:t>
          </a:r>
        </a:p>
      </dgm:t>
    </dgm:pt>
    <dgm:pt modelId="{4964105E-10F2-4E69-9795-6A515811C24D}" type="parTrans" cxnId="{F8F3A91A-868B-4D41-94F4-DE5F355881F9}">
      <dgm:prSet/>
      <dgm:spPr/>
      <dgm:t>
        <a:bodyPr/>
        <a:lstStyle/>
        <a:p>
          <a:endParaRPr lang="en-US"/>
        </a:p>
      </dgm:t>
    </dgm:pt>
    <dgm:pt modelId="{B38CFD0F-E6AD-49EF-A1B0-C6F2DECA906D}" type="sibTrans" cxnId="{F8F3A91A-868B-4D41-94F4-DE5F355881F9}">
      <dgm:prSet/>
      <dgm:spPr/>
      <dgm:t>
        <a:bodyPr/>
        <a:lstStyle/>
        <a:p>
          <a:endParaRPr lang="en-US"/>
        </a:p>
      </dgm:t>
    </dgm:pt>
    <dgm:pt modelId="{FAAF10D8-9510-49B6-A4FC-267C7A37FD25}">
      <dgm:prSet phldrT="[Text]"/>
      <dgm:spPr/>
      <dgm:t>
        <a:bodyPr/>
        <a:lstStyle/>
        <a:p>
          <a:r>
            <a:rPr lang="en-US" dirty="0"/>
            <a:t>Arrows</a:t>
          </a:r>
        </a:p>
      </dgm:t>
    </dgm:pt>
    <dgm:pt modelId="{0F61D709-18FC-4008-BDC4-3491B9F3F5DB}" type="parTrans" cxnId="{D93957C6-998F-4FDA-8777-1BB7C4C33160}">
      <dgm:prSet/>
      <dgm:spPr/>
      <dgm:t>
        <a:bodyPr/>
        <a:lstStyle/>
        <a:p>
          <a:endParaRPr lang="en-US"/>
        </a:p>
      </dgm:t>
    </dgm:pt>
    <dgm:pt modelId="{3D586FA4-2185-490B-A364-5C60E94581EF}" type="sibTrans" cxnId="{D93957C6-998F-4FDA-8777-1BB7C4C33160}">
      <dgm:prSet/>
      <dgm:spPr/>
      <dgm:t>
        <a:bodyPr/>
        <a:lstStyle/>
        <a:p>
          <a:endParaRPr lang="en-US"/>
        </a:p>
      </dgm:t>
    </dgm:pt>
    <dgm:pt modelId="{CB63A679-4483-4D94-9F23-836D16E43C7F}">
      <dgm:prSet phldrT="[Text]"/>
      <dgm:spPr/>
      <dgm:t>
        <a:bodyPr/>
        <a:lstStyle/>
        <a:p>
          <a:r>
            <a:rPr lang="en-US" dirty="0"/>
            <a:t>Better than Bullets</a:t>
          </a:r>
        </a:p>
      </dgm:t>
    </dgm:pt>
    <dgm:pt modelId="{5E36659B-733A-4F0E-9D8A-664AFA5669D8}" type="parTrans" cxnId="{1377561E-3A31-4DD0-8862-B6EC7B97B151}">
      <dgm:prSet/>
      <dgm:spPr/>
      <dgm:t>
        <a:bodyPr/>
        <a:lstStyle/>
        <a:p>
          <a:endParaRPr lang="en-US"/>
        </a:p>
      </dgm:t>
    </dgm:pt>
    <dgm:pt modelId="{C8B30A67-FA61-46BC-BF76-3341B6191177}" type="sibTrans" cxnId="{1377561E-3A31-4DD0-8862-B6EC7B97B151}">
      <dgm:prSet/>
      <dgm:spPr/>
      <dgm:t>
        <a:bodyPr/>
        <a:lstStyle/>
        <a:p>
          <a:endParaRPr lang="en-US"/>
        </a:p>
      </dgm:t>
    </dgm:pt>
    <dgm:pt modelId="{AEE43D29-DCE1-4E25-9A70-BCF34D399AB5}">
      <dgm:prSet phldrT="[Text]" phldr="1"/>
      <dgm:spPr/>
      <dgm:t>
        <a:bodyPr/>
        <a:lstStyle/>
        <a:p>
          <a:endParaRPr lang="en-US" dirty="0"/>
        </a:p>
      </dgm:t>
    </dgm:pt>
    <dgm:pt modelId="{347202B1-7A36-4508-A448-AC61FD8AD26D}" type="parTrans" cxnId="{DFB1898C-3E31-4AA8-B6B1-F118F43FC467}">
      <dgm:prSet/>
      <dgm:spPr/>
      <dgm:t>
        <a:bodyPr/>
        <a:lstStyle/>
        <a:p>
          <a:endParaRPr lang="en-US"/>
        </a:p>
      </dgm:t>
    </dgm:pt>
    <dgm:pt modelId="{B6EA4073-1586-47DD-AE4B-200F70895C5E}" type="sibTrans" cxnId="{DFB1898C-3E31-4AA8-B6B1-F118F43FC467}">
      <dgm:prSet/>
      <dgm:spPr/>
      <dgm:t>
        <a:bodyPr/>
        <a:lstStyle/>
        <a:p>
          <a:endParaRPr lang="en-US"/>
        </a:p>
      </dgm:t>
    </dgm:pt>
    <dgm:pt modelId="{98CA5153-5DA8-4620-8F3A-E02C3CFE9E31}" type="pres">
      <dgm:prSet presAssocID="{25910BDE-A69E-45C6-8BD5-66DD2E3814B1}" presName="Name0" presStyleCnt="0">
        <dgm:presLayoutVars>
          <dgm:chMax/>
          <dgm:chPref/>
          <dgm:dir/>
          <dgm:animLvl val="lvl"/>
        </dgm:presLayoutVars>
      </dgm:prSet>
      <dgm:spPr/>
    </dgm:pt>
    <dgm:pt modelId="{B267CC9A-2388-41AC-B02F-FC25D2BD09AE}" type="pres">
      <dgm:prSet presAssocID="{B38D0BC0-DFCC-4853-AA05-4961A585FF14}" presName="composite" presStyleCnt="0"/>
      <dgm:spPr/>
    </dgm:pt>
    <dgm:pt modelId="{94D2B19B-7C5E-4841-801B-D5E7439406D6}" type="pres">
      <dgm:prSet presAssocID="{B38D0BC0-DFCC-4853-AA05-4961A585FF1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2C2C1379-D9DA-48F0-BA5F-E7040CE1E8F1}" type="pres">
      <dgm:prSet presAssocID="{B38D0BC0-DFCC-4853-AA05-4961A585FF1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6700B49-1F10-4398-A985-1BF697E656A0}" type="pres">
      <dgm:prSet presAssocID="{B38D0BC0-DFCC-4853-AA05-4961A585FF14}" presName="BalanceSpacing" presStyleCnt="0"/>
      <dgm:spPr/>
    </dgm:pt>
    <dgm:pt modelId="{019E3119-8F5E-4564-9120-1C8B1B724A3B}" type="pres">
      <dgm:prSet presAssocID="{B38D0BC0-DFCC-4853-AA05-4961A585FF14}" presName="BalanceSpacing1" presStyleCnt="0"/>
      <dgm:spPr/>
    </dgm:pt>
    <dgm:pt modelId="{021BE490-1BF1-4873-8E88-2DD15411B03A}" type="pres">
      <dgm:prSet presAssocID="{809F1EA0-3F81-4DD8-B74D-EBDA3E82E24B}" presName="Accent1Text" presStyleLbl="node1" presStyleIdx="1" presStyleCnt="6"/>
      <dgm:spPr/>
    </dgm:pt>
    <dgm:pt modelId="{717AED0C-A1F5-4F42-8C06-7930DFA3A539}" type="pres">
      <dgm:prSet presAssocID="{809F1EA0-3F81-4DD8-B74D-EBDA3E82E24B}" presName="spaceBetweenRectangles" presStyleCnt="0"/>
      <dgm:spPr/>
    </dgm:pt>
    <dgm:pt modelId="{07E9DEC3-5463-474C-835F-1D09FA8012CC}" type="pres">
      <dgm:prSet presAssocID="{788D74F1-EB7C-49EE-90B7-4167CCEA0AC0}" presName="composite" presStyleCnt="0"/>
      <dgm:spPr/>
    </dgm:pt>
    <dgm:pt modelId="{8FE06D5C-1DB0-42FB-9629-0E658D6DE123}" type="pres">
      <dgm:prSet presAssocID="{788D74F1-EB7C-49EE-90B7-4167CCEA0AC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F571264-6CBB-4B8B-A2FE-108B27ED5A20}" type="pres">
      <dgm:prSet presAssocID="{788D74F1-EB7C-49EE-90B7-4167CCEA0AC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BE9125C-AF11-4375-9B54-AE7DCF806410}" type="pres">
      <dgm:prSet presAssocID="{788D74F1-EB7C-49EE-90B7-4167CCEA0AC0}" presName="BalanceSpacing" presStyleCnt="0"/>
      <dgm:spPr/>
    </dgm:pt>
    <dgm:pt modelId="{819670F6-B44F-4AC5-9A19-B722992141D4}" type="pres">
      <dgm:prSet presAssocID="{788D74F1-EB7C-49EE-90B7-4167CCEA0AC0}" presName="BalanceSpacing1" presStyleCnt="0"/>
      <dgm:spPr/>
    </dgm:pt>
    <dgm:pt modelId="{163DA4EF-1E38-4F0F-B7B9-20CBB54DD36C}" type="pres">
      <dgm:prSet presAssocID="{B38CFD0F-E6AD-49EF-A1B0-C6F2DECA906D}" presName="Accent1Text" presStyleLbl="node1" presStyleIdx="3" presStyleCnt="6"/>
      <dgm:spPr/>
    </dgm:pt>
    <dgm:pt modelId="{0956FD2E-6097-4921-81F6-3CE14B24961E}" type="pres">
      <dgm:prSet presAssocID="{B38CFD0F-E6AD-49EF-A1B0-C6F2DECA906D}" presName="spaceBetweenRectangles" presStyleCnt="0"/>
      <dgm:spPr/>
    </dgm:pt>
    <dgm:pt modelId="{2FDDB90F-2CA8-4D72-A47A-77DB63516FE5}" type="pres">
      <dgm:prSet presAssocID="{CB63A679-4483-4D94-9F23-836D16E43C7F}" presName="composite" presStyleCnt="0"/>
      <dgm:spPr/>
    </dgm:pt>
    <dgm:pt modelId="{23CB0C37-3453-4082-8CF8-7BFD24F7E825}" type="pres">
      <dgm:prSet presAssocID="{CB63A679-4483-4D94-9F23-836D16E43C7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EAD47EC-5A63-460C-A912-2D8985EE32F5}" type="pres">
      <dgm:prSet presAssocID="{CB63A679-4483-4D94-9F23-836D16E43C7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CA7D775-348B-404D-A5DA-FD6B84E483C5}" type="pres">
      <dgm:prSet presAssocID="{CB63A679-4483-4D94-9F23-836D16E43C7F}" presName="BalanceSpacing" presStyleCnt="0"/>
      <dgm:spPr/>
    </dgm:pt>
    <dgm:pt modelId="{A1C1EB67-11A6-485F-8245-FDBF665BE674}" type="pres">
      <dgm:prSet presAssocID="{CB63A679-4483-4D94-9F23-836D16E43C7F}" presName="BalanceSpacing1" presStyleCnt="0"/>
      <dgm:spPr/>
    </dgm:pt>
    <dgm:pt modelId="{824A4FC8-BC2D-48F7-BC9F-75222D8B2217}" type="pres">
      <dgm:prSet presAssocID="{C8B30A67-FA61-46BC-BF76-3341B6191177}" presName="Accent1Text" presStyleLbl="node1" presStyleIdx="5" presStyleCnt="6"/>
      <dgm:spPr/>
    </dgm:pt>
  </dgm:ptLst>
  <dgm:cxnLst>
    <dgm:cxn modelId="{F8F3A91A-868B-4D41-94F4-DE5F355881F9}" srcId="{25910BDE-A69E-45C6-8BD5-66DD2E3814B1}" destId="{788D74F1-EB7C-49EE-90B7-4167CCEA0AC0}" srcOrd="1" destOrd="0" parTransId="{4964105E-10F2-4E69-9795-6A515811C24D}" sibTransId="{B38CFD0F-E6AD-49EF-A1B0-C6F2DECA906D}"/>
    <dgm:cxn modelId="{3121C61A-2EAA-4123-B744-0BE7FDB51C0F}" type="presOf" srcId="{B38CFD0F-E6AD-49EF-A1B0-C6F2DECA906D}" destId="{163DA4EF-1E38-4F0F-B7B9-20CBB54DD36C}" srcOrd="0" destOrd="0" presId="urn:microsoft.com/office/officeart/2008/layout/AlternatingHexagons"/>
    <dgm:cxn modelId="{1377561E-3A31-4DD0-8862-B6EC7B97B151}" srcId="{25910BDE-A69E-45C6-8BD5-66DD2E3814B1}" destId="{CB63A679-4483-4D94-9F23-836D16E43C7F}" srcOrd="2" destOrd="0" parTransId="{5E36659B-733A-4F0E-9D8A-664AFA5669D8}" sibTransId="{C8B30A67-FA61-46BC-BF76-3341B6191177}"/>
    <dgm:cxn modelId="{87CB6028-D45D-4ECF-95A8-82003498B190}" srcId="{25910BDE-A69E-45C6-8BD5-66DD2E3814B1}" destId="{B38D0BC0-DFCC-4853-AA05-4961A585FF14}" srcOrd="0" destOrd="0" parTransId="{8EBFAACF-921D-4668-BFD8-C9C06CB7FA85}" sibTransId="{809F1EA0-3F81-4DD8-B74D-EBDA3E82E24B}"/>
    <dgm:cxn modelId="{AF4F1364-8D9E-4562-A4AF-34B76A659249}" type="presOf" srcId="{FAAF10D8-9510-49B6-A4FC-267C7A37FD25}" destId="{7F571264-6CBB-4B8B-A2FE-108B27ED5A20}" srcOrd="0" destOrd="0" presId="urn:microsoft.com/office/officeart/2008/layout/AlternatingHexagons"/>
    <dgm:cxn modelId="{62755649-BE83-49A1-95B0-9BBED5C9F3A5}" type="presOf" srcId="{0167B33B-F106-4919-B0F8-CC50D72FD7AF}" destId="{2C2C1379-D9DA-48F0-BA5F-E7040CE1E8F1}" srcOrd="0" destOrd="0" presId="urn:microsoft.com/office/officeart/2008/layout/AlternatingHexagons"/>
    <dgm:cxn modelId="{96F2436E-28AD-4F34-8E72-0A3CB1AB5AED}" type="presOf" srcId="{25910BDE-A69E-45C6-8BD5-66DD2E3814B1}" destId="{98CA5153-5DA8-4620-8F3A-E02C3CFE9E31}" srcOrd="0" destOrd="0" presId="urn:microsoft.com/office/officeart/2008/layout/AlternatingHexagons"/>
    <dgm:cxn modelId="{B61D1971-EA1C-4FDD-ADE0-4B0A70E338D8}" type="presOf" srcId="{C8B30A67-FA61-46BC-BF76-3341B6191177}" destId="{824A4FC8-BC2D-48F7-BC9F-75222D8B2217}" srcOrd="0" destOrd="0" presId="urn:microsoft.com/office/officeart/2008/layout/AlternatingHexagons"/>
    <dgm:cxn modelId="{8A7BED55-08CE-46B1-8F7C-07C27BEE5F8B}" type="presOf" srcId="{AEE43D29-DCE1-4E25-9A70-BCF34D399AB5}" destId="{1EAD47EC-5A63-460C-A912-2D8985EE32F5}" srcOrd="0" destOrd="0" presId="urn:microsoft.com/office/officeart/2008/layout/AlternatingHexagons"/>
    <dgm:cxn modelId="{62B95D79-A238-4921-B09E-5CCADA8C4B18}" type="presOf" srcId="{CB63A679-4483-4D94-9F23-836D16E43C7F}" destId="{23CB0C37-3453-4082-8CF8-7BFD24F7E825}" srcOrd="0" destOrd="0" presId="urn:microsoft.com/office/officeart/2008/layout/AlternatingHexagons"/>
    <dgm:cxn modelId="{DFB1898C-3E31-4AA8-B6B1-F118F43FC467}" srcId="{CB63A679-4483-4D94-9F23-836D16E43C7F}" destId="{AEE43D29-DCE1-4E25-9A70-BCF34D399AB5}" srcOrd="0" destOrd="0" parTransId="{347202B1-7A36-4508-A448-AC61FD8AD26D}" sibTransId="{B6EA4073-1586-47DD-AE4B-200F70895C5E}"/>
    <dgm:cxn modelId="{089EE49D-8A99-42D7-91B2-B83FAFBC2BEF}" type="presOf" srcId="{809F1EA0-3F81-4DD8-B74D-EBDA3E82E24B}" destId="{021BE490-1BF1-4873-8E88-2DD15411B03A}" srcOrd="0" destOrd="0" presId="urn:microsoft.com/office/officeart/2008/layout/AlternatingHexagons"/>
    <dgm:cxn modelId="{9C79BCA9-907D-4E04-8FE4-C5B08F8E7128}" type="presOf" srcId="{788D74F1-EB7C-49EE-90B7-4167CCEA0AC0}" destId="{8FE06D5C-1DB0-42FB-9629-0E658D6DE123}" srcOrd="0" destOrd="0" presId="urn:microsoft.com/office/officeart/2008/layout/AlternatingHexagons"/>
    <dgm:cxn modelId="{D93957C6-998F-4FDA-8777-1BB7C4C33160}" srcId="{788D74F1-EB7C-49EE-90B7-4167CCEA0AC0}" destId="{FAAF10D8-9510-49B6-A4FC-267C7A37FD25}" srcOrd="0" destOrd="0" parTransId="{0F61D709-18FC-4008-BDC4-3491B9F3F5DB}" sibTransId="{3D586FA4-2185-490B-A364-5C60E94581EF}"/>
    <dgm:cxn modelId="{205475ED-39E9-4FA4-871B-E81B31883252}" type="presOf" srcId="{B38D0BC0-DFCC-4853-AA05-4961A585FF14}" destId="{94D2B19B-7C5E-4841-801B-D5E7439406D6}" srcOrd="0" destOrd="0" presId="urn:microsoft.com/office/officeart/2008/layout/AlternatingHexagons"/>
    <dgm:cxn modelId="{0DBB86F8-840F-447E-B130-DF22DAFB92BD}" srcId="{B38D0BC0-DFCC-4853-AA05-4961A585FF14}" destId="{0167B33B-F106-4919-B0F8-CC50D72FD7AF}" srcOrd="0" destOrd="0" parTransId="{EAE9DB1A-F072-4AE0-BF93-D9846A82C533}" sibTransId="{CE67BDF3-1473-43AA-BE7A-2D2D4F67F4EA}"/>
    <dgm:cxn modelId="{5BE79D27-9B6D-4E30-92CF-9D6C9974EE82}" type="presParOf" srcId="{98CA5153-5DA8-4620-8F3A-E02C3CFE9E31}" destId="{B267CC9A-2388-41AC-B02F-FC25D2BD09AE}" srcOrd="0" destOrd="0" presId="urn:microsoft.com/office/officeart/2008/layout/AlternatingHexagons"/>
    <dgm:cxn modelId="{32F6582F-A1C2-44F8-A1A4-15E6988A7ED4}" type="presParOf" srcId="{B267CC9A-2388-41AC-B02F-FC25D2BD09AE}" destId="{94D2B19B-7C5E-4841-801B-D5E7439406D6}" srcOrd="0" destOrd="0" presId="urn:microsoft.com/office/officeart/2008/layout/AlternatingHexagons"/>
    <dgm:cxn modelId="{B6A8B95B-2129-4D74-A2DD-61B9547DF17D}" type="presParOf" srcId="{B267CC9A-2388-41AC-B02F-FC25D2BD09AE}" destId="{2C2C1379-D9DA-48F0-BA5F-E7040CE1E8F1}" srcOrd="1" destOrd="0" presId="urn:microsoft.com/office/officeart/2008/layout/AlternatingHexagons"/>
    <dgm:cxn modelId="{1CEB1865-CE77-4B48-A9D5-0881D157004A}" type="presParOf" srcId="{B267CC9A-2388-41AC-B02F-FC25D2BD09AE}" destId="{26700B49-1F10-4398-A985-1BF697E656A0}" srcOrd="2" destOrd="0" presId="urn:microsoft.com/office/officeart/2008/layout/AlternatingHexagons"/>
    <dgm:cxn modelId="{738FA4DB-37A2-4EE6-852E-2069209F0F94}" type="presParOf" srcId="{B267CC9A-2388-41AC-B02F-FC25D2BD09AE}" destId="{019E3119-8F5E-4564-9120-1C8B1B724A3B}" srcOrd="3" destOrd="0" presId="urn:microsoft.com/office/officeart/2008/layout/AlternatingHexagons"/>
    <dgm:cxn modelId="{C62885BB-9549-4E4D-9260-BEC32055C992}" type="presParOf" srcId="{B267CC9A-2388-41AC-B02F-FC25D2BD09AE}" destId="{021BE490-1BF1-4873-8E88-2DD15411B03A}" srcOrd="4" destOrd="0" presId="urn:microsoft.com/office/officeart/2008/layout/AlternatingHexagons"/>
    <dgm:cxn modelId="{402F1BD1-98C9-4AEE-AC6B-C6401E13E00C}" type="presParOf" srcId="{98CA5153-5DA8-4620-8F3A-E02C3CFE9E31}" destId="{717AED0C-A1F5-4F42-8C06-7930DFA3A539}" srcOrd="1" destOrd="0" presId="urn:microsoft.com/office/officeart/2008/layout/AlternatingHexagons"/>
    <dgm:cxn modelId="{039708E7-0D69-4FAB-AF48-97D43129289D}" type="presParOf" srcId="{98CA5153-5DA8-4620-8F3A-E02C3CFE9E31}" destId="{07E9DEC3-5463-474C-835F-1D09FA8012CC}" srcOrd="2" destOrd="0" presId="urn:microsoft.com/office/officeart/2008/layout/AlternatingHexagons"/>
    <dgm:cxn modelId="{D86BA9A9-B27B-4CC2-9B9D-C75AEA5D99F2}" type="presParOf" srcId="{07E9DEC3-5463-474C-835F-1D09FA8012CC}" destId="{8FE06D5C-1DB0-42FB-9629-0E658D6DE123}" srcOrd="0" destOrd="0" presId="urn:microsoft.com/office/officeart/2008/layout/AlternatingHexagons"/>
    <dgm:cxn modelId="{7401C553-954E-4FE2-9F42-9000A4475635}" type="presParOf" srcId="{07E9DEC3-5463-474C-835F-1D09FA8012CC}" destId="{7F571264-6CBB-4B8B-A2FE-108B27ED5A20}" srcOrd="1" destOrd="0" presId="urn:microsoft.com/office/officeart/2008/layout/AlternatingHexagons"/>
    <dgm:cxn modelId="{80A69348-29FC-41B1-92C0-2AD0CB2F3FF4}" type="presParOf" srcId="{07E9DEC3-5463-474C-835F-1D09FA8012CC}" destId="{2BE9125C-AF11-4375-9B54-AE7DCF806410}" srcOrd="2" destOrd="0" presId="urn:microsoft.com/office/officeart/2008/layout/AlternatingHexagons"/>
    <dgm:cxn modelId="{15F23B99-CD5A-4AFD-823B-40950821ED08}" type="presParOf" srcId="{07E9DEC3-5463-474C-835F-1D09FA8012CC}" destId="{819670F6-B44F-4AC5-9A19-B722992141D4}" srcOrd="3" destOrd="0" presId="urn:microsoft.com/office/officeart/2008/layout/AlternatingHexagons"/>
    <dgm:cxn modelId="{394D366F-1D7E-4795-9B35-F31C0514462B}" type="presParOf" srcId="{07E9DEC3-5463-474C-835F-1D09FA8012CC}" destId="{163DA4EF-1E38-4F0F-B7B9-20CBB54DD36C}" srcOrd="4" destOrd="0" presId="urn:microsoft.com/office/officeart/2008/layout/AlternatingHexagons"/>
    <dgm:cxn modelId="{CCCF6879-B294-4234-95D6-63593374129D}" type="presParOf" srcId="{98CA5153-5DA8-4620-8F3A-E02C3CFE9E31}" destId="{0956FD2E-6097-4921-81F6-3CE14B24961E}" srcOrd="3" destOrd="0" presId="urn:microsoft.com/office/officeart/2008/layout/AlternatingHexagons"/>
    <dgm:cxn modelId="{DF351F52-AF3C-40C1-8470-35996C1F2F23}" type="presParOf" srcId="{98CA5153-5DA8-4620-8F3A-E02C3CFE9E31}" destId="{2FDDB90F-2CA8-4D72-A47A-77DB63516FE5}" srcOrd="4" destOrd="0" presId="urn:microsoft.com/office/officeart/2008/layout/AlternatingHexagons"/>
    <dgm:cxn modelId="{AE65459D-FE18-4080-8919-D6F1263D9020}" type="presParOf" srcId="{2FDDB90F-2CA8-4D72-A47A-77DB63516FE5}" destId="{23CB0C37-3453-4082-8CF8-7BFD24F7E825}" srcOrd="0" destOrd="0" presId="urn:microsoft.com/office/officeart/2008/layout/AlternatingHexagons"/>
    <dgm:cxn modelId="{B2D96FF3-A75F-4346-9CB4-543F1C6B7440}" type="presParOf" srcId="{2FDDB90F-2CA8-4D72-A47A-77DB63516FE5}" destId="{1EAD47EC-5A63-460C-A912-2D8985EE32F5}" srcOrd="1" destOrd="0" presId="urn:microsoft.com/office/officeart/2008/layout/AlternatingHexagons"/>
    <dgm:cxn modelId="{E0BBB7E4-63AD-4841-B202-E176F747BE3E}" type="presParOf" srcId="{2FDDB90F-2CA8-4D72-A47A-77DB63516FE5}" destId="{8CA7D775-348B-404D-A5DA-FD6B84E483C5}" srcOrd="2" destOrd="0" presId="urn:microsoft.com/office/officeart/2008/layout/AlternatingHexagons"/>
    <dgm:cxn modelId="{CE6E6A41-BADA-405D-8607-E129FD527F1E}" type="presParOf" srcId="{2FDDB90F-2CA8-4D72-A47A-77DB63516FE5}" destId="{A1C1EB67-11A6-485F-8245-FDBF665BE674}" srcOrd="3" destOrd="0" presId="urn:microsoft.com/office/officeart/2008/layout/AlternatingHexagons"/>
    <dgm:cxn modelId="{E769C0E4-5089-459B-B1E7-46D2D39F8C6D}" type="presParOf" srcId="{2FDDB90F-2CA8-4D72-A47A-77DB63516FE5}" destId="{824A4FC8-BC2D-48F7-BC9F-75222D8B221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2B19B-7C5E-4841-801B-D5E7439406D6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Lists</a:t>
          </a:r>
        </a:p>
      </dsp:txBody>
      <dsp:txXfrm rot="-5400000">
        <a:off x="2932264" y="234830"/>
        <a:ext cx="902150" cy="1036955"/>
      </dsp:txXfrm>
    </dsp:sp>
    <dsp:sp modelId="{2C2C1379-D9DA-48F0-BA5F-E7040CE1E8F1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Blocks</a:t>
          </a:r>
        </a:p>
      </dsp:txBody>
      <dsp:txXfrm>
        <a:off x="4078426" y="301365"/>
        <a:ext cx="1681222" cy="903882"/>
      </dsp:txXfrm>
    </dsp:sp>
    <dsp:sp modelId="{021BE490-1BF1-4873-8E88-2DD15411B03A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16784" y="234830"/>
        <a:ext cx="902150" cy="1036955"/>
      </dsp:txXfrm>
    </dsp:sp>
    <dsp:sp modelId="{8FE06D5C-1DB0-42FB-9629-0E658D6DE123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Cycles</a:t>
          </a:r>
        </a:p>
      </dsp:txBody>
      <dsp:txXfrm rot="-5400000">
        <a:off x="2221812" y="1513522"/>
        <a:ext cx="902150" cy="1036955"/>
      </dsp:txXfrm>
    </dsp:sp>
    <dsp:sp modelId="{7F571264-6CBB-4B8B-A2FE-108B27ED5A20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Arrows</a:t>
          </a:r>
        </a:p>
      </dsp:txBody>
      <dsp:txXfrm>
        <a:off x="336351" y="1580058"/>
        <a:ext cx="1626989" cy="903882"/>
      </dsp:txXfrm>
    </dsp:sp>
    <dsp:sp modelId="{163DA4EF-1E38-4F0F-B7B9-20CBB54DD36C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37293" y="1513522"/>
        <a:ext cx="902150" cy="1036955"/>
      </dsp:txXfrm>
    </dsp:sp>
    <dsp:sp modelId="{23CB0C37-3453-4082-8CF8-7BFD24F7E825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Better than Bullets</a:t>
          </a:r>
        </a:p>
      </dsp:txBody>
      <dsp:txXfrm rot="-5400000">
        <a:off x="2932264" y="2792215"/>
        <a:ext cx="902150" cy="1036955"/>
      </dsp:txXfrm>
    </dsp:sp>
    <dsp:sp modelId="{1EAD47EC-5A63-460C-A912-2D8985EE32F5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4078426" y="2858751"/>
        <a:ext cx="1681222" cy="903882"/>
      </dsp:txXfrm>
    </dsp:sp>
    <dsp:sp modelId="{824A4FC8-BC2D-48F7-BC9F-75222D8B2217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88B809-D96D-4327-A977-4CDF3DA8102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F2434F-762E-4FF0-80A1-BB7BAAF2790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Geoff Snowman</a:t>
            </a:r>
          </a:p>
        </p:txBody>
      </p:sp>
    </p:spTree>
    <p:extLst>
      <p:ext uri="{BB962C8B-B14F-4D97-AF65-F5344CB8AC3E}">
        <p14:creationId xmlns:p14="http://schemas.microsoft.com/office/powerpoint/2010/main" val="152571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5-7 slide PowerPoint that describes your favorite TV show, movie, or book.</a:t>
            </a:r>
          </a:p>
          <a:p>
            <a:r>
              <a:rPr lang="en-US" dirty="0"/>
              <a:t>Content ideas:</a:t>
            </a:r>
          </a:p>
          <a:p>
            <a:pPr lvl="1"/>
            <a:r>
              <a:rPr lang="en-US" dirty="0"/>
              <a:t>Why I like it</a:t>
            </a:r>
          </a:p>
          <a:p>
            <a:pPr lvl="1"/>
            <a:r>
              <a:rPr lang="en-US" dirty="0"/>
              <a:t>What it’s about</a:t>
            </a:r>
          </a:p>
          <a:p>
            <a:pPr lvl="1"/>
            <a:r>
              <a:rPr lang="en-US" dirty="0"/>
              <a:t>Plot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Favorite Episode</a:t>
            </a:r>
          </a:p>
          <a:p>
            <a:pPr lvl="1"/>
            <a:r>
              <a:rPr lang="en-US" dirty="0"/>
              <a:t>Other shows or movies like it</a:t>
            </a:r>
          </a:p>
          <a:p>
            <a:pPr lvl="1"/>
            <a:r>
              <a:rPr lang="en-US" dirty="0"/>
              <a:t>Other shows or movies with the same actors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PowerPoint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Presentations</a:t>
            </a:r>
          </a:p>
        </p:txBody>
      </p:sp>
    </p:spTree>
    <p:extLst>
      <p:ext uri="{BB962C8B-B14F-4D97-AF65-F5344CB8AC3E}">
        <p14:creationId xmlns:p14="http://schemas.microsoft.com/office/powerpoint/2010/main" val="412734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Slide Format is Used Most?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Points</a:t>
            </a:r>
          </a:p>
          <a:p>
            <a:r>
              <a:rPr lang="en-US" dirty="0"/>
              <a:t>Bullet points are sentence fragments that begin with a bullet.</a:t>
            </a:r>
          </a:p>
          <a:p>
            <a:r>
              <a:rPr lang="en-US" dirty="0"/>
              <a:t>Bullets are often squares or circles.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There are other types of bullets that are more decorative.</a:t>
            </a:r>
          </a:p>
          <a:p>
            <a:r>
              <a:rPr lang="en-US" dirty="0"/>
              <a:t>Animated builds are used so that not all bullets appear at once.</a:t>
            </a:r>
          </a:p>
        </p:txBody>
      </p:sp>
    </p:spTree>
    <p:extLst>
      <p:ext uri="{BB962C8B-B14F-4D97-AF65-F5344CB8AC3E}">
        <p14:creationId xmlns:p14="http://schemas.microsoft.com/office/powerpoint/2010/main" val="1544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Use Pictures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122971" cy="47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1809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 Word 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-43004" y="2209800"/>
            <a:ext cx="9144000" cy="3046988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/>
          </a:scene3d>
          <a:sp3d>
            <a:bevelT prst="angle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This is</a:t>
            </a:r>
          </a:p>
          <a:p>
            <a:pPr algn="ctr"/>
            <a:r>
              <a:rPr lang="en-US" sz="96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Word Art</a:t>
            </a:r>
          </a:p>
        </p:txBody>
      </p:sp>
    </p:spTree>
    <p:extLst>
      <p:ext uri="{BB962C8B-B14F-4D97-AF65-F5344CB8AC3E}">
        <p14:creationId xmlns:p14="http://schemas.microsoft.com/office/powerpoint/2010/main" val="6396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Smart Art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79435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59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use transitions between slides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Slide Deck</a:t>
            </a:r>
          </a:p>
          <a:p>
            <a:r>
              <a:rPr lang="en-US" dirty="0"/>
              <a:t>Adding Slides</a:t>
            </a:r>
          </a:p>
          <a:p>
            <a:r>
              <a:rPr lang="en-US" dirty="0"/>
              <a:t>Slide Layouts</a:t>
            </a:r>
          </a:p>
          <a:p>
            <a:r>
              <a:rPr lang="en-US" dirty="0"/>
              <a:t>Adding Pictures</a:t>
            </a:r>
          </a:p>
          <a:p>
            <a:r>
              <a:rPr lang="en-US" dirty="0"/>
              <a:t>Word Art</a:t>
            </a:r>
          </a:p>
          <a:p>
            <a:r>
              <a:rPr lang="en-US" dirty="0"/>
              <a:t>Smart Art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a Design</a:t>
            </a:r>
          </a:p>
          <a:p>
            <a:r>
              <a:rPr lang="en-US" dirty="0"/>
              <a:t>Changing Designs</a:t>
            </a:r>
          </a:p>
          <a:p>
            <a:r>
              <a:rPr lang="en-US" dirty="0"/>
              <a:t>Builds and Animations</a:t>
            </a:r>
          </a:p>
          <a:p>
            <a:r>
              <a:rPr lang="en-US" dirty="0"/>
              <a:t>Transitions</a:t>
            </a:r>
          </a:p>
          <a:p>
            <a:r>
              <a:rPr lang="en-US" dirty="0"/>
              <a:t>Slide Sorter</a:t>
            </a:r>
          </a:p>
          <a:p>
            <a:r>
              <a:rPr lang="en-US" dirty="0"/>
              <a:t>Notes Page</a:t>
            </a:r>
          </a:p>
          <a:p>
            <a:r>
              <a:rPr lang="en-US" dirty="0"/>
              <a:t>Handouts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89</TotalTime>
  <Words>170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 Antiqua</vt:lpstr>
      <vt:lpstr>Lucida Sans</vt:lpstr>
      <vt:lpstr>Wingdings</vt:lpstr>
      <vt:lpstr>Wingdings 2</vt:lpstr>
      <vt:lpstr>Wingdings 3</vt:lpstr>
      <vt:lpstr>Apex</vt:lpstr>
      <vt:lpstr>Introduction to PowerPoint</vt:lpstr>
      <vt:lpstr>What is PowerPoint Good For?</vt:lpstr>
      <vt:lpstr>What Slide Format is Used Most?</vt:lpstr>
      <vt:lpstr>You Can Also Use Pictures</vt:lpstr>
      <vt:lpstr>Or Word Art</vt:lpstr>
      <vt:lpstr>Or Smart Art</vt:lpstr>
      <vt:lpstr>You can use transitions between slides</vt:lpstr>
      <vt:lpstr>Any Questions?</vt:lpstr>
      <vt:lpstr>PowerPoint Skills</vt:lpstr>
      <vt:lpstr>PowerPoint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PowerPoint</dc:title>
  <dc:creator>Geoff</dc:creator>
  <cp:lastModifiedBy>Geoff</cp:lastModifiedBy>
  <cp:revision>5</cp:revision>
  <dcterms:created xsi:type="dcterms:W3CDTF">2015-06-01T23:16:54Z</dcterms:created>
  <dcterms:modified xsi:type="dcterms:W3CDTF">2017-04-07T14:23:22Z</dcterms:modified>
</cp:coreProperties>
</file>