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74" r:id="rId8"/>
    <p:sldId id="261" r:id="rId9"/>
    <p:sldId id="263" r:id="rId10"/>
    <p:sldId id="281" r:id="rId11"/>
    <p:sldId id="264" r:id="rId12"/>
    <p:sldId id="267" r:id="rId13"/>
    <p:sldId id="262" r:id="rId14"/>
    <p:sldId id="265" r:id="rId15"/>
    <p:sldId id="268" r:id="rId16"/>
    <p:sldId id="288" r:id="rId17"/>
    <p:sldId id="266" r:id="rId18"/>
    <p:sldId id="273" r:id="rId19"/>
    <p:sldId id="270" r:id="rId20"/>
    <p:sldId id="275" r:id="rId21"/>
    <p:sldId id="276" r:id="rId22"/>
    <p:sldId id="287" r:id="rId23"/>
    <p:sldId id="278" r:id="rId24"/>
    <p:sldId id="286" r:id="rId25"/>
    <p:sldId id="279" r:id="rId26"/>
    <p:sldId id="277" r:id="rId27"/>
    <p:sldId id="280" r:id="rId28"/>
    <p:sldId id="282" r:id="rId29"/>
    <p:sldId id="284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6/12/14/technology/yahoo-h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</a:t>
            </a:r>
          </a:p>
        </p:txBody>
      </p:sp>
    </p:spTree>
    <p:extLst>
      <p:ext uri="{BB962C8B-B14F-4D97-AF65-F5344CB8AC3E}">
        <p14:creationId xmlns:p14="http://schemas.microsoft.com/office/powerpoint/2010/main" val="319597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Identity theft</a:t>
            </a:r>
          </a:p>
          <a:p>
            <a:endParaRPr lang="en-US" dirty="0">
              <a:latin typeface="Ravie" panose="04040805050809020602" pitchFamily="82" charset="0"/>
            </a:endParaRPr>
          </a:p>
          <a:p>
            <a:pPr marL="0" indent="0" algn="ctr">
              <a:buNone/>
            </a:pPr>
            <a:r>
              <a:rPr lang="en-US" sz="5400" dirty="0"/>
              <a:t>Ransomware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416416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attack that uses information about a specific person to make the attack seem more credible.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</a:t>
            </a:r>
          </a:p>
        </p:txBody>
      </p:sp>
    </p:spTree>
    <p:extLst>
      <p:ext uri="{BB962C8B-B14F-4D97-AF65-F5344CB8AC3E}">
        <p14:creationId xmlns:p14="http://schemas.microsoft.com/office/powerpoint/2010/main" val="263560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 legitimate email but change the contents</a:t>
            </a:r>
          </a:p>
          <a:p>
            <a:pPr lvl="1"/>
            <a:r>
              <a:rPr lang="en-US" dirty="0"/>
              <a:t>Malicious URL</a:t>
            </a:r>
          </a:p>
          <a:p>
            <a:pPr lvl="1"/>
            <a:r>
              <a:rPr lang="en-US" dirty="0"/>
              <a:t>Malicious attachment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Phishing</a:t>
            </a:r>
          </a:p>
        </p:txBody>
      </p:sp>
    </p:spTree>
    <p:extLst>
      <p:ext uri="{BB962C8B-B14F-4D97-AF65-F5344CB8AC3E}">
        <p14:creationId xmlns:p14="http://schemas.microsoft.com/office/powerpoint/2010/main" val="342475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receive an email, text or phone call claiming to be from a bank, telecommunications provider or other business you regularly deal with, asking you to update or verify your details.</a:t>
            </a:r>
          </a:p>
          <a:p>
            <a:r>
              <a:rPr lang="en-US" dirty="0"/>
              <a:t>The email or text message does not address you by your proper name, and may contain typing errors and grammatical mistakes.</a:t>
            </a:r>
          </a:p>
          <a:p>
            <a:r>
              <a:rPr lang="en-US" dirty="0"/>
              <a:t>The website address does not look like the address you usually use and is requesting details the legitimate site does not normally ask for.</a:t>
            </a:r>
          </a:p>
          <a:p>
            <a:r>
              <a:rPr lang="en-US" dirty="0"/>
              <a:t>You notice new icons on your computer screen, or your computer is not as fast as it normally 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Warnings</a:t>
            </a:r>
          </a:p>
        </p:txBody>
      </p:sp>
    </p:spTree>
    <p:extLst>
      <p:ext uri="{BB962C8B-B14F-4D97-AF65-F5344CB8AC3E}">
        <p14:creationId xmlns:p14="http://schemas.microsoft.com/office/powerpoint/2010/main" val="26283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 – Facebook / Twitter / Tinder / Grindr</a:t>
            </a:r>
          </a:p>
          <a:p>
            <a:r>
              <a:rPr lang="en-US" dirty="0"/>
              <a:t>Auction sites – eBay</a:t>
            </a:r>
          </a:p>
          <a:p>
            <a:r>
              <a:rPr lang="en-US" dirty="0"/>
              <a:t>Banks / Payment processors – </a:t>
            </a:r>
            <a:r>
              <a:rPr lang="en-US" dirty="0" err="1"/>
              <a:t>Paypal</a:t>
            </a:r>
            <a:r>
              <a:rPr lang="en-US" dirty="0"/>
              <a:t> / </a:t>
            </a:r>
            <a:r>
              <a:rPr lang="en-US" dirty="0" err="1"/>
              <a:t>Venmo</a:t>
            </a:r>
            <a:endParaRPr lang="en-US" dirty="0"/>
          </a:p>
          <a:p>
            <a:r>
              <a:rPr lang="en-US" dirty="0"/>
              <a:t>IT Support</a:t>
            </a:r>
          </a:p>
          <a:p>
            <a:r>
              <a:rPr lang="en-US" dirty="0"/>
              <a:t>Legal subpoena</a:t>
            </a:r>
          </a:p>
          <a:p>
            <a:r>
              <a:rPr lang="en-US" dirty="0"/>
              <a:t>Complaint (Patient / Ethics Board)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Apparent Sources</a:t>
            </a:r>
          </a:p>
        </p:txBody>
      </p:sp>
    </p:spTree>
    <p:extLst>
      <p:ext uri="{BB962C8B-B14F-4D97-AF65-F5344CB8AC3E}">
        <p14:creationId xmlns:p14="http://schemas.microsoft.com/office/powerpoint/2010/main" val="273910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http://www.paypal.someotherurl.com</a:t>
            </a:r>
          </a:p>
          <a:p>
            <a:endParaRPr lang="en-US" dirty="0"/>
          </a:p>
          <a:p>
            <a:r>
              <a:rPr lang="en-US" dirty="0"/>
              <a:t>Bit.ly / </a:t>
            </a:r>
            <a:r>
              <a:rPr lang="en-US" dirty="0" err="1"/>
              <a:t>Tinyurl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always a fake URL. Forward the client to a bank's legitimate website, then to place a popup window requesting credentials on top.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URL</a:t>
            </a:r>
          </a:p>
        </p:txBody>
      </p:sp>
    </p:spTree>
    <p:extLst>
      <p:ext uri="{BB962C8B-B14F-4D97-AF65-F5344CB8AC3E}">
        <p14:creationId xmlns:p14="http://schemas.microsoft.com/office/powerpoint/2010/main" val="265158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5400" dirty="0"/>
              <a:t>73.7% of online attacks</a:t>
            </a:r>
          </a:p>
          <a:p>
            <a:pPr marL="109728" indent="0" algn="ctr">
              <a:buNone/>
            </a:pPr>
            <a:r>
              <a:rPr lang="en-US" sz="5400" dirty="0"/>
              <a:t>involve a malicious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tech support</a:t>
            </a:r>
          </a:p>
          <a:p>
            <a:pPr lvl="1"/>
            <a:r>
              <a:rPr lang="en-US" dirty="0"/>
              <a:t>Ransomware</a:t>
            </a:r>
          </a:p>
          <a:p>
            <a:r>
              <a:rPr lang="en-US" dirty="0"/>
              <a:t>Messages from a bank</a:t>
            </a:r>
          </a:p>
          <a:p>
            <a:pPr lvl="1"/>
            <a:r>
              <a:rPr lang="en-US" dirty="0"/>
              <a:t>Please call our fraud department at this number now</a:t>
            </a:r>
          </a:p>
          <a:p>
            <a:r>
              <a:rPr lang="en-US" dirty="0"/>
              <a:t>Attractive women who friend guys out of the blue on Facebook from accounts created that morning then ask for your Skype ID </a:t>
            </a:r>
          </a:p>
          <a:p>
            <a:pPr lvl="1"/>
            <a:r>
              <a:rPr lang="en-US" dirty="0"/>
              <a:t>Extortion attempts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by Phone / Skype</a:t>
            </a:r>
          </a:p>
        </p:txBody>
      </p:sp>
    </p:spTree>
    <p:extLst>
      <p:ext uri="{BB962C8B-B14F-4D97-AF65-F5344CB8AC3E}">
        <p14:creationId xmlns:p14="http://schemas.microsoft.com/office/powerpoint/2010/main" val="287872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Key</a:t>
            </a:r>
          </a:p>
          <a:p>
            <a:endParaRPr lang="en-US" dirty="0"/>
          </a:p>
          <a:p>
            <a:r>
              <a:rPr lang="en-US" dirty="0"/>
              <a:t>Disks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by Things</a:t>
            </a:r>
          </a:p>
        </p:txBody>
      </p:sp>
    </p:spTree>
    <p:extLst>
      <p:ext uri="{BB962C8B-B14F-4D97-AF65-F5344CB8AC3E}">
        <p14:creationId xmlns:p14="http://schemas.microsoft.com/office/powerpoint/2010/main" val="110620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your friend.</a:t>
            </a:r>
          </a:p>
          <a:p>
            <a:r>
              <a:rPr lang="en-US" dirty="0"/>
              <a:t>Google the exact words from the email to see if a scam warning appears.</a:t>
            </a:r>
          </a:p>
          <a:p>
            <a:r>
              <a:rPr lang="en-US" dirty="0"/>
              <a:t>Google the bank, get their 800 number, call them.</a:t>
            </a:r>
          </a:p>
          <a:p>
            <a:r>
              <a:rPr lang="en-US" dirty="0"/>
              <a:t>Google the business, click on their legitimate website.</a:t>
            </a:r>
          </a:p>
          <a:p>
            <a:r>
              <a:rPr lang="en-US" dirty="0"/>
              <a:t>Don’t click on attachments.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phishing?</a:t>
            </a:r>
          </a:p>
        </p:txBody>
      </p:sp>
    </p:spTree>
    <p:extLst>
      <p:ext uri="{BB962C8B-B14F-4D97-AF65-F5344CB8AC3E}">
        <p14:creationId xmlns:p14="http://schemas.microsoft.com/office/powerpoint/2010/main" val="15015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Formats for Claims,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HIPAA Privacy Rule</a:t>
            </a:r>
          </a:p>
          <a:p>
            <a:r>
              <a:rPr lang="en-US" dirty="0"/>
              <a:t>HIPAA Security Rule</a:t>
            </a:r>
          </a:p>
          <a:p>
            <a:r>
              <a:rPr lang="en-US" dirty="0"/>
              <a:t>HIPAA Enforcement Rule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Compliance</a:t>
            </a:r>
          </a:p>
        </p:txBody>
      </p:sp>
    </p:spTree>
    <p:extLst>
      <p:ext uri="{BB962C8B-B14F-4D97-AF65-F5344CB8AC3E}">
        <p14:creationId xmlns:p14="http://schemas.microsoft.com/office/powerpoint/2010/main" val="286433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Passwords</a:t>
            </a:r>
          </a:p>
          <a:p>
            <a:pPr lvl="1"/>
            <a:r>
              <a:rPr lang="en-US" dirty="0"/>
              <a:t>Between sites</a:t>
            </a:r>
          </a:p>
          <a:p>
            <a:pPr lvl="1"/>
            <a:r>
              <a:rPr lang="en-US" dirty="0"/>
              <a:t>Between people</a:t>
            </a:r>
          </a:p>
          <a:p>
            <a:endParaRPr lang="en-US" dirty="0"/>
          </a:p>
          <a:p>
            <a:r>
              <a:rPr lang="en-US" dirty="0"/>
              <a:t>Guessable Passwords</a:t>
            </a:r>
          </a:p>
          <a:p>
            <a:pPr lvl="1"/>
            <a:r>
              <a:rPr lang="en-US" dirty="0"/>
              <a:t>Ashley Madison site hack. The top 3 passwords used on the site were 123456, 12345 and password.</a:t>
            </a:r>
          </a:p>
          <a:p>
            <a:endParaRPr lang="en-US" dirty="0"/>
          </a:p>
          <a:p>
            <a:r>
              <a:rPr lang="en-US" dirty="0"/>
              <a:t>Password Lists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Sins</a:t>
            </a:r>
          </a:p>
        </p:txBody>
      </p:sp>
    </p:spTree>
    <p:extLst>
      <p:ext uri="{BB962C8B-B14F-4D97-AF65-F5344CB8AC3E}">
        <p14:creationId xmlns:p14="http://schemas.microsoft.com/office/powerpoint/2010/main" val="265857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5400" dirty="0"/>
          </a:p>
          <a:p>
            <a:pPr marL="109728" indent="0" algn="ctr">
              <a:buNone/>
            </a:pPr>
            <a:r>
              <a:rPr lang="en-US" sz="5400" dirty="0"/>
              <a:t>Be mindful about what you put in the garbage.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Karim </a:t>
            </a:r>
            <a:r>
              <a:rPr lang="en-US" sz="4400" dirty="0" err="1"/>
              <a:t>Baratov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2133600"/>
            <a:ext cx="5257800" cy="2862072"/>
          </a:xfrm>
        </p:spPr>
        <p:txBody>
          <a:bodyPr/>
          <a:lstStyle/>
          <a:p>
            <a:r>
              <a:rPr lang="en-US" dirty="0"/>
              <a:t>Lamborghini Gallardo</a:t>
            </a:r>
          </a:p>
          <a:p>
            <a:r>
              <a:rPr lang="en-US" dirty="0"/>
              <a:t>BMW</a:t>
            </a:r>
          </a:p>
          <a:p>
            <a:r>
              <a:rPr lang="en-US" dirty="0"/>
              <a:t>Audi R8</a:t>
            </a:r>
          </a:p>
          <a:p>
            <a:r>
              <a:rPr lang="en-US" dirty="0"/>
              <a:t>Porsche</a:t>
            </a:r>
          </a:p>
          <a:p>
            <a:r>
              <a:rPr lang="en-US" dirty="0"/>
              <a:t>Aston Martin</a:t>
            </a:r>
          </a:p>
          <a:p>
            <a:r>
              <a:rPr lang="en-US" dirty="0"/>
              <a:t>Mercedes</a:t>
            </a:r>
          </a:p>
        </p:txBody>
      </p:sp>
    </p:spTree>
    <p:extLst>
      <p:ext uri="{BB962C8B-B14F-4D97-AF65-F5344CB8AC3E}">
        <p14:creationId xmlns:p14="http://schemas.microsoft.com/office/powerpoint/2010/main" val="29118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4000" i="1" dirty="0"/>
          </a:p>
          <a:p>
            <a:pPr marL="109728" indent="0" algn="ctr">
              <a:buNone/>
            </a:pPr>
            <a:r>
              <a:rPr lang="en-US" sz="4000" i="1" dirty="0"/>
              <a:t>There’s always a teenager </a:t>
            </a:r>
          </a:p>
          <a:p>
            <a:pPr marL="109728" indent="0" algn="ctr">
              <a:buNone/>
            </a:pPr>
            <a:r>
              <a:rPr lang="en-US" sz="4000" i="1" dirty="0"/>
              <a:t>in Sweden who will </a:t>
            </a:r>
          </a:p>
          <a:p>
            <a:pPr marL="109728" indent="0" algn="ctr">
              <a:buNone/>
            </a:pPr>
            <a:r>
              <a:rPr lang="en-US" sz="4000" i="1" dirty="0"/>
              <a:t>think it’s worthwhile.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https://www.nytimes.com/2016/12/14/technology/yahoo-hack.html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Hack</a:t>
            </a:r>
          </a:p>
        </p:txBody>
      </p:sp>
    </p:spTree>
    <p:extLst>
      <p:ext uri="{BB962C8B-B14F-4D97-AF65-F5344CB8AC3E}">
        <p14:creationId xmlns:p14="http://schemas.microsoft.com/office/powerpoint/2010/main" val="292626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manager</a:t>
            </a:r>
          </a:p>
          <a:p>
            <a:pPr lvl="1"/>
            <a:r>
              <a:rPr lang="en-US" dirty="0" err="1"/>
              <a:t>Lastpass</a:t>
            </a:r>
            <a:endParaRPr lang="en-US" dirty="0"/>
          </a:p>
          <a:p>
            <a:pPr lvl="1"/>
            <a:r>
              <a:rPr lang="en-US" dirty="0"/>
              <a:t>1Password</a:t>
            </a:r>
          </a:p>
          <a:p>
            <a:endParaRPr lang="en-US" dirty="0"/>
          </a:p>
          <a:p>
            <a:r>
              <a:rPr lang="en-US" dirty="0"/>
              <a:t>Two factor authentication</a:t>
            </a:r>
          </a:p>
          <a:p>
            <a:endParaRPr lang="en-US" dirty="0"/>
          </a:p>
          <a:p>
            <a:r>
              <a:rPr lang="en-US" dirty="0"/>
              <a:t>Fingerprints</a:t>
            </a:r>
          </a:p>
          <a:p>
            <a:endParaRPr lang="en-US" dirty="0"/>
          </a:p>
          <a:p>
            <a:r>
              <a:rPr lang="en-US" dirty="0"/>
              <a:t>Protect your phone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passwords?</a:t>
            </a:r>
          </a:p>
        </p:txBody>
      </p:sp>
    </p:spTree>
    <p:extLst>
      <p:ext uri="{BB962C8B-B14F-4D97-AF65-F5344CB8AC3E}">
        <p14:creationId xmlns:p14="http://schemas.microsoft.com/office/powerpoint/2010/main" val="21187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dirty="0"/>
              <a:t>Pizza</a:t>
            </a:r>
          </a:p>
          <a:p>
            <a:pPr marL="0" indent="0" algn="ctr">
              <a:buNone/>
            </a:pPr>
            <a:r>
              <a:rPr lang="en-US" dirty="0"/>
              <a:t>(19.7%)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favorite food?</a:t>
            </a:r>
          </a:p>
        </p:txBody>
      </p:sp>
    </p:spTree>
    <p:extLst>
      <p:ext uri="{BB962C8B-B14F-4D97-AF65-F5344CB8AC3E}">
        <p14:creationId xmlns:p14="http://schemas.microsoft.com/office/powerpoint/2010/main" val="20578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8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Rootkit</a:t>
            </a:r>
          </a:p>
          <a:p>
            <a:r>
              <a:rPr lang="en-US" dirty="0"/>
              <a:t>Spyware</a:t>
            </a:r>
          </a:p>
          <a:p>
            <a:r>
              <a:rPr lang="en-US" dirty="0"/>
              <a:t>Trojan Horse</a:t>
            </a:r>
          </a:p>
          <a:p>
            <a:r>
              <a:rPr lang="en-US" dirty="0"/>
              <a:t>Virus</a:t>
            </a:r>
          </a:p>
          <a:p>
            <a:r>
              <a:rPr lang="en-US" dirty="0"/>
              <a:t>Worm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Terms</a:t>
            </a:r>
          </a:p>
        </p:txBody>
      </p:sp>
    </p:spTree>
    <p:extLst>
      <p:ext uri="{BB962C8B-B14F-4D97-AF65-F5344CB8AC3E}">
        <p14:creationId xmlns:p14="http://schemas.microsoft.com/office/powerpoint/2010/main" val="2448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Personal Health Information</a:t>
            </a:r>
          </a:p>
          <a:p>
            <a:pPr lvl="1"/>
            <a:r>
              <a:rPr lang="en-US" dirty="0"/>
              <a:t>Name, address, birth date, SSN (social security number)</a:t>
            </a:r>
          </a:p>
          <a:p>
            <a:pPr lvl="1"/>
            <a:r>
              <a:rPr lang="en-US" dirty="0"/>
              <a:t>Any information about physical or mental health</a:t>
            </a:r>
          </a:p>
          <a:p>
            <a:pPr lvl="1"/>
            <a:r>
              <a:rPr lang="en-US" dirty="0"/>
              <a:t>Any care provided to individual</a:t>
            </a:r>
          </a:p>
          <a:p>
            <a:pPr lvl="1"/>
            <a:r>
              <a:rPr lang="en-US" dirty="0"/>
              <a:t>Information concerning payments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Privacy Rule</a:t>
            </a:r>
          </a:p>
        </p:txBody>
      </p:sp>
    </p:spTree>
    <p:extLst>
      <p:ext uri="{BB962C8B-B14F-4D97-AF65-F5344CB8AC3E}">
        <p14:creationId xmlns:p14="http://schemas.microsoft.com/office/powerpoint/2010/main" val="14598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stuff up to date.</a:t>
            </a:r>
          </a:p>
          <a:p>
            <a:endParaRPr lang="en-US" dirty="0"/>
          </a:p>
          <a:p>
            <a:r>
              <a:rPr lang="en-US" dirty="0"/>
              <a:t>Use anti-virus.</a:t>
            </a:r>
          </a:p>
          <a:p>
            <a:endParaRPr lang="en-US" dirty="0"/>
          </a:p>
          <a:p>
            <a:r>
              <a:rPr lang="en-US" dirty="0"/>
              <a:t>Secure passwords.</a:t>
            </a:r>
          </a:p>
          <a:p>
            <a:endParaRPr lang="en-US" dirty="0"/>
          </a:p>
          <a:p>
            <a:r>
              <a:rPr lang="en-US" dirty="0"/>
              <a:t>Don’t click on attachments.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malware?</a:t>
            </a:r>
          </a:p>
        </p:txBody>
      </p:sp>
    </p:spTree>
    <p:extLst>
      <p:ext uri="{BB962C8B-B14F-4D97-AF65-F5344CB8AC3E}">
        <p14:creationId xmlns:p14="http://schemas.microsoft.com/office/powerpoint/2010/main" val="27233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safeguards around personal health information</a:t>
            </a:r>
          </a:p>
          <a:p>
            <a:r>
              <a:rPr lang="en-US" dirty="0"/>
              <a:t>Requires identification of internal and external sources of PHI</a:t>
            </a:r>
          </a:p>
          <a:p>
            <a:r>
              <a:rPr lang="en-US" dirty="0"/>
              <a:t>Requires understanding of threats to PHI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Security Rule</a:t>
            </a:r>
          </a:p>
        </p:txBody>
      </p:sp>
    </p:spTree>
    <p:extLst>
      <p:ext uri="{BB962C8B-B14F-4D97-AF65-F5344CB8AC3E}">
        <p14:creationId xmlns:p14="http://schemas.microsoft.com/office/powerpoint/2010/main" val="33695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Attacks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Both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</p:spTree>
    <p:extLst>
      <p:ext uri="{BB962C8B-B14F-4D97-AF65-F5344CB8AC3E}">
        <p14:creationId xmlns:p14="http://schemas.microsoft.com/office/powerpoint/2010/main" val="36995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6400800" cy="53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Phishing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5864225" cy="487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276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551</Words>
  <Application>Microsoft Office PowerPoint</Application>
  <PresentationFormat>On-screen Show (4:3)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Lucida Sans Unicode</vt:lpstr>
      <vt:lpstr>Ravie</vt:lpstr>
      <vt:lpstr>Verdana</vt:lpstr>
      <vt:lpstr>Wingdings 2</vt:lpstr>
      <vt:lpstr>Wingdings 3</vt:lpstr>
      <vt:lpstr>Concourse</vt:lpstr>
      <vt:lpstr>HIPAA</vt:lpstr>
      <vt:lpstr>HIPAA Compliance</vt:lpstr>
      <vt:lpstr>HIPAA Privacy Rule</vt:lpstr>
      <vt:lpstr>HIPAA Security Rule</vt:lpstr>
      <vt:lpstr>Security Threats</vt:lpstr>
      <vt:lpstr>Security Threats</vt:lpstr>
      <vt:lpstr>Phishing</vt:lpstr>
      <vt:lpstr>Phishing</vt:lpstr>
      <vt:lpstr>Phishing</vt:lpstr>
      <vt:lpstr>Threats</vt:lpstr>
      <vt:lpstr>Spear Phishing</vt:lpstr>
      <vt:lpstr>Clone Phishing</vt:lpstr>
      <vt:lpstr>Phishing Warnings</vt:lpstr>
      <vt:lpstr>Phishing Apparent Sources</vt:lpstr>
      <vt:lpstr>Fake URL</vt:lpstr>
      <vt:lpstr>PowerPoint Presentation</vt:lpstr>
      <vt:lpstr>Phishing by Phone / Skype</vt:lpstr>
      <vt:lpstr>Phishing by Things</vt:lpstr>
      <vt:lpstr>What to do about phishing?</vt:lpstr>
      <vt:lpstr>Passwords</vt:lpstr>
      <vt:lpstr>Password Sins</vt:lpstr>
      <vt:lpstr>PowerPoint Presentation</vt:lpstr>
      <vt:lpstr>Karim Baratov</vt:lpstr>
      <vt:lpstr>PowerPoint Presentation</vt:lpstr>
      <vt:lpstr>Yahoo Hack</vt:lpstr>
      <vt:lpstr>What to do about passwords?</vt:lpstr>
      <vt:lpstr>What is your favorite food?</vt:lpstr>
      <vt:lpstr>Malware</vt:lpstr>
      <vt:lpstr>Malware Terms</vt:lpstr>
      <vt:lpstr>What to do about malware?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HIPAA</dc:title>
  <dc:creator>Geoff</dc:creator>
  <cp:lastModifiedBy>Geoff</cp:lastModifiedBy>
  <cp:revision>19</cp:revision>
  <dcterms:created xsi:type="dcterms:W3CDTF">2017-04-05T14:00:04Z</dcterms:created>
  <dcterms:modified xsi:type="dcterms:W3CDTF">2017-04-07T13:53:42Z</dcterms:modified>
</cp:coreProperties>
</file>