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9" d="100"/>
          <a:sy n="29" d="100"/>
        </p:scale>
        <p:origin x="2770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A8A2-8FCE-48B1-946A-6A84C67C7F8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BF89-6E88-41A1-AB98-EA333E7B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9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A8A2-8FCE-48B1-946A-6A84C67C7F8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BF89-6E88-41A1-AB98-EA333E7B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A8A2-8FCE-48B1-946A-6A84C67C7F8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BF89-6E88-41A1-AB98-EA333E7B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3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A8A2-8FCE-48B1-946A-6A84C67C7F8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BF89-6E88-41A1-AB98-EA333E7B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8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A8A2-8FCE-48B1-946A-6A84C67C7F8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BF89-6E88-41A1-AB98-EA333E7B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4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A8A2-8FCE-48B1-946A-6A84C67C7F8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BF89-6E88-41A1-AB98-EA333E7B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A8A2-8FCE-48B1-946A-6A84C67C7F8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BF89-6E88-41A1-AB98-EA333E7B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4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A8A2-8FCE-48B1-946A-6A84C67C7F8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BF89-6E88-41A1-AB98-EA333E7B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A8A2-8FCE-48B1-946A-6A84C67C7F8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BF89-6E88-41A1-AB98-EA333E7B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8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A8A2-8FCE-48B1-946A-6A84C67C7F8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BF89-6E88-41A1-AB98-EA333E7B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A8A2-8FCE-48B1-946A-6A84C67C7F8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BF89-6E88-41A1-AB98-EA333E7B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9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0A8A2-8FCE-48B1-946A-6A84C67C7F8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1BF89-6E88-41A1-AB98-EA333E7B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4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294627" y="3407434"/>
            <a:ext cx="5175849" cy="3450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81223" y="3407434"/>
            <a:ext cx="1725283" cy="345056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45565" y="-2931966"/>
            <a:ext cx="6901132" cy="3450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08598" y="3407434"/>
            <a:ext cx="3450566" cy="3450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12121805" y="4270076"/>
            <a:ext cx="1725283" cy="345056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12121805" y="2544793"/>
            <a:ext cx="1725283" cy="345056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909482" y="887506"/>
            <a:ext cx="3442447" cy="19363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58753" y="914400"/>
            <a:ext cx="3442447" cy="19632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16200000">
            <a:off x="-214194" y="5361119"/>
            <a:ext cx="1014984" cy="5175849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5400000">
            <a:off x="5441039" y="-6998953"/>
            <a:ext cx="1014984" cy="6901132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16200000">
            <a:off x="9026391" y="6223761"/>
            <a:ext cx="1014984" cy="3450567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51929" y="-5269442"/>
            <a:ext cx="1562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N+1</a:t>
            </a:r>
            <a:endParaRPr lang="en-US" sz="6000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8532255"/>
            <a:ext cx="779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N</a:t>
            </a:r>
            <a:endParaRPr lang="en-US" sz="6000" dirty="0"/>
          </a:p>
        </p:txBody>
      </p:sp>
      <p:sp>
        <p:nvSpPr>
          <p:cNvPr id="22" name="TextBox 21"/>
          <p:cNvSpPr txBox="1"/>
          <p:nvPr/>
        </p:nvSpPr>
        <p:spPr>
          <a:xfrm>
            <a:off x="8574201" y="8532255"/>
            <a:ext cx="2469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N – 1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3299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xiao</dc:creator>
  <cp:lastModifiedBy>geoffrey xiao</cp:lastModifiedBy>
  <cp:revision>3</cp:revision>
  <dcterms:created xsi:type="dcterms:W3CDTF">2017-11-18T03:29:52Z</dcterms:created>
  <dcterms:modified xsi:type="dcterms:W3CDTF">2017-11-18T05:02:52Z</dcterms:modified>
</cp:coreProperties>
</file>