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26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7282-AFF3-48E8-B439-7B56646607E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D9EC-BE23-421B-9030-D48AF2E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 on LAO/STO </a:t>
            </a:r>
            <a:r>
              <a:rPr lang="en-US" dirty="0" err="1" smtClean="0"/>
              <a:t>Superlattices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2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0.1 LAO/STO Valence band offset</a:t>
            </a:r>
          </a:p>
          <a:p>
            <a:r>
              <a:rPr lang="en-US" dirty="0" smtClean="0"/>
              <a:t>1.2 hole effective mass</a:t>
            </a:r>
          </a:p>
          <a:p>
            <a:r>
              <a:rPr lang="en-US" dirty="0" smtClean="0"/>
              <a:t>0.4 electron effective mass</a:t>
            </a:r>
          </a:p>
          <a:p>
            <a:r>
              <a:rPr lang="en-US" dirty="0" smtClean="0"/>
              <a:t>Band diagrams</a:t>
            </a:r>
          </a:p>
          <a:p>
            <a:r>
              <a:rPr lang="en-US" dirty="0" smtClean="0"/>
              <a:t>3.2 eV STO band gap</a:t>
            </a:r>
          </a:p>
          <a:p>
            <a:r>
              <a:rPr lang="en-US" dirty="0" smtClean="0"/>
              <a:t>5.6 eV LAO band gap</a:t>
            </a:r>
          </a:p>
        </p:txBody>
      </p:sp>
    </p:spTree>
    <p:extLst>
      <p:ext uri="{BB962C8B-B14F-4D97-AF65-F5344CB8AC3E}">
        <p14:creationId xmlns:p14="http://schemas.microsoft.com/office/powerpoint/2010/main" val="24637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 wells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wells vs sheet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PS on LAO/STO Superlattices</vt:lpstr>
      <vt:lpstr>PowerPoint Presentation</vt:lpstr>
      <vt:lpstr>15 wells</vt:lpstr>
      <vt:lpstr>Number of wells vs sheet density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on LAO/STO Superlattices</dc:title>
  <dc:creator>Xiao,Geoffrey</dc:creator>
  <cp:lastModifiedBy>Xiao,Geoffrey</cp:lastModifiedBy>
  <cp:revision>11</cp:revision>
  <dcterms:created xsi:type="dcterms:W3CDTF">2017-02-03T21:03:53Z</dcterms:created>
  <dcterms:modified xsi:type="dcterms:W3CDTF">2017-02-03T21:25:43Z</dcterms:modified>
</cp:coreProperties>
</file>