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E00A8F-9386-4ED9-BD21-67585382FDCF}" v="90" dt="2022-05-28T16:13:46.703"/>
    <p1510:client id="{4C93CFAD-3E6D-5F82-7933-0247197BA26B}" v="260" dt="2022-05-28T16:34:21.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Yarong" userId="S::yarchen@uiowa.edu::d6f57375-12c6-47dc-9f3e-16b5bc017f62" providerId="AD" clId="Web-{4C93CFAD-3E6D-5F82-7933-0247197BA26B}"/>
    <pc:docChg chg="addSld delSld modSld sldOrd">
      <pc:chgData name="Chen, Yarong" userId="S::yarchen@uiowa.edu::d6f57375-12c6-47dc-9f3e-16b5bc017f62" providerId="AD" clId="Web-{4C93CFAD-3E6D-5F82-7933-0247197BA26B}" dt="2022-05-28T16:34:21.799" v="252" actId="20577"/>
      <pc:docMkLst>
        <pc:docMk/>
      </pc:docMkLst>
      <pc:sldChg chg="addSp delSp modSp modNotes">
        <pc:chgData name="Chen, Yarong" userId="S::yarchen@uiowa.edu::d6f57375-12c6-47dc-9f3e-16b5bc017f62" providerId="AD" clId="Web-{4C93CFAD-3E6D-5F82-7933-0247197BA26B}" dt="2022-05-28T16:16:38.698" v="14"/>
        <pc:sldMkLst>
          <pc:docMk/>
          <pc:sldMk cId="1478556560" sldId="263"/>
        </pc:sldMkLst>
        <pc:spChg chg="mod">
          <ac:chgData name="Chen, Yarong" userId="S::yarchen@uiowa.edu::d6f57375-12c6-47dc-9f3e-16b5bc017f62" providerId="AD" clId="Web-{4C93CFAD-3E6D-5F82-7933-0247197BA26B}" dt="2022-05-28T16:16:23.073" v="12" actId="1076"/>
          <ac:spMkLst>
            <pc:docMk/>
            <pc:sldMk cId="1478556560" sldId="263"/>
            <ac:spMk id="3" creationId="{51394BAA-43F0-A744-6CBC-D95D7E353DFC}"/>
          </ac:spMkLst>
        </pc:spChg>
        <pc:spChg chg="del">
          <ac:chgData name="Chen, Yarong" userId="S::yarchen@uiowa.edu::d6f57375-12c6-47dc-9f3e-16b5bc017f62" providerId="AD" clId="Web-{4C93CFAD-3E6D-5F82-7933-0247197BA26B}" dt="2022-05-28T16:16:12.994" v="9"/>
          <ac:spMkLst>
            <pc:docMk/>
            <pc:sldMk cId="1478556560" sldId="263"/>
            <ac:spMk id="24" creationId="{EEE96A74-B62B-4642-AB22-7776A5F48CE7}"/>
          </ac:spMkLst>
        </pc:spChg>
        <pc:spChg chg="del">
          <ac:chgData name="Chen, Yarong" userId="S::yarchen@uiowa.edu::d6f57375-12c6-47dc-9f3e-16b5bc017f62" providerId="AD" clId="Web-{4C93CFAD-3E6D-5F82-7933-0247197BA26B}" dt="2022-05-28T16:16:12.994" v="9"/>
          <ac:spMkLst>
            <pc:docMk/>
            <pc:sldMk cId="1478556560" sldId="263"/>
            <ac:spMk id="26" creationId="{4AD52C5F-F278-4082-B0E5-5FDE4B8E2ED4}"/>
          </ac:spMkLst>
        </pc:spChg>
        <pc:spChg chg="add">
          <ac:chgData name="Chen, Yarong" userId="S::yarchen@uiowa.edu::d6f57375-12c6-47dc-9f3e-16b5bc017f62" providerId="AD" clId="Web-{4C93CFAD-3E6D-5F82-7933-0247197BA26B}" dt="2022-05-28T16:16:12.994" v="9"/>
          <ac:spMkLst>
            <pc:docMk/>
            <pc:sldMk cId="1478556560" sldId="263"/>
            <ac:spMk id="31" creationId="{EEE96A74-B62B-4642-AB22-7776A5F48CE7}"/>
          </ac:spMkLst>
        </pc:spChg>
        <pc:picChg chg="del">
          <ac:chgData name="Chen, Yarong" userId="S::yarchen@uiowa.edu::d6f57375-12c6-47dc-9f3e-16b5bc017f62" providerId="AD" clId="Web-{4C93CFAD-3E6D-5F82-7933-0247197BA26B}" dt="2022-05-28T16:15:53.994" v="6"/>
          <ac:picMkLst>
            <pc:docMk/>
            <pc:sldMk cId="1478556560" sldId="263"/>
            <ac:picMk id="4" creationId="{9F095F38-06BB-51C7-812C-FC6AA3B6E667}"/>
          </ac:picMkLst>
        </pc:picChg>
        <pc:picChg chg="del">
          <ac:chgData name="Chen, Yarong" userId="S::yarchen@uiowa.edu::d6f57375-12c6-47dc-9f3e-16b5bc017f62" providerId="AD" clId="Web-{4C93CFAD-3E6D-5F82-7933-0247197BA26B}" dt="2022-05-28T16:15:36.229" v="2"/>
          <ac:picMkLst>
            <pc:docMk/>
            <pc:sldMk cId="1478556560" sldId="263"/>
            <ac:picMk id="5" creationId="{C4F6CEEC-0A7B-7A47-AB6E-F95416AE2BF3}"/>
          </ac:picMkLst>
        </pc:picChg>
        <pc:picChg chg="del">
          <ac:chgData name="Chen, Yarong" userId="S::yarchen@uiowa.edu::d6f57375-12c6-47dc-9f3e-16b5bc017f62" providerId="AD" clId="Web-{4C93CFAD-3E6D-5F82-7933-0247197BA26B}" dt="2022-05-28T16:15:37.416" v="3"/>
          <ac:picMkLst>
            <pc:docMk/>
            <pc:sldMk cId="1478556560" sldId="263"/>
            <ac:picMk id="6" creationId="{FCF9C1F0-404B-310B-2D64-57001B7D0451}"/>
          </ac:picMkLst>
        </pc:picChg>
        <pc:picChg chg="add mod ord">
          <ac:chgData name="Chen, Yarong" userId="S::yarchen@uiowa.edu::d6f57375-12c6-47dc-9f3e-16b5bc017f62" providerId="AD" clId="Web-{4C93CFAD-3E6D-5F82-7933-0247197BA26B}" dt="2022-05-28T16:16:12.994" v="9"/>
          <ac:picMkLst>
            <pc:docMk/>
            <pc:sldMk cId="1478556560" sldId="263"/>
            <ac:picMk id="7" creationId="{1B6AB566-47B8-3745-E02C-7A9F9C74BF6D}"/>
          </ac:picMkLst>
        </pc:picChg>
        <pc:picChg chg="add mod">
          <ac:chgData name="Chen, Yarong" userId="S::yarchen@uiowa.edu::d6f57375-12c6-47dc-9f3e-16b5bc017f62" providerId="AD" clId="Web-{4C93CFAD-3E6D-5F82-7933-0247197BA26B}" dt="2022-05-28T16:16:12.994" v="9"/>
          <ac:picMkLst>
            <pc:docMk/>
            <pc:sldMk cId="1478556560" sldId="263"/>
            <ac:picMk id="8" creationId="{E4459C1E-2068-6EF4-A3A2-CEBA7153CF06}"/>
          </ac:picMkLst>
        </pc:picChg>
        <pc:cxnChg chg="del">
          <ac:chgData name="Chen, Yarong" userId="S::yarchen@uiowa.edu::d6f57375-12c6-47dc-9f3e-16b5bc017f62" providerId="AD" clId="Web-{4C93CFAD-3E6D-5F82-7933-0247197BA26B}" dt="2022-05-28T16:16:12.994" v="9"/>
          <ac:cxnSpMkLst>
            <pc:docMk/>
            <pc:sldMk cId="1478556560" sldId="263"/>
            <ac:cxnSpMk id="25" creationId="{3A513CAD-9784-4D35-BAF9-1F7DDD697BDB}"/>
          </ac:cxnSpMkLst>
        </pc:cxnChg>
        <pc:cxnChg chg="add">
          <ac:chgData name="Chen, Yarong" userId="S::yarchen@uiowa.edu::d6f57375-12c6-47dc-9f3e-16b5bc017f62" providerId="AD" clId="Web-{4C93CFAD-3E6D-5F82-7933-0247197BA26B}" dt="2022-05-28T16:16:12.994" v="9"/>
          <ac:cxnSpMkLst>
            <pc:docMk/>
            <pc:sldMk cId="1478556560" sldId="263"/>
            <ac:cxnSpMk id="33" creationId="{3A513CAD-9784-4D35-BAF9-1F7DDD697BDB}"/>
          </ac:cxnSpMkLst>
        </pc:cxnChg>
      </pc:sldChg>
      <pc:sldChg chg="addSp delSp modSp add replId modNotes">
        <pc:chgData name="Chen, Yarong" userId="S::yarchen@uiowa.edu::d6f57375-12c6-47dc-9f3e-16b5bc017f62" providerId="AD" clId="Web-{4C93CFAD-3E6D-5F82-7933-0247197BA26B}" dt="2022-05-28T16:18:15.807" v="26"/>
        <pc:sldMkLst>
          <pc:docMk/>
          <pc:sldMk cId="535949700" sldId="264"/>
        </pc:sldMkLst>
        <pc:spChg chg="mod">
          <ac:chgData name="Chen, Yarong" userId="S::yarchen@uiowa.edu::d6f57375-12c6-47dc-9f3e-16b5bc017f62" providerId="AD" clId="Web-{4C93CFAD-3E6D-5F82-7933-0247197BA26B}" dt="2022-05-28T16:17:30.963" v="24"/>
          <ac:spMkLst>
            <pc:docMk/>
            <pc:sldMk cId="535949700" sldId="264"/>
            <ac:spMk id="3" creationId="{51394BAA-43F0-A744-6CBC-D95D7E353DFC}"/>
          </ac:spMkLst>
        </pc:spChg>
        <pc:spChg chg="del">
          <ac:chgData name="Chen, Yarong" userId="S::yarchen@uiowa.edu::d6f57375-12c6-47dc-9f3e-16b5bc017f62" providerId="AD" clId="Web-{4C93CFAD-3E6D-5F82-7933-0247197BA26B}" dt="2022-05-28T16:17:25.651" v="22"/>
          <ac:spMkLst>
            <pc:docMk/>
            <pc:sldMk cId="535949700" sldId="264"/>
            <ac:spMk id="31" creationId="{EEE96A74-B62B-4642-AB22-7776A5F48CE7}"/>
          </ac:spMkLst>
        </pc:spChg>
        <pc:spChg chg="add del">
          <ac:chgData name="Chen, Yarong" userId="S::yarchen@uiowa.edu::d6f57375-12c6-47dc-9f3e-16b5bc017f62" providerId="AD" clId="Web-{4C93CFAD-3E6D-5F82-7933-0247197BA26B}" dt="2022-05-28T16:17:30.963" v="24"/>
          <ac:spMkLst>
            <pc:docMk/>
            <pc:sldMk cId="535949700" sldId="264"/>
            <ac:spMk id="38" creationId="{EEE96A74-B62B-4642-AB22-7776A5F48CE7}"/>
          </ac:spMkLst>
        </pc:spChg>
        <pc:spChg chg="add">
          <ac:chgData name="Chen, Yarong" userId="S::yarchen@uiowa.edu::d6f57375-12c6-47dc-9f3e-16b5bc017f62" providerId="AD" clId="Web-{4C93CFAD-3E6D-5F82-7933-0247197BA26B}" dt="2022-05-28T16:17:30.963" v="24"/>
          <ac:spMkLst>
            <pc:docMk/>
            <pc:sldMk cId="535949700" sldId="264"/>
            <ac:spMk id="45" creationId="{EEE96A74-B62B-4642-AB22-7776A5F48CE7}"/>
          </ac:spMkLst>
        </pc:spChg>
        <pc:picChg chg="add mod">
          <ac:chgData name="Chen, Yarong" userId="S::yarchen@uiowa.edu::d6f57375-12c6-47dc-9f3e-16b5bc017f62" providerId="AD" clId="Web-{4C93CFAD-3E6D-5F82-7933-0247197BA26B}" dt="2022-05-28T16:17:25.651" v="22"/>
          <ac:picMkLst>
            <pc:docMk/>
            <pc:sldMk cId="535949700" sldId="264"/>
            <ac:picMk id="4" creationId="{8E6EB79C-7410-D67C-71E1-4006241D56CA}"/>
          </ac:picMkLst>
        </pc:picChg>
        <pc:picChg chg="del">
          <ac:chgData name="Chen, Yarong" userId="S::yarchen@uiowa.edu::d6f57375-12c6-47dc-9f3e-16b5bc017f62" providerId="AD" clId="Web-{4C93CFAD-3E6D-5F82-7933-0247197BA26B}" dt="2022-05-28T16:16:59.448" v="19"/>
          <ac:picMkLst>
            <pc:docMk/>
            <pc:sldMk cId="535949700" sldId="264"/>
            <ac:picMk id="7" creationId="{1B6AB566-47B8-3745-E02C-7A9F9C74BF6D}"/>
          </ac:picMkLst>
        </pc:picChg>
        <pc:picChg chg="del">
          <ac:chgData name="Chen, Yarong" userId="S::yarchen@uiowa.edu::d6f57375-12c6-47dc-9f3e-16b5bc017f62" providerId="AD" clId="Web-{4C93CFAD-3E6D-5F82-7933-0247197BA26B}" dt="2022-05-28T16:17:01.104" v="20"/>
          <ac:picMkLst>
            <pc:docMk/>
            <pc:sldMk cId="535949700" sldId="264"/>
            <ac:picMk id="8" creationId="{E4459C1E-2068-6EF4-A3A2-CEBA7153CF06}"/>
          </ac:picMkLst>
        </pc:picChg>
        <pc:cxnChg chg="del">
          <ac:chgData name="Chen, Yarong" userId="S::yarchen@uiowa.edu::d6f57375-12c6-47dc-9f3e-16b5bc017f62" providerId="AD" clId="Web-{4C93CFAD-3E6D-5F82-7933-0247197BA26B}" dt="2022-05-28T16:17:25.651" v="22"/>
          <ac:cxnSpMkLst>
            <pc:docMk/>
            <pc:sldMk cId="535949700" sldId="264"/>
            <ac:cxnSpMk id="33" creationId="{3A513CAD-9784-4D35-BAF9-1F7DDD697BDB}"/>
          </ac:cxnSpMkLst>
        </pc:cxnChg>
        <pc:cxnChg chg="add del">
          <ac:chgData name="Chen, Yarong" userId="S::yarchen@uiowa.edu::d6f57375-12c6-47dc-9f3e-16b5bc017f62" providerId="AD" clId="Web-{4C93CFAD-3E6D-5F82-7933-0247197BA26B}" dt="2022-05-28T16:17:30.963" v="24"/>
          <ac:cxnSpMkLst>
            <pc:docMk/>
            <pc:sldMk cId="535949700" sldId="264"/>
            <ac:cxnSpMk id="40" creationId="{3A513CAD-9784-4D35-BAF9-1F7DDD697BDB}"/>
          </ac:cxnSpMkLst>
        </pc:cxnChg>
        <pc:cxnChg chg="add">
          <ac:chgData name="Chen, Yarong" userId="S::yarchen@uiowa.edu::d6f57375-12c6-47dc-9f3e-16b5bc017f62" providerId="AD" clId="Web-{4C93CFAD-3E6D-5F82-7933-0247197BA26B}" dt="2022-05-28T16:17:30.963" v="24"/>
          <ac:cxnSpMkLst>
            <pc:docMk/>
            <pc:sldMk cId="535949700" sldId="264"/>
            <ac:cxnSpMk id="47" creationId="{3A513CAD-9784-4D35-BAF9-1F7DDD697BDB}"/>
          </ac:cxnSpMkLst>
        </pc:cxnChg>
      </pc:sldChg>
      <pc:sldChg chg="addSp delSp modSp add replId modNotes">
        <pc:chgData name="Chen, Yarong" userId="S::yarchen@uiowa.edu::d6f57375-12c6-47dc-9f3e-16b5bc017f62" providerId="AD" clId="Web-{4C93CFAD-3E6D-5F82-7933-0247197BA26B}" dt="2022-05-28T16:20:58.902" v="49" actId="1076"/>
        <pc:sldMkLst>
          <pc:docMk/>
          <pc:sldMk cId="430486412" sldId="265"/>
        </pc:sldMkLst>
        <pc:spChg chg="add del mod">
          <ac:chgData name="Chen, Yarong" userId="S::yarchen@uiowa.edu::d6f57375-12c6-47dc-9f3e-16b5bc017f62" providerId="AD" clId="Web-{4C93CFAD-3E6D-5F82-7933-0247197BA26B}" dt="2022-05-28T16:20:58.902" v="49" actId="1076"/>
          <ac:spMkLst>
            <pc:docMk/>
            <pc:sldMk cId="430486412" sldId="265"/>
            <ac:spMk id="3" creationId="{51394BAA-43F0-A744-6CBC-D95D7E353DFC}"/>
          </ac:spMkLst>
        </pc:spChg>
        <pc:spChg chg="add del mod">
          <ac:chgData name="Chen, Yarong" userId="S::yarchen@uiowa.edu::d6f57375-12c6-47dc-9f3e-16b5bc017f62" providerId="AD" clId="Web-{4C93CFAD-3E6D-5F82-7933-0247197BA26B}" dt="2022-05-28T16:18:50.120" v="35"/>
          <ac:spMkLst>
            <pc:docMk/>
            <pc:sldMk cId="430486412" sldId="265"/>
            <ac:spMk id="6" creationId="{1276F3A0-61FB-EDAD-8CDE-DAE9E060615B}"/>
          </ac:spMkLst>
        </pc:spChg>
        <pc:spChg chg="add del mod">
          <ac:chgData name="Chen, Yarong" userId="S::yarchen@uiowa.edu::d6f57375-12c6-47dc-9f3e-16b5bc017f62" providerId="AD" clId="Web-{4C93CFAD-3E6D-5F82-7933-0247197BA26B}" dt="2022-05-28T16:19:57.558" v="44"/>
          <ac:spMkLst>
            <pc:docMk/>
            <pc:sldMk cId="430486412" sldId="265"/>
            <ac:spMk id="8" creationId="{D2E30A7D-1421-33D3-9AAA-98AC156C966F}"/>
          </ac:spMkLst>
        </pc:spChg>
        <pc:spChg chg="del">
          <ac:chgData name="Chen, Yarong" userId="S::yarchen@uiowa.edu::d6f57375-12c6-47dc-9f3e-16b5bc017f62" providerId="AD" clId="Web-{4C93CFAD-3E6D-5F82-7933-0247197BA26B}" dt="2022-05-28T16:19:05.261" v="39"/>
          <ac:spMkLst>
            <pc:docMk/>
            <pc:sldMk cId="430486412" sldId="265"/>
            <ac:spMk id="45" creationId="{EEE96A74-B62B-4642-AB22-7776A5F48CE7}"/>
          </ac:spMkLst>
        </pc:spChg>
        <pc:spChg chg="add">
          <ac:chgData name="Chen, Yarong" userId="S::yarchen@uiowa.edu::d6f57375-12c6-47dc-9f3e-16b5bc017f62" providerId="AD" clId="Web-{4C93CFAD-3E6D-5F82-7933-0247197BA26B}" dt="2022-05-28T16:19:05.261" v="39"/>
          <ac:spMkLst>
            <pc:docMk/>
            <pc:sldMk cId="430486412" sldId="265"/>
            <ac:spMk id="52" creationId="{EEE96A74-B62B-4642-AB22-7776A5F48CE7}"/>
          </ac:spMkLst>
        </pc:spChg>
        <pc:picChg chg="del">
          <ac:chgData name="Chen, Yarong" userId="S::yarchen@uiowa.edu::d6f57375-12c6-47dc-9f3e-16b5bc017f62" providerId="AD" clId="Web-{4C93CFAD-3E6D-5F82-7933-0247197BA26B}" dt="2022-05-28T16:18:57.089" v="37"/>
          <ac:picMkLst>
            <pc:docMk/>
            <pc:sldMk cId="430486412" sldId="265"/>
            <ac:picMk id="4" creationId="{8E6EB79C-7410-D67C-71E1-4006241D56CA}"/>
          </ac:picMkLst>
        </pc:picChg>
        <pc:picChg chg="add mod">
          <ac:chgData name="Chen, Yarong" userId="S::yarchen@uiowa.edu::d6f57375-12c6-47dc-9f3e-16b5bc017f62" providerId="AD" clId="Web-{4C93CFAD-3E6D-5F82-7933-0247197BA26B}" dt="2022-05-28T16:19:05.261" v="39"/>
          <ac:picMkLst>
            <pc:docMk/>
            <pc:sldMk cId="430486412" sldId="265"/>
            <ac:picMk id="7" creationId="{D9903283-2182-363E-AB0C-0CEC2CC63BB9}"/>
          </ac:picMkLst>
        </pc:picChg>
        <pc:cxnChg chg="del">
          <ac:chgData name="Chen, Yarong" userId="S::yarchen@uiowa.edu::d6f57375-12c6-47dc-9f3e-16b5bc017f62" providerId="AD" clId="Web-{4C93CFAD-3E6D-5F82-7933-0247197BA26B}" dt="2022-05-28T16:19:05.261" v="39"/>
          <ac:cxnSpMkLst>
            <pc:docMk/>
            <pc:sldMk cId="430486412" sldId="265"/>
            <ac:cxnSpMk id="47" creationId="{3A513CAD-9784-4D35-BAF9-1F7DDD697BDB}"/>
          </ac:cxnSpMkLst>
        </pc:cxnChg>
        <pc:cxnChg chg="add">
          <ac:chgData name="Chen, Yarong" userId="S::yarchen@uiowa.edu::d6f57375-12c6-47dc-9f3e-16b5bc017f62" providerId="AD" clId="Web-{4C93CFAD-3E6D-5F82-7933-0247197BA26B}" dt="2022-05-28T16:19:05.261" v="39"/>
          <ac:cxnSpMkLst>
            <pc:docMk/>
            <pc:sldMk cId="430486412" sldId="265"/>
            <ac:cxnSpMk id="54" creationId="{3A513CAD-9784-4D35-BAF9-1F7DDD697BDB}"/>
          </ac:cxnSpMkLst>
        </pc:cxnChg>
      </pc:sldChg>
      <pc:sldChg chg="addSp delSp modSp add replId modNotes">
        <pc:chgData name="Chen, Yarong" userId="S::yarchen@uiowa.edu::d6f57375-12c6-47dc-9f3e-16b5bc017f62" providerId="AD" clId="Web-{4C93CFAD-3E6D-5F82-7933-0247197BA26B}" dt="2022-05-28T16:26:25.606" v="125" actId="1076"/>
        <pc:sldMkLst>
          <pc:docMk/>
          <pc:sldMk cId="3597221946" sldId="266"/>
        </pc:sldMkLst>
        <pc:spChg chg="mod">
          <ac:chgData name="Chen, Yarong" userId="S::yarchen@uiowa.edu::d6f57375-12c6-47dc-9f3e-16b5bc017f62" providerId="AD" clId="Web-{4C93CFAD-3E6D-5F82-7933-0247197BA26B}" dt="2022-05-28T16:21:34.465" v="61" actId="1076"/>
          <ac:spMkLst>
            <pc:docMk/>
            <pc:sldMk cId="3597221946" sldId="266"/>
            <ac:spMk id="3" creationId="{51394BAA-43F0-A744-6CBC-D95D7E353DFC}"/>
          </ac:spMkLst>
        </pc:spChg>
        <pc:spChg chg="del">
          <ac:chgData name="Chen, Yarong" userId="S::yarchen@uiowa.edu::d6f57375-12c6-47dc-9f3e-16b5bc017f62" providerId="AD" clId="Web-{4C93CFAD-3E6D-5F82-7933-0247197BA26B}" dt="2022-05-28T16:21:31.199" v="60"/>
          <ac:spMkLst>
            <pc:docMk/>
            <pc:sldMk cId="3597221946" sldId="266"/>
            <ac:spMk id="52" creationId="{EEE96A74-B62B-4642-AB22-7776A5F48CE7}"/>
          </ac:spMkLst>
        </pc:spChg>
        <pc:spChg chg="add">
          <ac:chgData name="Chen, Yarong" userId="S::yarchen@uiowa.edu::d6f57375-12c6-47dc-9f3e-16b5bc017f62" providerId="AD" clId="Web-{4C93CFAD-3E6D-5F82-7933-0247197BA26B}" dt="2022-05-28T16:21:31.199" v="60"/>
          <ac:spMkLst>
            <pc:docMk/>
            <pc:sldMk cId="3597221946" sldId="266"/>
            <ac:spMk id="59" creationId="{EEE96A74-B62B-4642-AB22-7776A5F48CE7}"/>
          </ac:spMkLst>
        </pc:spChg>
        <pc:spChg chg="add">
          <ac:chgData name="Chen, Yarong" userId="S::yarchen@uiowa.edu::d6f57375-12c6-47dc-9f3e-16b5bc017f62" providerId="AD" clId="Web-{4C93CFAD-3E6D-5F82-7933-0247197BA26B}" dt="2022-05-28T16:21:31.199" v="60"/>
          <ac:spMkLst>
            <pc:docMk/>
            <pc:sldMk cId="3597221946" sldId="266"/>
            <ac:spMk id="63" creationId="{33295B84-44C2-4474-8AB4-C8A073E60C48}"/>
          </ac:spMkLst>
        </pc:spChg>
        <pc:picChg chg="add mod ord">
          <ac:chgData name="Chen, Yarong" userId="S::yarchen@uiowa.edu::d6f57375-12c6-47dc-9f3e-16b5bc017f62" providerId="AD" clId="Web-{4C93CFAD-3E6D-5F82-7933-0247197BA26B}" dt="2022-05-28T16:26:22.700" v="124" actId="1076"/>
          <ac:picMkLst>
            <pc:docMk/>
            <pc:sldMk cId="3597221946" sldId="266"/>
            <ac:picMk id="4" creationId="{2B1454C5-39C9-1D09-13C2-E99F3ECCC179}"/>
          </ac:picMkLst>
        </pc:picChg>
        <pc:picChg chg="add mod">
          <ac:chgData name="Chen, Yarong" userId="S::yarchen@uiowa.edu::d6f57375-12c6-47dc-9f3e-16b5bc017f62" providerId="AD" clId="Web-{4C93CFAD-3E6D-5F82-7933-0247197BA26B}" dt="2022-05-28T16:26:25.606" v="125" actId="1076"/>
          <ac:picMkLst>
            <pc:docMk/>
            <pc:sldMk cId="3597221946" sldId="266"/>
            <ac:picMk id="5" creationId="{1259FE1D-CA05-7E4C-019B-4BBC32B10E09}"/>
          </ac:picMkLst>
        </pc:picChg>
        <pc:picChg chg="del">
          <ac:chgData name="Chen, Yarong" userId="S::yarchen@uiowa.edu::d6f57375-12c6-47dc-9f3e-16b5bc017f62" providerId="AD" clId="Web-{4C93CFAD-3E6D-5F82-7933-0247197BA26B}" dt="2022-05-28T16:21:11.277" v="56"/>
          <ac:picMkLst>
            <pc:docMk/>
            <pc:sldMk cId="3597221946" sldId="266"/>
            <ac:picMk id="7" creationId="{D9903283-2182-363E-AB0C-0CEC2CC63BB9}"/>
          </ac:picMkLst>
        </pc:picChg>
        <pc:cxnChg chg="del">
          <ac:chgData name="Chen, Yarong" userId="S::yarchen@uiowa.edu::d6f57375-12c6-47dc-9f3e-16b5bc017f62" providerId="AD" clId="Web-{4C93CFAD-3E6D-5F82-7933-0247197BA26B}" dt="2022-05-28T16:21:31.199" v="60"/>
          <ac:cxnSpMkLst>
            <pc:docMk/>
            <pc:sldMk cId="3597221946" sldId="266"/>
            <ac:cxnSpMk id="54" creationId="{3A513CAD-9784-4D35-BAF9-1F7DDD697BDB}"/>
          </ac:cxnSpMkLst>
        </pc:cxnChg>
        <pc:cxnChg chg="add">
          <ac:chgData name="Chen, Yarong" userId="S::yarchen@uiowa.edu::d6f57375-12c6-47dc-9f3e-16b5bc017f62" providerId="AD" clId="Web-{4C93CFAD-3E6D-5F82-7933-0247197BA26B}" dt="2022-05-28T16:21:31.199" v="60"/>
          <ac:cxnSpMkLst>
            <pc:docMk/>
            <pc:sldMk cId="3597221946" sldId="266"/>
            <ac:cxnSpMk id="61" creationId="{3A513CAD-9784-4D35-BAF9-1F7DDD697BDB}"/>
          </ac:cxnSpMkLst>
        </pc:cxnChg>
      </pc:sldChg>
      <pc:sldChg chg="addSp delSp modSp add del ord replId modNotes">
        <pc:chgData name="Chen, Yarong" userId="S::yarchen@uiowa.edu::d6f57375-12c6-47dc-9f3e-16b5bc017f62" providerId="AD" clId="Web-{4C93CFAD-3E6D-5F82-7933-0247197BA26B}" dt="2022-05-28T16:28:04.560" v="144"/>
        <pc:sldMkLst>
          <pc:docMk/>
          <pc:sldMk cId="1207306909" sldId="267"/>
        </pc:sldMkLst>
        <pc:spChg chg="mod">
          <ac:chgData name="Chen, Yarong" userId="S::yarchen@uiowa.edu::d6f57375-12c6-47dc-9f3e-16b5bc017f62" providerId="AD" clId="Web-{4C93CFAD-3E6D-5F82-7933-0247197BA26B}" dt="2022-05-28T16:27:11.919" v="132"/>
          <ac:spMkLst>
            <pc:docMk/>
            <pc:sldMk cId="1207306909" sldId="267"/>
            <ac:spMk id="2" creationId="{2F3CD2CF-1B92-7831-67E0-F588DBFF19B6}"/>
          </ac:spMkLst>
        </pc:spChg>
        <pc:spChg chg="mod ord">
          <ac:chgData name="Chen, Yarong" userId="S::yarchen@uiowa.edu::d6f57375-12c6-47dc-9f3e-16b5bc017f62" providerId="AD" clId="Web-{4C93CFAD-3E6D-5F82-7933-0247197BA26B}" dt="2022-05-28T16:27:11.919" v="132"/>
          <ac:spMkLst>
            <pc:docMk/>
            <pc:sldMk cId="1207306909" sldId="267"/>
            <ac:spMk id="3" creationId="{51394BAA-43F0-A744-6CBC-D95D7E353DFC}"/>
          </ac:spMkLst>
        </pc:spChg>
        <pc:spChg chg="add del">
          <ac:chgData name="Chen, Yarong" userId="S::yarchen@uiowa.edu::d6f57375-12c6-47dc-9f3e-16b5bc017f62" providerId="AD" clId="Web-{4C93CFAD-3E6D-5F82-7933-0247197BA26B}" dt="2022-05-28T16:27:11.919" v="132"/>
          <ac:spMkLst>
            <pc:docMk/>
            <pc:sldMk cId="1207306909" sldId="267"/>
            <ac:spMk id="52" creationId="{EEE96A74-B62B-4642-AB22-7776A5F48CE7}"/>
          </ac:spMkLst>
        </pc:spChg>
        <pc:spChg chg="add del">
          <ac:chgData name="Chen, Yarong" userId="S::yarchen@uiowa.edu::d6f57375-12c6-47dc-9f3e-16b5bc017f62" providerId="AD" clId="Web-{4C93CFAD-3E6D-5F82-7933-0247197BA26B}" dt="2022-05-28T16:27:11.919" v="132"/>
          <ac:spMkLst>
            <pc:docMk/>
            <pc:sldMk cId="1207306909" sldId="267"/>
            <ac:spMk id="59" creationId="{DB66C9CD-6BF4-44CA-8078-0BB819080761}"/>
          </ac:spMkLst>
        </pc:spChg>
        <pc:picChg chg="add del mod">
          <ac:chgData name="Chen, Yarong" userId="S::yarchen@uiowa.edu::d6f57375-12c6-47dc-9f3e-16b5bc017f62" providerId="AD" clId="Web-{4C93CFAD-3E6D-5F82-7933-0247197BA26B}" dt="2022-05-28T16:26:48.122" v="128"/>
          <ac:picMkLst>
            <pc:docMk/>
            <pc:sldMk cId="1207306909" sldId="267"/>
            <ac:picMk id="4" creationId="{1D1B3762-B37F-3B85-2A52-FC33C9CBF207}"/>
          </ac:picMkLst>
        </pc:picChg>
        <pc:picChg chg="add del mod">
          <ac:chgData name="Chen, Yarong" userId="S::yarchen@uiowa.edu::d6f57375-12c6-47dc-9f3e-16b5bc017f62" providerId="AD" clId="Web-{4C93CFAD-3E6D-5F82-7933-0247197BA26B}" dt="2022-05-28T16:26:44.700" v="126"/>
          <ac:picMkLst>
            <pc:docMk/>
            <pc:sldMk cId="1207306909" sldId="267"/>
            <ac:picMk id="5" creationId="{73060151-4B70-DBED-3F22-9C3E4D1C4359}"/>
          </ac:picMkLst>
        </pc:picChg>
        <pc:picChg chg="add del mod">
          <ac:chgData name="Chen, Yarong" userId="S::yarchen@uiowa.edu::d6f57375-12c6-47dc-9f3e-16b5bc017f62" providerId="AD" clId="Web-{4C93CFAD-3E6D-5F82-7933-0247197BA26B}" dt="2022-05-28T16:26:46.325" v="127"/>
          <ac:picMkLst>
            <pc:docMk/>
            <pc:sldMk cId="1207306909" sldId="267"/>
            <ac:picMk id="6" creationId="{3A1869D0-8BFD-393B-BCEF-67B468300EB7}"/>
          </ac:picMkLst>
        </pc:picChg>
        <pc:picChg chg="del">
          <ac:chgData name="Chen, Yarong" userId="S::yarchen@uiowa.edu::d6f57375-12c6-47dc-9f3e-16b5bc017f62" providerId="AD" clId="Web-{4C93CFAD-3E6D-5F82-7933-0247197BA26B}" dt="2022-05-28T16:22:26.152" v="70"/>
          <ac:picMkLst>
            <pc:docMk/>
            <pc:sldMk cId="1207306909" sldId="267"/>
            <ac:picMk id="7" creationId="{D9903283-2182-363E-AB0C-0CEC2CC63BB9}"/>
          </ac:picMkLst>
        </pc:picChg>
        <pc:picChg chg="add mod">
          <ac:chgData name="Chen, Yarong" userId="S::yarchen@uiowa.edu::d6f57375-12c6-47dc-9f3e-16b5bc017f62" providerId="AD" clId="Web-{4C93CFAD-3E6D-5F82-7933-0247197BA26B}" dt="2022-05-28T16:27:26.872" v="139" actId="14100"/>
          <ac:picMkLst>
            <pc:docMk/>
            <pc:sldMk cId="1207306909" sldId="267"/>
            <ac:picMk id="8" creationId="{C9E9682F-1884-6FAE-71EE-C54E88BFEF08}"/>
          </ac:picMkLst>
        </pc:picChg>
        <pc:picChg chg="add mod">
          <ac:chgData name="Chen, Yarong" userId="S::yarchen@uiowa.edu::d6f57375-12c6-47dc-9f3e-16b5bc017f62" providerId="AD" clId="Web-{4C93CFAD-3E6D-5F82-7933-0247197BA26B}" dt="2022-05-28T16:27:28.185" v="140" actId="1076"/>
          <ac:picMkLst>
            <pc:docMk/>
            <pc:sldMk cId="1207306909" sldId="267"/>
            <ac:picMk id="9" creationId="{1F78A9D1-E4A8-BC74-8591-A849F0052252}"/>
          </ac:picMkLst>
        </pc:picChg>
        <pc:cxnChg chg="add del">
          <ac:chgData name="Chen, Yarong" userId="S::yarchen@uiowa.edu::d6f57375-12c6-47dc-9f3e-16b5bc017f62" providerId="AD" clId="Web-{4C93CFAD-3E6D-5F82-7933-0247197BA26B}" dt="2022-05-28T16:27:11.919" v="132"/>
          <ac:cxnSpMkLst>
            <pc:docMk/>
            <pc:sldMk cId="1207306909" sldId="267"/>
            <ac:cxnSpMk id="54" creationId="{3A513CAD-9784-4D35-BAF9-1F7DDD697BDB}"/>
          </ac:cxnSpMkLst>
        </pc:cxnChg>
        <pc:cxnChg chg="add del">
          <ac:chgData name="Chen, Yarong" userId="S::yarchen@uiowa.edu::d6f57375-12c6-47dc-9f3e-16b5bc017f62" providerId="AD" clId="Web-{4C93CFAD-3E6D-5F82-7933-0247197BA26B}" dt="2022-05-28T16:27:11.919" v="132"/>
          <ac:cxnSpMkLst>
            <pc:docMk/>
            <pc:sldMk cId="1207306909" sldId="267"/>
            <ac:cxnSpMk id="61" creationId="{77C6DF49-CBE3-4038-AC78-35DE4FD7CE8E}"/>
          </ac:cxnSpMkLst>
        </pc:cxnChg>
      </pc:sldChg>
      <pc:sldChg chg="delSp modSp add ord replId modNotes">
        <pc:chgData name="Chen, Yarong" userId="S::yarchen@uiowa.edu::d6f57375-12c6-47dc-9f3e-16b5bc017f62" providerId="AD" clId="Web-{4C93CFAD-3E6D-5F82-7933-0247197BA26B}" dt="2022-05-28T16:25:39.153" v="123"/>
        <pc:sldMkLst>
          <pc:docMk/>
          <pc:sldMk cId="2555812878" sldId="268"/>
        </pc:sldMkLst>
        <pc:picChg chg="mod">
          <ac:chgData name="Chen, Yarong" userId="S::yarchen@uiowa.edu::d6f57375-12c6-47dc-9f3e-16b5bc017f62" providerId="AD" clId="Web-{4C93CFAD-3E6D-5F82-7933-0247197BA26B}" dt="2022-05-28T16:24:43.497" v="110" actId="1076"/>
          <ac:picMkLst>
            <pc:docMk/>
            <pc:sldMk cId="2555812878" sldId="268"/>
            <ac:picMk id="4" creationId="{1D1B3762-B37F-3B85-2A52-FC33C9CBF207}"/>
          </ac:picMkLst>
        </pc:picChg>
        <pc:picChg chg="mod">
          <ac:chgData name="Chen, Yarong" userId="S::yarchen@uiowa.edu::d6f57375-12c6-47dc-9f3e-16b5bc017f62" providerId="AD" clId="Web-{4C93CFAD-3E6D-5F82-7933-0247197BA26B}" dt="2022-05-28T16:24:45.325" v="111" actId="1076"/>
          <ac:picMkLst>
            <pc:docMk/>
            <pc:sldMk cId="2555812878" sldId="268"/>
            <ac:picMk id="5" creationId="{73060151-4B70-DBED-3F22-9C3E4D1C4359}"/>
          </ac:picMkLst>
        </pc:picChg>
        <pc:picChg chg="mod">
          <ac:chgData name="Chen, Yarong" userId="S::yarchen@uiowa.edu::d6f57375-12c6-47dc-9f3e-16b5bc017f62" providerId="AD" clId="Web-{4C93CFAD-3E6D-5F82-7933-0247197BA26B}" dt="2022-05-28T16:24:30.903" v="102" actId="1076"/>
          <ac:picMkLst>
            <pc:docMk/>
            <pc:sldMk cId="2555812878" sldId="268"/>
            <ac:picMk id="6" creationId="{3A1869D0-8BFD-393B-BCEF-67B468300EB7}"/>
          </ac:picMkLst>
        </pc:picChg>
        <pc:picChg chg="del">
          <ac:chgData name="Chen, Yarong" userId="S::yarchen@uiowa.edu::d6f57375-12c6-47dc-9f3e-16b5bc017f62" providerId="AD" clId="Web-{4C93CFAD-3E6D-5F82-7933-0247197BA26B}" dt="2022-05-28T16:24:19.590" v="99"/>
          <ac:picMkLst>
            <pc:docMk/>
            <pc:sldMk cId="2555812878" sldId="268"/>
            <ac:picMk id="8" creationId="{C9E9682F-1884-6FAE-71EE-C54E88BFEF08}"/>
          </ac:picMkLst>
        </pc:picChg>
      </pc:sldChg>
      <pc:sldChg chg="addSp delSp modSp add replId modNotes">
        <pc:chgData name="Chen, Yarong" userId="S::yarchen@uiowa.edu::d6f57375-12c6-47dc-9f3e-16b5bc017f62" providerId="AD" clId="Web-{4C93CFAD-3E6D-5F82-7933-0247197BA26B}" dt="2022-05-28T16:29:24.593" v="156"/>
        <pc:sldMkLst>
          <pc:docMk/>
          <pc:sldMk cId="1997353925" sldId="269"/>
        </pc:sldMkLst>
        <pc:spChg chg="mod">
          <ac:chgData name="Chen, Yarong" userId="S::yarchen@uiowa.edu::d6f57375-12c6-47dc-9f3e-16b5bc017f62" providerId="AD" clId="Web-{4C93CFAD-3E6D-5F82-7933-0247197BA26B}" dt="2022-05-28T16:29:24.593" v="156"/>
          <ac:spMkLst>
            <pc:docMk/>
            <pc:sldMk cId="1997353925" sldId="269"/>
            <ac:spMk id="2" creationId="{2F3CD2CF-1B92-7831-67E0-F588DBFF19B6}"/>
          </ac:spMkLst>
        </pc:spChg>
        <pc:spChg chg="mod">
          <ac:chgData name="Chen, Yarong" userId="S::yarchen@uiowa.edu::d6f57375-12c6-47dc-9f3e-16b5bc017f62" providerId="AD" clId="Web-{4C93CFAD-3E6D-5F82-7933-0247197BA26B}" dt="2022-05-28T16:29:24.593" v="156"/>
          <ac:spMkLst>
            <pc:docMk/>
            <pc:sldMk cId="1997353925" sldId="269"/>
            <ac:spMk id="3" creationId="{51394BAA-43F0-A744-6CBC-D95D7E353DFC}"/>
          </ac:spMkLst>
        </pc:spChg>
        <pc:spChg chg="del">
          <ac:chgData name="Chen, Yarong" userId="S::yarchen@uiowa.edu::d6f57375-12c6-47dc-9f3e-16b5bc017f62" providerId="AD" clId="Web-{4C93CFAD-3E6D-5F82-7933-0247197BA26B}" dt="2022-05-28T16:29:24.593" v="156"/>
          <ac:spMkLst>
            <pc:docMk/>
            <pc:sldMk cId="1997353925" sldId="269"/>
            <ac:spMk id="52" creationId="{EEE96A74-B62B-4642-AB22-7776A5F48CE7}"/>
          </ac:spMkLst>
        </pc:spChg>
        <pc:spChg chg="add">
          <ac:chgData name="Chen, Yarong" userId="S::yarchen@uiowa.edu::d6f57375-12c6-47dc-9f3e-16b5bc017f62" providerId="AD" clId="Web-{4C93CFAD-3E6D-5F82-7933-0247197BA26B}" dt="2022-05-28T16:29:24.593" v="156"/>
          <ac:spMkLst>
            <pc:docMk/>
            <pc:sldMk cId="1997353925" sldId="269"/>
            <ac:spMk id="59" creationId="{1AEB7F98-32EC-40D3-89EE-C8433023163A}"/>
          </ac:spMkLst>
        </pc:spChg>
        <pc:spChg chg="add">
          <ac:chgData name="Chen, Yarong" userId="S::yarchen@uiowa.edu::d6f57375-12c6-47dc-9f3e-16b5bc017f62" providerId="AD" clId="Web-{4C93CFAD-3E6D-5F82-7933-0247197BA26B}" dt="2022-05-28T16:29:24.593" v="156"/>
          <ac:spMkLst>
            <pc:docMk/>
            <pc:sldMk cId="1997353925" sldId="269"/>
            <ac:spMk id="63" creationId="{DAD9000E-708C-464D-A86F-4ABE391B6BE8}"/>
          </ac:spMkLst>
        </pc:spChg>
        <pc:picChg chg="add mod">
          <ac:chgData name="Chen, Yarong" userId="S::yarchen@uiowa.edu::d6f57375-12c6-47dc-9f3e-16b5bc017f62" providerId="AD" clId="Web-{4C93CFAD-3E6D-5F82-7933-0247197BA26B}" dt="2022-05-28T16:29:24.593" v="156"/>
          <ac:picMkLst>
            <pc:docMk/>
            <pc:sldMk cId="1997353925" sldId="269"/>
            <ac:picMk id="4" creationId="{3D32FB3F-38DF-00FE-0DE8-0F6857ED8233}"/>
          </ac:picMkLst>
        </pc:picChg>
        <pc:picChg chg="del">
          <ac:chgData name="Chen, Yarong" userId="S::yarchen@uiowa.edu::d6f57375-12c6-47dc-9f3e-16b5bc017f62" providerId="AD" clId="Web-{4C93CFAD-3E6D-5F82-7933-0247197BA26B}" dt="2022-05-28T16:28:34.216" v="151"/>
          <ac:picMkLst>
            <pc:docMk/>
            <pc:sldMk cId="1997353925" sldId="269"/>
            <ac:picMk id="8" creationId="{C9E9682F-1884-6FAE-71EE-C54E88BFEF08}"/>
          </ac:picMkLst>
        </pc:picChg>
        <pc:picChg chg="del">
          <ac:chgData name="Chen, Yarong" userId="S::yarchen@uiowa.edu::d6f57375-12c6-47dc-9f3e-16b5bc017f62" providerId="AD" clId="Web-{4C93CFAD-3E6D-5F82-7933-0247197BA26B}" dt="2022-05-28T16:28:32.498" v="150"/>
          <ac:picMkLst>
            <pc:docMk/>
            <pc:sldMk cId="1997353925" sldId="269"/>
            <ac:picMk id="9" creationId="{1F78A9D1-E4A8-BC74-8591-A849F0052252}"/>
          </ac:picMkLst>
        </pc:picChg>
        <pc:cxnChg chg="del">
          <ac:chgData name="Chen, Yarong" userId="S::yarchen@uiowa.edu::d6f57375-12c6-47dc-9f3e-16b5bc017f62" providerId="AD" clId="Web-{4C93CFAD-3E6D-5F82-7933-0247197BA26B}" dt="2022-05-28T16:29:24.593" v="156"/>
          <ac:cxnSpMkLst>
            <pc:docMk/>
            <pc:sldMk cId="1997353925" sldId="269"/>
            <ac:cxnSpMk id="54" creationId="{3A513CAD-9784-4D35-BAF9-1F7DDD697BDB}"/>
          </ac:cxnSpMkLst>
        </pc:cxnChg>
        <pc:cxnChg chg="add">
          <ac:chgData name="Chen, Yarong" userId="S::yarchen@uiowa.edu::d6f57375-12c6-47dc-9f3e-16b5bc017f62" providerId="AD" clId="Web-{4C93CFAD-3E6D-5F82-7933-0247197BA26B}" dt="2022-05-28T16:29:24.593" v="156"/>
          <ac:cxnSpMkLst>
            <pc:docMk/>
            <pc:sldMk cId="1997353925" sldId="269"/>
            <ac:cxnSpMk id="61" creationId="{77C6DF49-CBE3-4038-AC78-35DE4FD7CE8E}"/>
          </ac:cxnSpMkLst>
        </pc:cxnChg>
      </pc:sldChg>
      <pc:sldChg chg="addSp delSp modSp add replId modNotes">
        <pc:chgData name="Chen, Yarong" userId="S::yarchen@uiowa.edu::d6f57375-12c6-47dc-9f3e-16b5bc017f62" providerId="AD" clId="Web-{4C93CFAD-3E6D-5F82-7933-0247197BA26B}" dt="2022-05-28T16:31:33.499" v="206"/>
        <pc:sldMkLst>
          <pc:docMk/>
          <pc:sldMk cId="648620187" sldId="270"/>
        </pc:sldMkLst>
        <pc:spChg chg="add mod">
          <ac:chgData name="Chen, Yarong" userId="S::yarchen@uiowa.edu::d6f57375-12c6-47dc-9f3e-16b5bc017f62" providerId="AD" clId="Web-{4C93CFAD-3E6D-5F82-7933-0247197BA26B}" dt="2022-05-28T16:30:22.874" v="191" actId="20577"/>
          <ac:spMkLst>
            <pc:docMk/>
            <pc:sldMk cId="648620187" sldId="270"/>
            <ac:spMk id="7" creationId="{629C1A13-C469-382E-6D29-EC3B23E1937E}"/>
          </ac:spMkLst>
        </pc:spChg>
        <pc:spChg chg="add mod">
          <ac:chgData name="Chen, Yarong" userId="S::yarchen@uiowa.edu::d6f57375-12c6-47dc-9f3e-16b5bc017f62" providerId="AD" clId="Web-{4C93CFAD-3E6D-5F82-7933-0247197BA26B}" dt="2022-05-28T16:30:41.593" v="200" actId="1076"/>
          <ac:spMkLst>
            <pc:docMk/>
            <pc:sldMk cId="648620187" sldId="270"/>
            <ac:spMk id="8" creationId="{93D08BEE-3B9F-CC88-8F87-A33D92FD29C1}"/>
          </ac:spMkLst>
        </pc:spChg>
        <pc:picChg chg="del">
          <ac:chgData name="Chen, Yarong" userId="S::yarchen@uiowa.edu::d6f57375-12c6-47dc-9f3e-16b5bc017f62" providerId="AD" clId="Web-{4C93CFAD-3E6D-5F82-7933-0247197BA26B}" dt="2022-05-28T16:29:31.671" v="158"/>
          <ac:picMkLst>
            <pc:docMk/>
            <pc:sldMk cId="648620187" sldId="270"/>
            <ac:picMk id="4" creationId="{3D32FB3F-38DF-00FE-0DE8-0F6857ED8233}"/>
          </ac:picMkLst>
        </pc:picChg>
        <pc:picChg chg="add mod">
          <ac:chgData name="Chen, Yarong" userId="S::yarchen@uiowa.edu::d6f57375-12c6-47dc-9f3e-16b5bc017f62" providerId="AD" clId="Web-{4C93CFAD-3E6D-5F82-7933-0247197BA26B}" dt="2022-05-28T16:29:57.983" v="169" actId="1076"/>
          <ac:picMkLst>
            <pc:docMk/>
            <pc:sldMk cId="648620187" sldId="270"/>
            <ac:picMk id="5" creationId="{3DE45005-0A80-7FF2-F984-CEDFB18732A6}"/>
          </ac:picMkLst>
        </pc:picChg>
        <pc:picChg chg="add mod">
          <ac:chgData name="Chen, Yarong" userId="S::yarchen@uiowa.edu::d6f57375-12c6-47dc-9f3e-16b5bc017f62" providerId="AD" clId="Web-{4C93CFAD-3E6D-5F82-7933-0247197BA26B}" dt="2022-05-28T16:30:39.030" v="199" actId="1076"/>
          <ac:picMkLst>
            <pc:docMk/>
            <pc:sldMk cId="648620187" sldId="270"/>
            <ac:picMk id="6" creationId="{90B06D34-245C-0A8F-1229-419569D4BFCD}"/>
          </ac:picMkLst>
        </pc:picChg>
      </pc:sldChg>
      <pc:sldChg chg="addSp delSp modSp new mod setBg">
        <pc:chgData name="Chen, Yarong" userId="S::yarchen@uiowa.edu::d6f57375-12c6-47dc-9f3e-16b5bc017f62" providerId="AD" clId="Web-{4C93CFAD-3E6D-5F82-7933-0247197BA26B}" dt="2022-05-28T16:32:57.609" v="235"/>
        <pc:sldMkLst>
          <pc:docMk/>
          <pc:sldMk cId="1846942156" sldId="271"/>
        </pc:sldMkLst>
        <pc:spChg chg="mod ord">
          <ac:chgData name="Chen, Yarong" userId="S::yarchen@uiowa.edu::d6f57375-12c6-47dc-9f3e-16b5bc017f62" providerId="AD" clId="Web-{4C93CFAD-3E6D-5F82-7933-0247197BA26B}" dt="2022-05-28T16:32:57.609" v="235"/>
          <ac:spMkLst>
            <pc:docMk/>
            <pc:sldMk cId="1846942156" sldId="271"/>
            <ac:spMk id="2" creationId="{A0D4FF00-9C03-A142-A14C-AEF27ECD13EE}"/>
          </ac:spMkLst>
        </pc:spChg>
        <pc:spChg chg="del">
          <ac:chgData name="Chen, Yarong" userId="S::yarchen@uiowa.edu::d6f57375-12c6-47dc-9f3e-16b5bc017f62" providerId="AD" clId="Web-{4C93CFAD-3E6D-5F82-7933-0247197BA26B}" dt="2022-05-28T16:32:27.968" v="226"/>
          <ac:spMkLst>
            <pc:docMk/>
            <pc:sldMk cId="1846942156" sldId="271"/>
            <ac:spMk id="3" creationId="{298B6651-7C5B-B320-B0CE-D03A51D63DC4}"/>
          </ac:spMkLst>
        </pc:spChg>
        <pc:spChg chg="add">
          <ac:chgData name="Chen, Yarong" userId="S::yarchen@uiowa.edu::d6f57375-12c6-47dc-9f3e-16b5bc017f62" providerId="AD" clId="Web-{4C93CFAD-3E6D-5F82-7933-0247197BA26B}" dt="2022-05-28T16:32:57.609" v="235"/>
          <ac:spMkLst>
            <pc:docMk/>
            <pc:sldMk cId="1846942156" sldId="271"/>
            <ac:spMk id="17" creationId="{1F4CD6D0-88B6-45F4-AC60-54587D3C92A0}"/>
          </ac:spMkLst>
        </pc:spChg>
        <pc:spChg chg="add">
          <ac:chgData name="Chen, Yarong" userId="S::yarchen@uiowa.edu::d6f57375-12c6-47dc-9f3e-16b5bc017f62" providerId="AD" clId="Web-{4C93CFAD-3E6D-5F82-7933-0247197BA26B}" dt="2022-05-28T16:32:57.609" v="235"/>
          <ac:spMkLst>
            <pc:docMk/>
            <pc:sldMk cId="1846942156" sldId="271"/>
            <ac:spMk id="19" creationId="{2A079D24-860A-4799-B3AE-658D4F1365FA}"/>
          </ac:spMkLst>
        </pc:spChg>
        <pc:grpChg chg="add">
          <ac:chgData name="Chen, Yarong" userId="S::yarchen@uiowa.edu::d6f57375-12c6-47dc-9f3e-16b5bc017f62" providerId="AD" clId="Web-{4C93CFAD-3E6D-5F82-7933-0247197BA26B}" dt="2022-05-28T16:32:57.609" v="235"/>
          <ac:grpSpMkLst>
            <pc:docMk/>
            <pc:sldMk cId="1846942156" sldId="271"/>
            <ac:grpSpMk id="11" creationId="{F982E0B2-AA9C-441C-A08E-A9DF9CF12116}"/>
          </ac:grpSpMkLst>
        </pc:grpChg>
        <pc:picChg chg="add mod ord">
          <ac:chgData name="Chen, Yarong" userId="S::yarchen@uiowa.edu::d6f57375-12c6-47dc-9f3e-16b5bc017f62" providerId="AD" clId="Web-{4C93CFAD-3E6D-5F82-7933-0247197BA26B}" dt="2022-05-28T16:32:57.609" v="235"/>
          <ac:picMkLst>
            <pc:docMk/>
            <pc:sldMk cId="1846942156" sldId="271"/>
            <ac:picMk id="4" creationId="{48E0FF95-D9DD-CBDD-A583-107C4C0CC388}"/>
          </ac:picMkLst>
        </pc:picChg>
        <pc:cxnChg chg="add">
          <ac:chgData name="Chen, Yarong" userId="S::yarchen@uiowa.edu::d6f57375-12c6-47dc-9f3e-16b5bc017f62" providerId="AD" clId="Web-{4C93CFAD-3E6D-5F82-7933-0247197BA26B}" dt="2022-05-28T16:32:57.609" v="235"/>
          <ac:cxnSpMkLst>
            <pc:docMk/>
            <pc:sldMk cId="1846942156" sldId="271"/>
            <ac:cxnSpMk id="9" creationId="{701C0CAB-6A03-4C6A-9FAA-219847753628}"/>
          </ac:cxnSpMkLst>
        </pc:cxnChg>
        <pc:cxnChg chg="add">
          <ac:chgData name="Chen, Yarong" userId="S::yarchen@uiowa.edu::d6f57375-12c6-47dc-9f3e-16b5bc017f62" providerId="AD" clId="Web-{4C93CFAD-3E6D-5F82-7933-0247197BA26B}" dt="2022-05-28T16:32:57.609" v="235"/>
          <ac:cxnSpMkLst>
            <pc:docMk/>
            <pc:sldMk cId="1846942156" sldId="271"/>
            <ac:cxnSpMk id="21" creationId="{9E7C23BC-DAA6-40E1-8166-B8C4439D1430}"/>
          </ac:cxnSpMkLst>
        </pc:cxnChg>
      </pc:sldChg>
      <pc:sldChg chg="modSp new">
        <pc:chgData name="Chen, Yarong" userId="S::yarchen@uiowa.edu::d6f57375-12c6-47dc-9f3e-16b5bc017f62" providerId="AD" clId="Web-{4C93CFAD-3E6D-5F82-7933-0247197BA26B}" dt="2022-05-28T16:33:39.705" v="243" actId="20577"/>
        <pc:sldMkLst>
          <pc:docMk/>
          <pc:sldMk cId="2888969845" sldId="272"/>
        </pc:sldMkLst>
        <pc:spChg chg="mod">
          <ac:chgData name="Chen, Yarong" userId="S::yarchen@uiowa.edu::d6f57375-12c6-47dc-9f3e-16b5bc017f62" providerId="AD" clId="Web-{4C93CFAD-3E6D-5F82-7933-0247197BA26B}" dt="2022-05-28T16:33:16.094" v="238" actId="20577"/>
          <ac:spMkLst>
            <pc:docMk/>
            <pc:sldMk cId="2888969845" sldId="272"/>
            <ac:spMk id="2" creationId="{E11F3632-31C6-2F0C-6D0A-F589CE7978C3}"/>
          </ac:spMkLst>
        </pc:spChg>
        <pc:spChg chg="mod">
          <ac:chgData name="Chen, Yarong" userId="S::yarchen@uiowa.edu::d6f57375-12c6-47dc-9f3e-16b5bc017f62" providerId="AD" clId="Web-{4C93CFAD-3E6D-5F82-7933-0247197BA26B}" dt="2022-05-28T16:33:39.705" v="243" actId="20577"/>
          <ac:spMkLst>
            <pc:docMk/>
            <pc:sldMk cId="2888969845" sldId="272"/>
            <ac:spMk id="3" creationId="{B52FC5E7-84DF-05FC-9345-B1FD18F29C46}"/>
          </ac:spMkLst>
        </pc:spChg>
      </pc:sldChg>
      <pc:sldChg chg="modSp new">
        <pc:chgData name="Chen, Yarong" userId="S::yarchen@uiowa.edu::d6f57375-12c6-47dc-9f3e-16b5bc017f62" providerId="AD" clId="Web-{4C93CFAD-3E6D-5F82-7933-0247197BA26B}" dt="2022-05-28T16:33:58.877" v="247" actId="20577"/>
        <pc:sldMkLst>
          <pc:docMk/>
          <pc:sldMk cId="3455756536" sldId="273"/>
        </pc:sldMkLst>
        <pc:spChg chg="mod">
          <ac:chgData name="Chen, Yarong" userId="S::yarchen@uiowa.edu::d6f57375-12c6-47dc-9f3e-16b5bc017f62" providerId="AD" clId="Web-{4C93CFAD-3E6D-5F82-7933-0247197BA26B}" dt="2022-05-28T16:33:50.846" v="245" actId="20577"/>
          <ac:spMkLst>
            <pc:docMk/>
            <pc:sldMk cId="3455756536" sldId="273"/>
            <ac:spMk id="2" creationId="{457FF8E8-5727-2939-7A8A-3AD9E08D59C3}"/>
          </ac:spMkLst>
        </pc:spChg>
        <pc:spChg chg="mod">
          <ac:chgData name="Chen, Yarong" userId="S::yarchen@uiowa.edu::d6f57375-12c6-47dc-9f3e-16b5bc017f62" providerId="AD" clId="Web-{4C93CFAD-3E6D-5F82-7933-0247197BA26B}" dt="2022-05-28T16:33:58.877" v="247" actId="20577"/>
          <ac:spMkLst>
            <pc:docMk/>
            <pc:sldMk cId="3455756536" sldId="273"/>
            <ac:spMk id="3" creationId="{AB2048D0-729A-22C8-6E86-88E668FCB41D}"/>
          </ac:spMkLst>
        </pc:spChg>
      </pc:sldChg>
      <pc:sldChg chg="modSp new">
        <pc:chgData name="Chen, Yarong" userId="S::yarchen@uiowa.edu::d6f57375-12c6-47dc-9f3e-16b5bc017f62" providerId="AD" clId="Web-{4C93CFAD-3E6D-5F82-7933-0247197BA26B}" dt="2022-05-28T16:34:21.799" v="252" actId="20577"/>
        <pc:sldMkLst>
          <pc:docMk/>
          <pc:sldMk cId="3850884876" sldId="274"/>
        </pc:sldMkLst>
        <pc:spChg chg="mod">
          <ac:chgData name="Chen, Yarong" userId="S::yarchen@uiowa.edu::d6f57375-12c6-47dc-9f3e-16b5bc017f62" providerId="AD" clId="Web-{4C93CFAD-3E6D-5F82-7933-0247197BA26B}" dt="2022-05-28T16:34:12.346" v="250" actId="20577"/>
          <ac:spMkLst>
            <pc:docMk/>
            <pc:sldMk cId="3850884876" sldId="274"/>
            <ac:spMk id="2" creationId="{435C0F88-315C-2B37-5FA1-3AE98B228D5B}"/>
          </ac:spMkLst>
        </pc:spChg>
        <pc:spChg chg="mod">
          <ac:chgData name="Chen, Yarong" userId="S::yarchen@uiowa.edu::d6f57375-12c6-47dc-9f3e-16b5bc017f62" providerId="AD" clId="Web-{4C93CFAD-3E6D-5F82-7933-0247197BA26B}" dt="2022-05-28T16:34:21.799" v="252" actId="20577"/>
          <ac:spMkLst>
            <pc:docMk/>
            <pc:sldMk cId="3850884876" sldId="274"/>
            <ac:spMk id="3" creationId="{E2AC533E-D1B0-622C-4A50-2A8718F79C77}"/>
          </ac:spMkLst>
        </pc:spChg>
      </pc:sldChg>
    </pc:docChg>
  </pc:docChgLst>
  <pc:docChgLst>
    <pc:chgData name="Chen, Yarong" userId="S::yarchen@uiowa.edu::d6f57375-12c6-47dc-9f3e-16b5bc017f62" providerId="AD" clId="Web-{1DE00A8F-9386-4ED9-BD21-67585382FDCF}"/>
    <pc:docChg chg="addSld delSld modSld addMainMaster delMainMaster">
      <pc:chgData name="Chen, Yarong" userId="S::yarchen@uiowa.edu::d6f57375-12c6-47dc-9f3e-16b5bc017f62" providerId="AD" clId="Web-{1DE00A8F-9386-4ED9-BD21-67585382FDCF}" dt="2022-05-28T16:14:48.514" v="101"/>
      <pc:docMkLst>
        <pc:docMk/>
      </pc:docMkLst>
      <pc:sldChg chg="addSp delSp modSp mod setBg modClrScheme addAnim chgLayout">
        <pc:chgData name="Chen, Yarong" userId="S::yarchen@uiowa.edu::d6f57375-12c6-47dc-9f3e-16b5bc017f62" providerId="AD" clId="Web-{1DE00A8F-9386-4ED9-BD21-67585382FDCF}" dt="2022-05-28T14:49:35.695" v="14"/>
        <pc:sldMkLst>
          <pc:docMk/>
          <pc:sldMk cId="109857222" sldId="256"/>
        </pc:sldMkLst>
        <pc:spChg chg="mod">
          <ac:chgData name="Chen, Yarong" userId="S::yarchen@uiowa.edu::d6f57375-12c6-47dc-9f3e-16b5bc017f62" providerId="AD" clId="Web-{1DE00A8F-9386-4ED9-BD21-67585382FDCF}" dt="2022-05-28T14:49:35.680" v="12"/>
          <ac:spMkLst>
            <pc:docMk/>
            <pc:sldMk cId="109857222" sldId="256"/>
            <ac:spMk id="2" creationId="{00000000-0000-0000-0000-000000000000}"/>
          </ac:spMkLst>
        </pc:spChg>
        <pc:spChg chg="mod">
          <ac:chgData name="Chen, Yarong" userId="S::yarchen@uiowa.edu::d6f57375-12c6-47dc-9f3e-16b5bc017f62" providerId="AD" clId="Web-{1DE00A8F-9386-4ED9-BD21-67585382FDCF}" dt="2022-05-28T14:49:35.680" v="12"/>
          <ac:spMkLst>
            <pc:docMk/>
            <pc:sldMk cId="109857222" sldId="256"/>
            <ac:spMk id="3" creationId="{00000000-0000-0000-0000-000000000000}"/>
          </ac:spMkLst>
        </pc:spChg>
        <pc:spChg chg="add del">
          <ac:chgData name="Chen, Yarong" userId="S::yarchen@uiowa.edu::d6f57375-12c6-47dc-9f3e-16b5bc017f62" providerId="AD" clId="Web-{1DE00A8F-9386-4ED9-BD21-67585382FDCF}" dt="2022-05-28T14:49:21.133" v="6"/>
          <ac:spMkLst>
            <pc:docMk/>
            <pc:sldMk cId="109857222" sldId="256"/>
            <ac:spMk id="9" creationId="{3011B0B3-5679-4759-90B8-3B908C4CBD21}"/>
          </ac:spMkLst>
        </pc:spChg>
        <pc:spChg chg="add del">
          <ac:chgData name="Chen, Yarong" userId="S::yarchen@uiowa.edu::d6f57375-12c6-47dc-9f3e-16b5bc017f62" providerId="AD" clId="Web-{1DE00A8F-9386-4ED9-BD21-67585382FDCF}" dt="2022-05-28T14:49:21.133" v="5"/>
          <ac:spMkLst>
            <pc:docMk/>
            <pc:sldMk cId="109857222" sldId="256"/>
            <ac:spMk id="16" creationId="{3011B0B3-5679-4759-90B8-3B908C4CBD21}"/>
          </ac:spMkLst>
        </pc:spChg>
        <pc:spChg chg="add del">
          <ac:chgData name="Chen, Yarong" userId="S::yarchen@uiowa.edu::d6f57375-12c6-47dc-9f3e-16b5bc017f62" providerId="AD" clId="Web-{1DE00A8F-9386-4ED9-BD21-67585382FDCF}" dt="2022-05-28T14:49:21.133" v="5"/>
          <ac:spMkLst>
            <pc:docMk/>
            <pc:sldMk cId="109857222" sldId="256"/>
            <ac:spMk id="18" creationId="{767E5D14-5396-4D7B-996A-7BFD00576139}"/>
          </ac:spMkLst>
        </pc:spChg>
        <pc:spChg chg="add del">
          <ac:chgData name="Chen, Yarong" userId="S::yarchen@uiowa.edu::d6f57375-12c6-47dc-9f3e-16b5bc017f62" providerId="AD" clId="Web-{1DE00A8F-9386-4ED9-BD21-67585382FDCF}" dt="2022-05-28T14:49:35.680" v="12"/>
          <ac:spMkLst>
            <pc:docMk/>
            <pc:sldMk cId="109857222" sldId="256"/>
            <ac:spMk id="35" creationId="{3011B0B3-5679-4759-90B8-3B908C4CBD21}"/>
          </ac:spMkLst>
        </pc:spChg>
        <pc:spChg chg="add">
          <ac:chgData name="Chen, Yarong" userId="S::yarchen@uiowa.edu::d6f57375-12c6-47dc-9f3e-16b5bc017f62" providerId="AD" clId="Web-{1DE00A8F-9386-4ED9-BD21-67585382FDCF}" dt="2022-05-28T14:49:35.680" v="12"/>
          <ac:spMkLst>
            <pc:docMk/>
            <pc:sldMk cId="109857222" sldId="256"/>
            <ac:spMk id="42" creationId="{1F4CD6D0-88B6-45F4-AC60-54587D3C92A0}"/>
          </ac:spMkLst>
        </pc:spChg>
        <pc:spChg chg="add">
          <ac:chgData name="Chen, Yarong" userId="S::yarchen@uiowa.edu::d6f57375-12c6-47dc-9f3e-16b5bc017f62" providerId="AD" clId="Web-{1DE00A8F-9386-4ED9-BD21-67585382FDCF}" dt="2022-05-28T14:49:35.680" v="12"/>
          <ac:spMkLst>
            <pc:docMk/>
            <pc:sldMk cId="109857222" sldId="256"/>
            <ac:spMk id="44" creationId="{DCFCE6BC-4706-49A2-816A-A44669F98A30}"/>
          </ac:spMkLst>
        </pc:spChg>
        <pc:spChg chg="add">
          <ac:chgData name="Chen, Yarong" userId="S::yarchen@uiowa.edu::d6f57375-12c6-47dc-9f3e-16b5bc017f62" providerId="AD" clId="Web-{1DE00A8F-9386-4ED9-BD21-67585382FDCF}" dt="2022-05-28T14:49:35.680" v="12"/>
          <ac:spMkLst>
            <pc:docMk/>
            <pc:sldMk cId="109857222" sldId="256"/>
            <ac:spMk id="46" creationId="{F2519508-A780-4D3C-AFC8-363D53F24574}"/>
          </ac:spMkLst>
        </pc:spChg>
        <pc:spChg chg="add">
          <ac:chgData name="Chen, Yarong" userId="S::yarchen@uiowa.edu::d6f57375-12c6-47dc-9f3e-16b5bc017f62" providerId="AD" clId="Web-{1DE00A8F-9386-4ED9-BD21-67585382FDCF}" dt="2022-05-28T14:49:35.680" v="12"/>
          <ac:spMkLst>
            <pc:docMk/>
            <pc:sldMk cId="109857222" sldId="256"/>
            <ac:spMk id="48" creationId="{96FFB859-0BF4-44C8-92CE-827BC0BED6D5}"/>
          </ac:spMkLst>
        </pc:spChg>
        <pc:spChg chg="add">
          <ac:chgData name="Chen, Yarong" userId="S::yarchen@uiowa.edu::d6f57375-12c6-47dc-9f3e-16b5bc017f62" providerId="AD" clId="Web-{1DE00A8F-9386-4ED9-BD21-67585382FDCF}" dt="2022-05-28T14:49:35.680" v="12"/>
          <ac:spMkLst>
            <pc:docMk/>
            <pc:sldMk cId="109857222" sldId="256"/>
            <ac:spMk id="52" creationId="{AA3C88C9-7D12-4F69-958C-2A345F9633D7}"/>
          </ac:spMkLst>
        </pc:spChg>
        <pc:spChg chg="add">
          <ac:chgData name="Chen, Yarong" userId="S::yarchen@uiowa.edu::d6f57375-12c6-47dc-9f3e-16b5bc017f62" providerId="AD" clId="Web-{1DE00A8F-9386-4ED9-BD21-67585382FDCF}" dt="2022-05-28T14:49:35.680" v="12"/>
          <ac:spMkLst>
            <pc:docMk/>
            <pc:sldMk cId="109857222" sldId="256"/>
            <ac:spMk id="54" creationId="{D6F31C7F-BCF9-4876-B103-B1470FB2ECDE}"/>
          </ac:spMkLst>
        </pc:spChg>
        <pc:grpChg chg="add del">
          <ac:chgData name="Chen, Yarong" userId="S::yarchen@uiowa.edu::d6f57375-12c6-47dc-9f3e-16b5bc017f62" providerId="AD" clId="Web-{1DE00A8F-9386-4ED9-BD21-67585382FDCF}" dt="2022-05-28T14:49:21.133" v="5"/>
          <ac:grpSpMkLst>
            <pc:docMk/>
            <pc:sldMk cId="109857222" sldId="256"/>
            <ac:grpSpMk id="20" creationId="{785708A7-99B4-41EE-8012-C176C8AA44C0}"/>
          </ac:grpSpMkLst>
        </pc:grpChg>
        <pc:grpChg chg="add del">
          <ac:chgData name="Chen, Yarong" userId="S::yarchen@uiowa.edu::d6f57375-12c6-47dc-9f3e-16b5bc017f62" providerId="AD" clId="Web-{1DE00A8F-9386-4ED9-BD21-67585382FDCF}" dt="2022-05-28T14:49:35.680" v="12"/>
          <ac:grpSpMkLst>
            <pc:docMk/>
            <pc:sldMk cId="109857222" sldId="256"/>
            <ac:grpSpMk id="36" creationId="{49E013D9-9421-47E7-9080-30F6E544BE45}"/>
          </ac:grpSpMkLst>
        </pc:grpChg>
        <pc:picChg chg="add mod ord">
          <ac:chgData name="Chen, Yarong" userId="S::yarchen@uiowa.edu::d6f57375-12c6-47dc-9f3e-16b5bc017f62" providerId="AD" clId="Web-{1DE00A8F-9386-4ED9-BD21-67585382FDCF}" dt="2022-05-28T14:49:35.680" v="12"/>
          <ac:picMkLst>
            <pc:docMk/>
            <pc:sldMk cId="109857222" sldId="256"/>
            <ac:picMk id="4" creationId="{FA5DC004-75F0-7A86-9DC3-8F4F324D5A56}"/>
          </ac:picMkLst>
        </pc:picChg>
        <pc:cxnChg chg="add del">
          <ac:chgData name="Chen, Yarong" userId="S::yarchen@uiowa.edu::d6f57375-12c6-47dc-9f3e-16b5bc017f62" providerId="AD" clId="Web-{1DE00A8F-9386-4ED9-BD21-67585382FDCF}" dt="2022-05-28T14:49:21.133" v="6"/>
          <ac:cxnSpMkLst>
            <pc:docMk/>
            <pc:sldMk cId="109857222" sldId="256"/>
            <ac:cxnSpMk id="11" creationId="{32E97E5C-7A5F-424E-AAE4-654396E90799}"/>
          </ac:cxnSpMkLst>
        </pc:cxnChg>
        <pc:cxnChg chg="add">
          <ac:chgData name="Chen, Yarong" userId="S::yarchen@uiowa.edu::d6f57375-12c6-47dc-9f3e-16b5bc017f62" providerId="AD" clId="Web-{1DE00A8F-9386-4ED9-BD21-67585382FDCF}" dt="2022-05-28T14:49:35.680" v="12"/>
          <ac:cxnSpMkLst>
            <pc:docMk/>
            <pc:sldMk cId="109857222" sldId="256"/>
            <ac:cxnSpMk id="50" creationId="{9E7C23BC-DAA6-40E1-8166-B8C4439D1430}"/>
          </ac:cxnSpMkLst>
        </pc:cxnChg>
      </pc:sldChg>
      <pc:sldChg chg="addSp delSp modSp new mod setBg">
        <pc:chgData name="Chen, Yarong" userId="S::yarchen@uiowa.edu::d6f57375-12c6-47dc-9f3e-16b5bc017f62" providerId="AD" clId="Web-{1DE00A8F-9386-4ED9-BD21-67585382FDCF}" dt="2022-05-28T14:52:28.931" v="26"/>
        <pc:sldMkLst>
          <pc:docMk/>
          <pc:sldMk cId="3886478767" sldId="257"/>
        </pc:sldMkLst>
        <pc:spChg chg="mod">
          <ac:chgData name="Chen, Yarong" userId="S::yarchen@uiowa.edu::d6f57375-12c6-47dc-9f3e-16b5bc017f62" providerId="AD" clId="Web-{1DE00A8F-9386-4ED9-BD21-67585382FDCF}" dt="2022-05-28T14:52:28.931" v="26"/>
          <ac:spMkLst>
            <pc:docMk/>
            <pc:sldMk cId="3886478767" sldId="257"/>
            <ac:spMk id="2" creationId="{5C14A94E-9BE0-FC5D-E2B6-E099EB59609A}"/>
          </ac:spMkLst>
        </pc:spChg>
        <pc:spChg chg="del">
          <ac:chgData name="Chen, Yarong" userId="S::yarchen@uiowa.edu::d6f57375-12c6-47dc-9f3e-16b5bc017f62" providerId="AD" clId="Web-{1DE00A8F-9386-4ED9-BD21-67585382FDCF}" dt="2022-05-28T14:51:38.587" v="15"/>
          <ac:spMkLst>
            <pc:docMk/>
            <pc:sldMk cId="3886478767" sldId="257"/>
            <ac:spMk id="3" creationId="{C8DBA0D7-62CE-96AC-36F4-7264198C240E}"/>
          </ac:spMkLst>
        </pc:spChg>
        <pc:spChg chg="add mod">
          <ac:chgData name="Chen, Yarong" userId="S::yarchen@uiowa.edu::d6f57375-12c6-47dc-9f3e-16b5bc017f62" providerId="AD" clId="Web-{1DE00A8F-9386-4ED9-BD21-67585382FDCF}" dt="2022-05-28T14:52:28.931" v="26"/>
          <ac:spMkLst>
            <pc:docMk/>
            <pc:sldMk cId="3886478767" sldId="257"/>
            <ac:spMk id="8" creationId="{97A2AD1A-CD77-A541-9817-DF4919AEF62E}"/>
          </ac:spMkLst>
        </pc:spChg>
        <pc:spChg chg="add del">
          <ac:chgData name="Chen, Yarong" userId="S::yarchen@uiowa.edu::d6f57375-12c6-47dc-9f3e-16b5bc017f62" providerId="AD" clId="Web-{1DE00A8F-9386-4ED9-BD21-67585382FDCF}" dt="2022-05-28T14:52:28.931" v="26"/>
          <ac:spMkLst>
            <pc:docMk/>
            <pc:sldMk cId="3886478767" sldId="257"/>
            <ac:spMk id="11" creationId="{DB66C9CD-6BF4-44CA-8078-0BB819080761}"/>
          </ac:spMkLst>
        </pc:spChg>
        <pc:spChg chg="add">
          <ac:chgData name="Chen, Yarong" userId="S::yarchen@uiowa.edu::d6f57375-12c6-47dc-9f3e-16b5bc017f62" providerId="AD" clId="Web-{1DE00A8F-9386-4ED9-BD21-67585382FDCF}" dt="2022-05-28T14:52:28.931" v="26"/>
          <ac:spMkLst>
            <pc:docMk/>
            <pc:sldMk cId="3886478767" sldId="257"/>
            <ac:spMk id="18" creationId="{DB66C9CD-6BF4-44CA-8078-0BB819080761}"/>
          </ac:spMkLst>
        </pc:spChg>
        <pc:picChg chg="add mod ord">
          <ac:chgData name="Chen, Yarong" userId="S::yarchen@uiowa.edu::d6f57375-12c6-47dc-9f3e-16b5bc017f62" providerId="AD" clId="Web-{1DE00A8F-9386-4ED9-BD21-67585382FDCF}" dt="2022-05-28T14:52:28.931" v="26"/>
          <ac:picMkLst>
            <pc:docMk/>
            <pc:sldMk cId="3886478767" sldId="257"/>
            <ac:picMk id="4" creationId="{9488D5D3-5EC7-A927-921F-2134301EBB05}"/>
          </ac:picMkLst>
        </pc:picChg>
        <pc:cxnChg chg="add del">
          <ac:chgData name="Chen, Yarong" userId="S::yarchen@uiowa.edu::d6f57375-12c6-47dc-9f3e-16b5bc017f62" providerId="AD" clId="Web-{1DE00A8F-9386-4ED9-BD21-67585382FDCF}" dt="2022-05-28T14:52:28.931" v="26"/>
          <ac:cxnSpMkLst>
            <pc:docMk/>
            <pc:sldMk cId="3886478767" sldId="257"/>
            <ac:cxnSpMk id="13" creationId="{77C6DF49-CBE3-4038-AC78-35DE4FD7CE8E}"/>
          </ac:cxnSpMkLst>
        </pc:cxnChg>
        <pc:cxnChg chg="add">
          <ac:chgData name="Chen, Yarong" userId="S::yarchen@uiowa.edu::d6f57375-12c6-47dc-9f3e-16b5bc017f62" providerId="AD" clId="Web-{1DE00A8F-9386-4ED9-BD21-67585382FDCF}" dt="2022-05-28T14:52:28.931" v="26"/>
          <ac:cxnSpMkLst>
            <pc:docMk/>
            <pc:sldMk cId="3886478767" sldId="257"/>
            <ac:cxnSpMk id="20" creationId="{77C6DF49-CBE3-4038-AC78-35DE4FD7CE8E}"/>
          </ac:cxnSpMkLst>
        </pc:cxnChg>
      </pc:sldChg>
      <pc:sldChg chg="addSp delSp modSp new mod setBg">
        <pc:chgData name="Chen, Yarong" userId="S::yarchen@uiowa.edu::d6f57375-12c6-47dc-9f3e-16b5bc017f62" providerId="AD" clId="Web-{1DE00A8F-9386-4ED9-BD21-67585382FDCF}" dt="2022-05-28T14:54:21.884" v="36"/>
        <pc:sldMkLst>
          <pc:docMk/>
          <pc:sldMk cId="783167751" sldId="258"/>
        </pc:sldMkLst>
        <pc:spChg chg="mod">
          <ac:chgData name="Chen, Yarong" userId="S::yarchen@uiowa.edu::d6f57375-12c6-47dc-9f3e-16b5bc017f62" providerId="AD" clId="Web-{1DE00A8F-9386-4ED9-BD21-67585382FDCF}" dt="2022-05-28T14:54:00.712" v="32"/>
          <ac:spMkLst>
            <pc:docMk/>
            <pc:sldMk cId="783167751" sldId="258"/>
            <ac:spMk id="2" creationId="{D9D9866F-E50C-42D8-8A62-F638C9B547AA}"/>
          </ac:spMkLst>
        </pc:spChg>
        <pc:spChg chg="del">
          <ac:chgData name="Chen, Yarong" userId="S::yarchen@uiowa.edu::d6f57375-12c6-47dc-9f3e-16b5bc017f62" providerId="AD" clId="Web-{1DE00A8F-9386-4ED9-BD21-67585382FDCF}" dt="2022-05-28T14:53:54.603" v="30"/>
          <ac:spMkLst>
            <pc:docMk/>
            <pc:sldMk cId="783167751" sldId="258"/>
            <ac:spMk id="3" creationId="{DA56B8E7-5CE8-7571-8876-0EAA671AEFA0}"/>
          </ac:spMkLst>
        </pc:spChg>
        <pc:spChg chg="add mod">
          <ac:chgData name="Chen, Yarong" userId="S::yarchen@uiowa.edu::d6f57375-12c6-47dc-9f3e-16b5bc017f62" providerId="AD" clId="Web-{1DE00A8F-9386-4ED9-BD21-67585382FDCF}" dt="2022-05-28T14:54:21.884" v="36"/>
          <ac:spMkLst>
            <pc:docMk/>
            <pc:sldMk cId="783167751" sldId="258"/>
            <ac:spMk id="8" creationId="{99D190B6-2384-C816-C09F-9C44DED72FF0}"/>
          </ac:spMkLst>
        </pc:spChg>
        <pc:spChg chg="add del">
          <ac:chgData name="Chen, Yarong" userId="S::yarchen@uiowa.edu::d6f57375-12c6-47dc-9f3e-16b5bc017f62" providerId="AD" clId="Web-{1DE00A8F-9386-4ED9-BD21-67585382FDCF}" dt="2022-05-28T14:54:21.884" v="36"/>
          <ac:spMkLst>
            <pc:docMk/>
            <pc:sldMk cId="783167751" sldId="258"/>
            <ac:spMk id="11" creationId="{1AEB7F98-32EC-40D3-89EE-C8433023163A}"/>
          </ac:spMkLst>
        </pc:spChg>
        <pc:spChg chg="add">
          <ac:chgData name="Chen, Yarong" userId="S::yarchen@uiowa.edu::d6f57375-12c6-47dc-9f3e-16b5bc017f62" providerId="AD" clId="Web-{1DE00A8F-9386-4ED9-BD21-67585382FDCF}" dt="2022-05-28T14:54:21.884" v="36"/>
          <ac:spMkLst>
            <pc:docMk/>
            <pc:sldMk cId="783167751" sldId="258"/>
            <ac:spMk id="18" creationId="{1AEB7F98-32EC-40D3-89EE-C8433023163A}"/>
          </ac:spMkLst>
        </pc:spChg>
        <pc:picChg chg="add mod ord">
          <ac:chgData name="Chen, Yarong" userId="S::yarchen@uiowa.edu::d6f57375-12c6-47dc-9f3e-16b5bc017f62" providerId="AD" clId="Web-{1DE00A8F-9386-4ED9-BD21-67585382FDCF}" dt="2022-05-28T14:54:00.712" v="32"/>
          <ac:picMkLst>
            <pc:docMk/>
            <pc:sldMk cId="783167751" sldId="258"/>
            <ac:picMk id="4" creationId="{A993019B-8471-F857-5408-CCB9081D4575}"/>
          </ac:picMkLst>
        </pc:picChg>
        <pc:cxnChg chg="add del">
          <ac:chgData name="Chen, Yarong" userId="S::yarchen@uiowa.edu::d6f57375-12c6-47dc-9f3e-16b5bc017f62" providerId="AD" clId="Web-{1DE00A8F-9386-4ED9-BD21-67585382FDCF}" dt="2022-05-28T14:54:21.884" v="36"/>
          <ac:cxnSpMkLst>
            <pc:docMk/>
            <pc:sldMk cId="783167751" sldId="258"/>
            <ac:cxnSpMk id="13" creationId="{77C6DF49-CBE3-4038-AC78-35DE4FD7CE8E}"/>
          </ac:cxnSpMkLst>
        </pc:cxnChg>
        <pc:cxnChg chg="add">
          <ac:chgData name="Chen, Yarong" userId="S::yarchen@uiowa.edu::d6f57375-12c6-47dc-9f3e-16b5bc017f62" providerId="AD" clId="Web-{1DE00A8F-9386-4ED9-BD21-67585382FDCF}" dt="2022-05-28T14:54:21.884" v="36"/>
          <ac:cxnSpMkLst>
            <pc:docMk/>
            <pc:sldMk cId="783167751" sldId="258"/>
            <ac:cxnSpMk id="20" creationId="{77C6DF49-CBE3-4038-AC78-35DE4FD7CE8E}"/>
          </ac:cxnSpMkLst>
        </pc:cxnChg>
      </pc:sldChg>
      <pc:sldChg chg="modSp new">
        <pc:chgData name="Chen, Yarong" userId="S::yarchen@uiowa.edu::d6f57375-12c6-47dc-9f3e-16b5bc017f62" providerId="AD" clId="Web-{1DE00A8F-9386-4ED9-BD21-67585382FDCF}" dt="2022-05-28T14:55:12.322" v="41" actId="20577"/>
        <pc:sldMkLst>
          <pc:docMk/>
          <pc:sldMk cId="1993031008" sldId="259"/>
        </pc:sldMkLst>
        <pc:spChg chg="mod">
          <ac:chgData name="Chen, Yarong" userId="S::yarchen@uiowa.edu::d6f57375-12c6-47dc-9f3e-16b5bc017f62" providerId="AD" clId="Web-{1DE00A8F-9386-4ED9-BD21-67585382FDCF}" dt="2022-05-28T14:54:57.119" v="39" actId="20577"/>
          <ac:spMkLst>
            <pc:docMk/>
            <pc:sldMk cId="1993031008" sldId="259"/>
            <ac:spMk id="2" creationId="{470225C2-A4A9-433C-AF41-096CD5AA6C15}"/>
          </ac:spMkLst>
        </pc:spChg>
        <pc:spChg chg="mod">
          <ac:chgData name="Chen, Yarong" userId="S::yarchen@uiowa.edu::d6f57375-12c6-47dc-9f3e-16b5bc017f62" providerId="AD" clId="Web-{1DE00A8F-9386-4ED9-BD21-67585382FDCF}" dt="2022-05-28T14:55:12.322" v="41" actId="20577"/>
          <ac:spMkLst>
            <pc:docMk/>
            <pc:sldMk cId="1993031008" sldId="259"/>
            <ac:spMk id="3" creationId="{3D863C99-9EA3-B7DC-0034-7842C72E4B78}"/>
          </ac:spMkLst>
        </pc:spChg>
      </pc:sldChg>
      <pc:sldChg chg="modSp new">
        <pc:chgData name="Chen, Yarong" userId="S::yarchen@uiowa.edu::d6f57375-12c6-47dc-9f3e-16b5bc017f62" providerId="AD" clId="Web-{1DE00A8F-9386-4ED9-BD21-67585382FDCF}" dt="2022-05-28T14:57:35.313" v="65" actId="20577"/>
        <pc:sldMkLst>
          <pc:docMk/>
          <pc:sldMk cId="447201212" sldId="260"/>
        </pc:sldMkLst>
        <pc:spChg chg="mod">
          <ac:chgData name="Chen, Yarong" userId="S::yarchen@uiowa.edu::d6f57375-12c6-47dc-9f3e-16b5bc017f62" providerId="AD" clId="Web-{1DE00A8F-9386-4ED9-BD21-67585382FDCF}" dt="2022-05-28T14:55:38.781" v="47" actId="1076"/>
          <ac:spMkLst>
            <pc:docMk/>
            <pc:sldMk cId="447201212" sldId="260"/>
            <ac:spMk id="2" creationId="{5D73BDF1-1447-3D3E-4D47-F6E950128895}"/>
          </ac:spMkLst>
        </pc:spChg>
        <pc:spChg chg="mod">
          <ac:chgData name="Chen, Yarong" userId="S::yarchen@uiowa.edu::d6f57375-12c6-47dc-9f3e-16b5bc017f62" providerId="AD" clId="Web-{1DE00A8F-9386-4ED9-BD21-67585382FDCF}" dt="2022-05-28T14:57:35.313" v="65" actId="20577"/>
          <ac:spMkLst>
            <pc:docMk/>
            <pc:sldMk cId="447201212" sldId="260"/>
            <ac:spMk id="3" creationId="{AF71676D-0E21-65F1-2569-2DA1C6313859}"/>
          </ac:spMkLst>
        </pc:spChg>
      </pc:sldChg>
      <pc:sldChg chg="addSp delSp modSp new mod setBg addAnim">
        <pc:chgData name="Chen, Yarong" userId="S::yarchen@uiowa.edu::d6f57375-12c6-47dc-9f3e-16b5bc017f62" providerId="AD" clId="Web-{1DE00A8F-9386-4ED9-BD21-67585382FDCF}" dt="2022-05-28T15:00:12.204" v="78" actId="1076"/>
        <pc:sldMkLst>
          <pc:docMk/>
          <pc:sldMk cId="2888533302" sldId="261"/>
        </pc:sldMkLst>
        <pc:spChg chg="mod ord">
          <ac:chgData name="Chen, Yarong" userId="S::yarchen@uiowa.edu::d6f57375-12c6-47dc-9f3e-16b5bc017f62" providerId="AD" clId="Web-{1DE00A8F-9386-4ED9-BD21-67585382FDCF}" dt="2022-05-28T15:00:12.204" v="78" actId="1076"/>
          <ac:spMkLst>
            <pc:docMk/>
            <pc:sldMk cId="2888533302" sldId="261"/>
            <ac:spMk id="2" creationId="{56ABCE5A-E9BC-AEAC-29FB-95842E92773C}"/>
          </ac:spMkLst>
        </pc:spChg>
        <pc:spChg chg="del">
          <ac:chgData name="Chen, Yarong" userId="S::yarchen@uiowa.edu::d6f57375-12c6-47dc-9f3e-16b5bc017f62" providerId="AD" clId="Web-{1DE00A8F-9386-4ED9-BD21-67585382FDCF}" dt="2022-05-28T14:58:11.781" v="69"/>
          <ac:spMkLst>
            <pc:docMk/>
            <pc:sldMk cId="2888533302" sldId="261"/>
            <ac:spMk id="3" creationId="{5BE4C46C-8F2C-6A81-6FFD-60023A7E89A3}"/>
          </ac:spMkLst>
        </pc:spChg>
        <pc:spChg chg="add del">
          <ac:chgData name="Chen, Yarong" userId="S::yarchen@uiowa.edu::d6f57375-12c6-47dc-9f3e-16b5bc017f62" providerId="AD" clId="Web-{1DE00A8F-9386-4ED9-BD21-67585382FDCF}" dt="2022-05-28T14:59:12.094" v="71"/>
          <ac:spMkLst>
            <pc:docMk/>
            <pc:sldMk cId="2888533302" sldId="261"/>
            <ac:spMk id="8" creationId="{94417349-800C-952D-53E2-19C294AFA874}"/>
          </ac:spMkLst>
        </pc:spChg>
        <pc:spChg chg="add del">
          <ac:chgData name="Chen, Yarong" userId="S::yarchen@uiowa.edu::d6f57375-12c6-47dc-9f3e-16b5bc017f62" providerId="AD" clId="Web-{1DE00A8F-9386-4ED9-BD21-67585382FDCF}" dt="2022-05-28T14:59:14.954" v="72"/>
          <ac:spMkLst>
            <pc:docMk/>
            <pc:sldMk cId="2888533302" sldId="261"/>
            <ac:spMk id="11" creationId="{1AEB7F98-32EC-40D3-89EE-C8433023163A}"/>
          </ac:spMkLst>
        </pc:spChg>
        <pc:spChg chg="add del">
          <ac:chgData name="Chen, Yarong" userId="S::yarchen@uiowa.edu::d6f57375-12c6-47dc-9f3e-16b5bc017f62" providerId="AD" clId="Web-{1DE00A8F-9386-4ED9-BD21-67585382FDCF}" dt="2022-05-28T14:59:14.954" v="72"/>
          <ac:spMkLst>
            <pc:docMk/>
            <pc:sldMk cId="2888533302" sldId="261"/>
            <ac:spMk id="15" creationId="{DAD9000E-708C-464D-A86F-4ABE391B6BE8}"/>
          </ac:spMkLst>
        </pc:spChg>
        <pc:spChg chg="add del">
          <ac:chgData name="Chen, Yarong" userId="S::yarchen@uiowa.edu::d6f57375-12c6-47dc-9f3e-16b5bc017f62" providerId="AD" clId="Web-{1DE00A8F-9386-4ED9-BD21-67585382FDCF}" dt="2022-05-28T14:59:32.641" v="77"/>
          <ac:spMkLst>
            <pc:docMk/>
            <pc:sldMk cId="2888533302" sldId="261"/>
            <ac:spMk id="28" creationId="{1F4CD6D0-88B6-45F4-AC60-54587D3C92A0}"/>
          </ac:spMkLst>
        </pc:spChg>
        <pc:spChg chg="add del">
          <ac:chgData name="Chen, Yarong" userId="S::yarchen@uiowa.edu::d6f57375-12c6-47dc-9f3e-16b5bc017f62" providerId="AD" clId="Web-{1DE00A8F-9386-4ED9-BD21-67585382FDCF}" dt="2022-05-28T14:59:32.641" v="77"/>
          <ac:spMkLst>
            <pc:docMk/>
            <pc:sldMk cId="2888533302" sldId="261"/>
            <ac:spMk id="30" creationId="{DCFCE6BC-4706-49A2-816A-A44669F98A30}"/>
          </ac:spMkLst>
        </pc:spChg>
        <pc:spChg chg="add del">
          <ac:chgData name="Chen, Yarong" userId="S::yarchen@uiowa.edu::d6f57375-12c6-47dc-9f3e-16b5bc017f62" providerId="AD" clId="Web-{1DE00A8F-9386-4ED9-BD21-67585382FDCF}" dt="2022-05-28T14:59:32.641" v="77"/>
          <ac:spMkLst>
            <pc:docMk/>
            <pc:sldMk cId="2888533302" sldId="261"/>
            <ac:spMk id="32" creationId="{F2519508-A780-4D3C-AFC8-363D53F24574}"/>
          </ac:spMkLst>
        </pc:spChg>
        <pc:spChg chg="add del">
          <ac:chgData name="Chen, Yarong" userId="S::yarchen@uiowa.edu::d6f57375-12c6-47dc-9f3e-16b5bc017f62" providerId="AD" clId="Web-{1DE00A8F-9386-4ED9-BD21-67585382FDCF}" dt="2022-05-28T14:59:32.641" v="77"/>
          <ac:spMkLst>
            <pc:docMk/>
            <pc:sldMk cId="2888533302" sldId="261"/>
            <ac:spMk id="34" creationId="{96FFB859-0BF4-44C8-92CE-827BC0BED6D5}"/>
          </ac:spMkLst>
        </pc:spChg>
        <pc:spChg chg="add del">
          <ac:chgData name="Chen, Yarong" userId="S::yarchen@uiowa.edu::d6f57375-12c6-47dc-9f3e-16b5bc017f62" providerId="AD" clId="Web-{1DE00A8F-9386-4ED9-BD21-67585382FDCF}" dt="2022-05-28T14:59:32.641" v="77"/>
          <ac:spMkLst>
            <pc:docMk/>
            <pc:sldMk cId="2888533302" sldId="261"/>
            <ac:spMk id="38" creationId="{AA3C88C9-7D12-4F69-958C-2A345F9633D7}"/>
          </ac:spMkLst>
        </pc:spChg>
        <pc:spChg chg="add del">
          <ac:chgData name="Chen, Yarong" userId="S::yarchen@uiowa.edu::d6f57375-12c6-47dc-9f3e-16b5bc017f62" providerId="AD" clId="Web-{1DE00A8F-9386-4ED9-BD21-67585382FDCF}" dt="2022-05-28T14:59:32.641" v="77"/>
          <ac:spMkLst>
            <pc:docMk/>
            <pc:sldMk cId="2888533302" sldId="261"/>
            <ac:spMk id="40" creationId="{D6F31C7F-BCF9-4876-B103-B1470FB2ECDE}"/>
          </ac:spMkLst>
        </pc:spChg>
        <pc:spChg chg="add del">
          <ac:chgData name="Chen, Yarong" userId="S::yarchen@uiowa.edu::d6f57375-12c6-47dc-9f3e-16b5bc017f62" providerId="AD" clId="Web-{1DE00A8F-9386-4ED9-BD21-67585382FDCF}" dt="2022-05-28T14:59:32.626" v="76"/>
          <ac:spMkLst>
            <pc:docMk/>
            <pc:sldMk cId="2888533302" sldId="261"/>
            <ac:spMk id="53" creationId="{1F4CD6D0-88B6-45F4-AC60-54587D3C92A0}"/>
          </ac:spMkLst>
        </pc:spChg>
        <pc:spChg chg="add del">
          <ac:chgData name="Chen, Yarong" userId="S::yarchen@uiowa.edu::d6f57375-12c6-47dc-9f3e-16b5bc017f62" providerId="AD" clId="Web-{1DE00A8F-9386-4ED9-BD21-67585382FDCF}" dt="2022-05-28T14:59:32.626" v="76"/>
          <ac:spMkLst>
            <pc:docMk/>
            <pc:sldMk cId="2888533302" sldId="261"/>
            <ac:spMk id="55" creationId="{3092D32E-B1E6-4335-BD86-8461882A79A5}"/>
          </ac:spMkLst>
        </pc:spChg>
        <pc:spChg chg="add">
          <ac:chgData name="Chen, Yarong" userId="S::yarchen@uiowa.edu::d6f57375-12c6-47dc-9f3e-16b5bc017f62" providerId="AD" clId="Web-{1DE00A8F-9386-4ED9-BD21-67585382FDCF}" dt="2022-05-28T14:59:32.641" v="77"/>
          <ac:spMkLst>
            <pc:docMk/>
            <pc:sldMk cId="2888533302" sldId="261"/>
            <ac:spMk id="59" creationId="{96FFB859-0BF4-44C8-92CE-827BC0BED6D5}"/>
          </ac:spMkLst>
        </pc:spChg>
        <pc:spChg chg="add">
          <ac:chgData name="Chen, Yarong" userId="S::yarchen@uiowa.edu::d6f57375-12c6-47dc-9f3e-16b5bc017f62" providerId="AD" clId="Web-{1DE00A8F-9386-4ED9-BD21-67585382FDCF}" dt="2022-05-28T14:59:32.641" v="77"/>
          <ac:spMkLst>
            <pc:docMk/>
            <pc:sldMk cId="2888533302" sldId="261"/>
            <ac:spMk id="63" creationId="{AA3C88C9-7D12-4F69-958C-2A345F9633D7}"/>
          </ac:spMkLst>
        </pc:spChg>
        <pc:spChg chg="add">
          <ac:chgData name="Chen, Yarong" userId="S::yarchen@uiowa.edu::d6f57375-12c6-47dc-9f3e-16b5bc017f62" providerId="AD" clId="Web-{1DE00A8F-9386-4ED9-BD21-67585382FDCF}" dt="2022-05-28T14:59:32.641" v="77"/>
          <ac:spMkLst>
            <pc:docMk/>
            <pc:sldMk cId="2888533302" sldId="261"/>
            <ac:spMk id="64" creationId="{1F4CD6D0-88B6-45F4-AC60-54587D3C92A0}"/>
          </ac:spMkLst>
        </pc:spChg>
        <pc:spChg chg="add">
          <ac:chgData name="Chen, Yarong" userId="S::yarchen@uiowa.edu::d6f57375-12c6-47dc-9f3e-16b5bc017f62" providerId="AD" clId="Web-{1DE00A8F-9386-4ED9-BD21-67585382FDCF}" dt="2022-05-28T14:59:32.641" v="77"/>
          <ac:spMkLst>
            <pc:docMk/>
            <pc:sldMk cId="2888533302" sldId="261"/>
            <ac:spMk id="65" creationId="{D6F31C7F-BCF9-4876-B103-B1470FB2ECDE}"/>
          </ac:spMkLst>
        </pc:spChg>
        <pc:spChg chg="add">
          <ac:chgData name="Chen, Yarong" userId="S::yarchen@uiowa.edu::d6f57375-12c6-47dc-9f3e-16b5bc017f62" providerId="AD" clId="Web-{1DE00A8F-9386-4ED9-BD21-67585382FDCF}" dt="2022-05-28T14:59:32.641" v="77"/>
          <ac:spMkLst>
            <pc:docMk/>
            <pc:sldMk cId="2888533302" sldId="261"/>
            <ac:spMk id="66" creationId="{DCFCE6BC-4706-49A2-816A-A44669F98A30}"/>
          </ac:spMkLst>
        </pc:spChg>
        <pc:spChg chg="add">
          <ac:chgData name="Chen, Yarong" userId="S::yarchen@uiowa.edu::d6f57375-12c6-47dc-9f3e-16b5bc017f62" providerId="AD" clId="Web-{1DE00A8F-9386-4ED9-BD21-67585382FDCF}" dt="2022-05-28T14:59:32.641" v="77"/>
          <ac:spMkLst>
            <pc:docMk/>
            <pc:sldMk cId="2888533302" sldId="261"/>
            <ac:spMk id="67" creationId="{F2519508-A780-4D3C-AFC8-363D53F24574}"/>
          </ac:spMkLst>
        </pc:spChg>
        <pc:grpChg chg="add del">
          <ac:chgData name="Chen, Yarong" userId="S::yarchen@uiowa.edu::d6f57375-12c6-47dc-9f3e-16b5bc017f62" providerId="AD" clId="Web-{1DE00A8F-9386-4ED9-BD21-67585382FDCF}" dt="2022-05-28T14:59:32.641" v="77"/>
          <ac:grpSpMkLst>
            <pc:docMk/>
            <pc:sldMk cId="2888533302" sldId="261"/>
            <ac:grpSpMk id="22" creationId="{F982E0B2-AA9C-441C-A08E-A9DF9CF12116}"/>
          </ac:grpSpMkLst>
        </pc:grpChg>
        <pc:grpChg chg="add del">
          <ac:chgData name="Chen, Yarong" userId="S::yarchen@uiowa.edu::d6f57375-12c6-47dc-9f3e-16b5bc017f62" providerId="AD" clId="Web-{1DE00A8F-9386-4ED9-BD21-67585382FDCF}" dt="2022-05-28T14:59:32.626" v="76"/>
          <ac:grpSpMkLst>
            <pc:docMk/>
            <pc:sldMk cId="2888533302" sldId="261"/>
            <ac:grpSpMk id="47" creationId="{F982E0B2-AA9C-441C-A08E-A9DF9CF12116}"/>
          </ac:grpSpMkLst>
        </pc:grpChg>
        <pc:grpChg chg="add">
          <ac:chgData name="Chen, Yarong" userId="S::yarchen@uiowa.edu::d6f57375-12c6-47dc-9f3e-16b5bc017f62" providerId="AD" clId="Web-{1DE00A8F-9386-4ED9-BD21-67585382FDCF}" dt="2022-05-28T14:59:32.641" v="77"/>
          <ac:grpSpMkLst>
            <pc:docMk/>
            <pc:sldMk cId="2888533302" sldId="261"/>
            <ac:grpSpMk id="62" creationId="{F982E0B2-AA9C-441C-A08E-A9DF9CF12116}"/>
          </ac:grpSpMkLst>
        </pc:grpChg>
        <pc:picChg chg="add mod ord">
          <ac:chgData name="Chen, Yarong" userId="S::yarchen@uiowa.edu::d6f57375-12c6-47dc-9f3e-16b5bc017f62" providerId="AD" clId="Web-{1DE00A8F-9386-4ED9-BD21-67585382FDCF}" dt="2022-05-28T14:59:32.641" v="77"/>
          <ac:picMkLst>
            <pc:docMk/>
            <pc:sldMk cId="2888533302" sldId="261"/>
            <ac:picMk id="4" creationId="{B94F1269-5B48-8EC1-5915-CBF668576C59}"/>
          </ac:picMkLst>
        </pc:picChg>
        <pc:cxnChg chg="add del">
          <ac:chgData name="Chen, Yarong" userId="S::yarchen@uiowa.edu::d6f57375-12c6-47dc-9f3e-16b5bc017f62" providerId="AD" clId="Web-{1DE00A8F-9386-4ED9-BD21-67585382FDCF}" dt="2022-05-28T14:59:14.954" v="72"/>
          <ac:cxnSpMkLst>
            <pc:docMk/>
            <pc:sldMk cId="2888533302" sldId="261"/>
            <ac:cxnSpMk id="13" creationId="{77C6DF49-CBE3-4038-AC78-35DE4FD7CE8E}"/>
          </ac:cxnSpMkLst>
        </pc:cxnChg>
        <pc:cxnChg chg="add del">
          <ac:chgData name="Chen, Yarong" userId="S::yarchen@uiowa.edu::d6f57375-12c6-47dc-9f3e-16b5bc017f62" providerId="AD" clId="Web-{1DE00A8F-9386-4ED9-BD21-67585382FDCF}" dt="2022-05-28T14:59:32.641" v="77"/>
          <ac:cxnSpMkLst>
            <pc:docMk/>
            <pc:sldMk cId="2888533302" sldId="261"/>
            <ac:cxnSpMk id="20" creationId="{701C0CAB-6A03-4C6A-9FAA-219847753628}"/>
          </ac:cxnSpMkLst>
        </pc:cxnChg>
        <pc:cxnChg chg="add del">
          <ac:chgData name="Chen, Yarong" userId="S::yarchen@uiowa.edu::d6f57375-12c6-47dc-9f3e-16b5bc017f62" providerId="AD" clId="Web-{1DE00A8F-9386-4ED9-BD21-67585382FDCF}" dt="2022-05-28T14:59:32.641" v="77"/>
          <ac:cxnSpMkLst>
            <pc:docMk/>
            <pc:sldMk cId="2888533302" sldId="261"/>
            <ac:cxnSpMk id="36" creationId="{9E7C23BC-DAA6-40E1-8166-B8C4439D1430}"/>
          </ac:cxnSpMkLst>
        </pc:cxnChg>
        <pc:cxnChg chg="add del">
          <ac:chgData name="Chen, Yarong" userId="S::yarchen@uiowa.edu::d6f57375-12c6-47dc-9f3e-16b5bc017f62" providerId="AD" clId="Web-{1DE00A8F-9386-4ED9-BD21-67585382FDCF}" dt="2022-05-28T14:59:32.626" v="76"/>
          <ac:cxnSpMkLst>
            <pc:docMk/>
            <pc:sldMk cId="2888533302" sldId="261"/>
            <ac:cxnSpMk id="45" creationId="{701C0CAB-6A03-4C6A-9FAA-219847753628}"/>
          </ac:cxnSpMkLst>
        </pc:cxnChg>
        <pc:cxnChg chg="add del">
          <ac:chgData name="Chen, Yarong" userId="S::yarchen@uiowa.edu::d6f57375-12c6-47dc-9f3e-16b5bc017f62" providerId="AD" clId="Web-{1DE00A8F-9386-4ED9-BD21-67585382FDCF}" dt="2022-05-28T14:59:32.626" v="76"/>
          <ac:cxnSpMkLst>
            <pc:docMk/>
            <pc:sldMk cId="2888533302" sldId="261"/>
            <ac:cxnSpMk id="57" creationId="{9E7C23BC-DAA6-40E1-8166-B8C4439D1430}"/>
          </ac:cxnSpMkLst>
        </pc:cxnChg>
        <pc:cxnChg chg="add">
          <ac:chgData name="Chen, Yarong" userId="S::yarchen@uiowa.edu::d6f57375-12c6-47dc-9f3e-16b5bc017f62" providerId="AD" clId="Web-{1DE00A8F-9386-4ED9-BD21-67585382FDCF}" dt="2022-05-28T14:59:32.641" v="77"/>
          <ac:cxnSpMkLst>
            <pc:docMk/>
            <pc:sldMk cId="2888533302" sldId="261"/>
            <ac:cxnSpMk id="60" creationId="{701C0CAB-6A03-4C6A-9FAA-219847753628}"/>
          </ac:cxnSpMkLst>
        </pc:cxnChg>
        <pc:cxnChg chg="add">
          <ac:chgData name="Chen, Yarong" userId="S::yarchen@uiowa.edu::d6f57375-12c6-47dc-9f3e-16b5bc017f62" providerId="AD" clId="Web-{1DE00A8F-9386-4ED9-BD21-67585382FDCF}" dt="2022-05-28T14:59:32.641" v="77"/>
          <ac:cxnSpMkLst>
            <pc:docMk/>
            <pc:sldMk cId="2888533302" sldId="261"/>
            <ac:cxnSpMk id="61" creationId="{9E7C23BC-DAA6-40E1-8166-B8C4439D1430}"/>
          </ac:cxnSpMkLst>
        </pc:cxnChg>
      </pc:sldChg>
      <pc:sldChg chg="addSp delSp modSp new mod setBg modNotes">
        <pc:chgData name="Chen, Yarong" userId="S::yarchen@uiowa.edu::d6f57375-12c6-47dc-9f3e-16b5bc017f62" providerId="AD" clId="Web-{1DE00A8F-9386-4ED9-BD21-67585382FDCF}" dt="2022-05-28T16:14:48.514" v="101"/>
        <pc:sldMkLst>
          <pc:docMk/>
          <pc:sldMk cId="2060447697" sldId="262"/>
        </pc:sldMkLst>
        <pc:spChg chg="mod">
          <ac:chgData name="Chen, Yarong" userId="S::yarchen@uiowa.edu::d6f57375-12c6-47dc-9f3e-16b5bc017f62" providerId="AD" clId="Web-{1DE00A8F-9386-4ED9-BD21-67585382FDCF}" dt="2022-05-28T16:13:18.766" v="95"/>
          <ac:spMkLst>
            <pc:docMk/>
            <pc:sldMk cId="2060447697" sldId="262"/>
            <ac:spMk id="2" creationId="{2F3CD2CF-1B92-7831-67E0-F588DBFF19B6}"/>
          </ac:spMkLst>
        </pc:spChg>
        <pc:spChg chg="mod ord">
          <ac:chgData name="Chen, Yarong" userId="S::yarchen@uiowa.edu::d6f57375-12c6-47dc-9f3e-16b5bc017f62" providerId="AD" clId="Web-{1DE00A8F-9386-4ED9-BD21-67585382FDCF}" dt="2022-05-28T16:13:18.766" v="95"/>
          <ac:spMkLst>
            <pc:docMk/>
            <pc:sldMk cId="2060447697" sldId="262"/>
            <ac:spMk id="3" creationId="{51394BAA-43F0-A744-6CBC-D95D7E353DFC}"/>
          </ac:spMkLst>
        </pc:spChg>
        <pc:spChg chg="add del">
          <ac:chgData name="Chen, Yarong" userId="S::yarchen@uiowa.edu::d6f57375-12c6-47dc-9f3e-16b5bc017f62" providerId="AD" clId="Web-{1DE00A8F-9386-4ED9-BD21-67585382FDCF}" dt="2022-05-28T16:13:18.766" v="95"/>
          <ac:spMkLst>
            <pc:docMk/>
            <pc:sldMk cId="2060447697" sldId="262"/>
            <ac:spMk id="11" creationId="{DB66C9CD-6BF4-44CA-8078-0BB819080761}"/>
          </ac:spMkLst>
        </pc:spChg>
        <pc:spChg chg="add del">
          <ac:chgData name="Chen, Yarong" userId="S::yarchen@uiowa.edu::d6f57375-12c6-47dc-9f3e-16b5bc017f62" providerId="AD" clId="Web-{1DE00A8F-9386-4ED9-BD21-67585382FDCF}" dt="2022-05-28T16:13:18.750" v="94"/>
          <ac:spMkLst>
            <pc:docMk/>
            <pc:sldMk cId="2060447697" sldId="262"/>
            <ac:spMk id="18" creationId="{DB66C9CD-6BF4-44CA-8078-0BB819080761}"/>
          </ac:spMkLst>
        </pc:spChg>
        <pc:spChg chg="add del">
          <ac:chgData name="Chen, Yarong" userId="S::yarchen@uiowa.edu::d6f57375-12c6-47dc-9f3e-16b5bc017f62" providerId="AD" clId="Web-{1DE00A8F-9386-4ED9-BD21-67585382FDCF}" dt="2022-05-28T16:13:18.750" v="94"/>
          <ac:spMkLst>
            <pc:docMk/>
            <pc:sldMk cId="2060447697" sldId="262"/>
            <ac:spMk id="20" creationId="{6B8492EE-4FFE-4E15-853C-F0EF5129B136}"/>
          </ac:spMkLst>
        </pc:spChg>
        <pc:spChg chg="add">
          <ac:chgData name="Chen, Yarong" userId="S::yarchen@uiowa.edu::d6f57375-12c6-47dc-9f3e-16b5bc017f62" providerId="AD" clId="Web-{1DE00A8F-9386-4ED9-BD21-67585382FDCF}" dt="2022-05-28T16:13:18.766" v="95"/>
          <ac:spMkLst>
            <pc:docMk/>
            <pc:sldMk cId="2060447697" sldId="262"/>
            <ac:spMk id="24" creationId="{EEE96A74-B62B-4642-AB22-7776A5F48CE7}"/>
          </ac:spMkLst>
        </pc:spChg>
        <pc:spChg chg="add">
          <ac:chgData name="Chen, Yarong" userId="S::yarchen@uiowa.edu::d6f57375-12c6-47dc-9f3e-16b5bc017f62" providerId="AD" clId="Web-{1DE00A8F-9386-4ED9-BD21-67585382FDCF}" dt="2022-05-28T16:13:18.766" v="95"/>
          <ac:spMkLst>
            <pc:docMk/>
            <pc:sldMk cId="2060447697" sldId="262"/>
            <ac:spMk id="26" creationId="{4AD52C5F-F278-4082-B0E5-5FDE4B8E2ED4}"/>
          </ac:spMkLst>
        </pc:spChg>
        <pc:picChg chg="add mod ord">
          <ac:chgData name="Chen, Yarong" userId="S::yarchen@uiowa.edu::d6f57375-12c6-47dc-9f3e-16b5bc017f62" providerId="AD" clId="Web-{1DE00A8F-9386-4ED9-BD21-67585382FDCF}" dt="2022-05-28T16:13:18.766" v="95"/>
          <ac:picMkLst>
            <pc:docMk/>
            <pc:sldMk cId="2060447697" sldId="262"/>
            <ac:picMk id="4" creationId="{9F095F38-06BB-51C7-812C-FC6AA3B6E667}"/>
          </ac:picMkLst>
        </pc:picChg>
        <pc:picChg chg="add mod ord">
          <ac:chgData name="Chen, Yarong" userId="S::yarchen@uiowa.edu::d6f57375-12c6-47dc-9f3e-16b5bc017f62" providerId="AD" clId="Web-{1DE00A8F-9386-4ED9-BD21-67585382FDCF}" dt="2022-05-28T16:13:18.766" v="95"/>
          <ac:picMkLst>
            <pc:docMk/>
            <pc:sldMk cId="2060447697" sldId="262"/>
            <ac:picMk id="5" creationId="{C4F6CEEC-0A7B-7A47-AB6E-F95416AE2BF3}"/>
          </ac:picMkLst>
        </pc:picChg>
        <pc:picChg chg="add mod">
          <ac:chgData name="Chen, Yarong" userId="S::yarchen@uiowa.edu::d6f57375-12c6-47dc-9f3e-16b5bc017f62" providerId="AD" clId="Web-{1DE00A8F-9386-4ED9-BD21-67585382FDCF}" dt="2022-05-28T16:13:18.766" v="95"/>
          <ac:picMkLst>
            <pc:docMk/>
            <pc:sldMk cId="2060447697" sldId="262"/>
            <ac:picMk id="6" creationId="{FCF9C1F0-404B-310B-2D64-57001B7D0451}"/>
          </ac:picMkLst>
        </pc:picChg>
        <pc:cxnChg chg="add del">
          <ac:chgData name="Chen, Yarong" userId="S::yarchen@uiowa.edu::d6f57375-12c6-47dc-9f3e-16b5bc017f62" providerId="AD" clId="Web-{1DE00A8F-9386-4ED9-BD21-67585382FDCF}" dt="2022-05-28T16:13:18.766" v="95"/>
          <ac:cxnSpMkLst>
            <pc:docMk/>
            <pc:sldMk cId="2060447697" sldId="262"/>
            <ac:cxnSpMk id="13" creationId="{77C6DF49-CBE3-4038-AC78-35DE4FD7CE8E}"/>
          </ac:cxnSpMkLst>
        </pc:cxnChg>
        <pc:cxnChg chg="add del">
          <ac:chgData name="Chen, Yarong" userId="S::yarchen@uiowa.edu::d6f57375-12c6-47dc-9f3e-16b5bc017f62" providerId="AD" clId="Web-{1DE00A8F-9386-4ED9-BD21-67585382FDCF}" dt="2022-05-28T16:13:18.750" v="94"/>
          <ac:cxnSpMkLst>
            <pc:docMk/>
            <pc:sldMk cId="2060447697" sldId="262"/>
            <ac:cxnSpMk id="22" creationId="{77C6DF49-CBE3-4038-AC78-35DE4FD7CE8E}"/>
          </ac:cxnSpMkLst>
        </pc:cxnChg>
        <pc:cxnChg chg="add">
          <ac:chgData name="Chen, Yarong" userId="S::yarchen@uiowa.edu::d6f57375-12c6-47dc-9f3e-16b5bc017f62" providerId="AD" clId="Web-{1DE00A8F-9386-4ED9-BD21-67585382FDCF}" dt="2022-05-28T16:13:18.766" v="95"/>
          <ac:cxnSpMkLst>
            <pc:docMk/>
            <pc:sldMk cId="2060447697" sldId="262"/>
            <ac:cxnSpMk id="25" creationId="{3A513CAD-9784-4D35-BAF9-1F7DDD697BDB}"/>
          </ac:cxnSpMkLst>
        </pc:cxnChg>
      </pc:sldChg>
      <pc:sldChg chg="add replId">
        <pc:chgData name="Chen, Yarong" userId="S::yarchen@uiowa.edu::d6f57375-12c6-47dc-9f3e-16b5bc017f62" providerId="AD" clId="Web-{1DE00A8F-9386-4ED9-BD21-67585382FDCF}" dt="2022-05-28T16:13:46.703" v="100"/>
        <pc:sldMkLst>
          <pc:docMk/>
          <pc:sldMk cId="1478556560" sldId="263"/>
        </pc:sldMkLst>
      </pc:sldChg>
      <pc:sldChg chg="add del replId">
        <pc:chgData name="Chen, Yarong" userId="S::yarchen@uiowa.edu::d6f57375-12c6-47dc-9f3e-16b5bc017f62" providerId="AD" clId="Web-{1DE00A8F-9386-4ED9-BD21-67585382FDCF}" dt="2022-05-28T16:13:43.312" v="99"/>
        <pc:sldMkLst>
          <pc:docMk/>
          <pc:sldMk cId="3832254148" sldId="263"/>
        </pc:sldMkLst>
      </pc:sldChg>
      <pc:sldChg chg="new del">
        <pc:chgData name="Chen, Yarong" userId="S::yarchen@uiowa.edu::d6f57375-12c6-47dc-9f3e-16b5bc017f62" providerId="AD" clId="Web-{1DE00A8F-9386-4ED9-BD21-67585382FDCF}" dt="2022-05-28T16:13:31.656" v="97"/>
        <pc:sldMkLst>
          <pc:docMk/>
          <pc:sldMk cId="4007495747" sldId="263"/>
        </pc:sldMkLst>
      </pc:sldChg>
      <pc:sldMasterChg chg="del delSldLayout">
        <pc:chgData name="Chen, Yarong" userId="S::yarchen@uiowa.edu::d6f57375-12c6-47dc-9f3e-16b5bc017f62" providerId="AD" clId="Web-{1DE00A8F-9386-4ED9-BD21-67585382FDCF}" dt="2022-05-28T14:48:41.961" v="0"/>
        <pc:sldMasterMkLst>
          <pc:docMk/>
          <pc:sldMasterMk cId="2460954070" sldId="2147483660"/>
        </pc:sldMasterMkLst>
        <pc:sldLayoutChg chg="del">
          <pc:chgData name="Chen, Yarong" userId="S::yarchen@uiowa.edu::d6f57375-12c6-47dc-9f3e-16b5bc017f62" providerId="AD" clId="Web-{1DE00A8F-9386-4ED9-BD21-67585382FDCF}" dt="2022-05-28T14:48:41.961" v="0"/>
          <pc:sldLayoutMkLst>
            <pc:docMk/>
            <pc:sldMasterMk cId="2460954070" sldId="2147483660"/>
            <pc:sldLayoutMk cId="2385387890" sldId="2147483661"/>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949138452" sldId="2147483662"/>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2591524520" sldId="2147483663"/>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1203092039" sldId="2147483664"/>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3733172339" sldId="2147483665"/>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3210312558" sldId="2147483666"/>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3146388984" sldId="2147483667"/>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3171841454" sldId="2147483668"/>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1718958274" sldId="2147483669"/>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2202905451" sldId="2147483670"/>
          </pc:sldLayoutMkLst>
        </pc:sldLayoutChg>
        <pc:sldLayoutChg chg="del">
          <pc:chgData name="Chen, Yarong" userId="S::yarchen@uiowa.edu::d6f57375-12c6-47dc-9f3e-16b5bc017f62" providerId="AD" clId="Web-{1DE00A8F-9386-4ED9-BD21-67585382FDCF}" dt="2022-05-28T14:48:41.961" v="0"/>
          <pc:sldLayoutMkLst>
            <pc:docMk/>
            <pc:sldMasterMk cId="2460954070" sldId="2147483660"/>
            <pc:sldLayoutMk cId="3479445657" sldId="2147483671"/>
          </pc:sldLayoutMkLst>
        </pc:sldLayoutChg>
      </pc:sldMasterChg>
      <pc:sldMasterChg chg="add addSldLayout">
        <pc:chgData name="Chen, Yarong" userId="S::yarchen@uiowa.edu::d6f57375-12c6-47dc-9f3e-16b5bc017f62" providerId="AD" clId="Web-{1DE00A8F-9386-4ED9-BD21-67585382FDCF}" dt="2022-05-28T14:48:41.961" v="0"/>
        <pc:sldMasterMkLst>
          <pc:docMk/>
          <pc:sldMasterMk cId="3325963227" sldId="2147483724"/>
        </pc:sldMasterMkLst>
        <pc:sldLayoutChg chg="add">
          <pc:chgData name="Chen, Yarong" userId="S::yarchen@uiowa.edu::d6f57375-12c6-47dc-9f3e-16b5bc017f62" providerId="AD" clId="Web-{1DE00A8F-9386-4ED9-BD21-67585382FDCF}" dt="2022-05-28T14:48:41.961" v="0"/>
          <pc:sldLayoutMkLst>
            <pc:docMk/>
            <pc:sldMasterMk cId="3325963227" sldId="2147483724"/>
            <pc:sldLayoutMk cId="3955031845" sldId="2147483713"/>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482378400" sldId="2147483714"/>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3667974829" sldId="2147483715"/>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3347333923" sldId="2147483716"/>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3772243724" sldId="2147483717"/>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915505885" sldId="2147483718"/>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1588446626" sldId="2147483719"/>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656333485" sldId="2147483720"/>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3138008891" sldId="2147483721"/>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1384275122" sldId="2147483722"/>
          </pc:sldLayoutMkLst>
        </pc:sldLayoutChg>
        <pc:sldLayoutChg chg="add">
          <pc:chgData name="Chen, Yarong" userId="S::yarchen@uiowa.edu::d6f57375-12c6-47dc-9f3e-16b5bc017f62" providerId="AD" clId="Web-{1DE00A8F-9386-4ED9-BD21-67585382FDCF}" dt="2022-05-28T14:48:41.961" v="0"/>
          <pc:sldLayoutMkLst>
            <pc:docMk/>
            <pc:sldMasterMk cId="3325963227" sldId="2147483724"/>
            <pc:sldLayoutMk cId="3398347573" sldId="214748372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503BC-F1DC-4188-8E51-DFFBC791B78E}" type="datetimeFigureOut">
              <a:t>5/28/2022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97BF9-3B7B-4B2C-9BE6-95E9F6C5E793}" type="slidenum">
              <a:t>‹#›</a:t>
            </a:fld>
            <a:endParaRPr lang="en-US"/>
          </a:p>
        </p:txBody>
      </p:sp>
    </p:spTree>
    <p:extLst>
      <p:ext uri="{BB962C8B-B14F-4D97-AF65-F5344CB8AC3E}">
        <p14:creationId xmlns:p14="http://schemas.microsoft.com/office/powerpoint/2010/main" val="120440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Overall bike sharing volume is much higher before COVID-19 hit in 2019 compared with 2020 and 2021. The bike sharing in April and March of this year is higher than the same month in 2020, 2021, which showing some recovery signals.</a:t>
            </a:r>
          </a:p>
          <a:p>
            <a:pPr marL="285750" indent="-285750">
              <a:buFont typeface="Arial"/>
              <a:buChar char="•"/>
            </a:pPr>
            <a:r>
              <a:rPr lang="en-US"/>
              <a:t>The bike sharing volume shows seasonality. There are not many bikes sharing demand in winter but more demand in summertime.</a:t>
            </a:r>
          </a:p>
          <a:p>
            <a:pPr marL="285750" indent="-285750">
              <a:buFont typeface="Arial"/>
              <a:buChar char="•"/>
            </a:pPr>
            <a:r>
              <a:rPr lang="en-US"/>
              <a:t>Before covid hits, in 2019, the bike sharing volume is significantly higher than those in covid years.</a:t>
            </a:r>
          </a:p>
          <a:p>
            <a:pPr marL="285750" indent="-285750">
              <a:buFont typeface="Arial"/>
              <a:buChar char="•"/>
            </a:pPr>
            <a:r>
              <a:rPr lang="en-US"/>
              <a:t>The bike sharing significantly decreased in April of 2020 right after the Covid began, whereas it usually increases in April in other years.</a:t>
            </a:r>
          </a:p>
          <a:p>
            <a:pPr marL="285750" indent="-285750">
              <a:buFont typeface="Arial"/>
              <a:buChar char="•"/>
            </a:pPr>
            <a:r>
              <a:rPr lang="en-US"/>
              <a:t>The bike sharing volume is higher in 2021 compared with 2020.</a:t>
            </a:r>
          </a:p>
          <a:p>
            <a:pPr marL="285750" indent="-285750">
              <a:buFont typeface="Arial"/>
              <a:buChar char="•"/>
            </a:pPr>
            <a:r>
              <a:rPr lang="en-US"/>
              <a:t>The bike sharing in April and March of this year is higher than the same month in 2020, 2021, which showing some recovery signals.</a:t>
            </a:r>
          </a:p>
          <a:p>
            <a:endParaRPr lang="en-US">
              <a:cs typeface="Calibri"/>
            </a:endParaRPr>
          </a:p>
        </p:txBody>
      </p:sp>
      <p:sp>
        <p:nvSpPr>
          <p:cNvPr id="4" name="Slide Number Placeholder 3"/>
          <p:cNvSpPr>
            <a:spLocks noGrp="1"/>
          </p:cNvSpPr>
          <p:nvPr>
            <p:ph type="sldNum" sz="quarter" idx="5"/>
          </p:nvPr>
        </p:nvSpPr>
        <p:spPr/>
        <p:txBody>
          <a:bodyPr/>
          <a:lstStyle/>
          <a:p>
            <a:fld id="{53D97BF9-3B7B-4B2C-9BE6-95E9F6C5E793}" type="slidenum">
              <a:t>7</a:t>
            </a:fld>
            <a:endParaRPr lang="en-US"/>
          </a:p>
        </p:txBody>
      </p:sp>
    </p:spTree>
    <p:extLst>
      <p:ext uri="{BB962C8B-B14F-4D97-AF65-F5344CB8AC3E}">
        <p14:creationId xmlns:p14="http://schemas.microsoft.com/office/powerpoint/2010/main" val="55067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Average bike sharing duration in minutes dropped since COVID-19 began in 2020.   </a:t>
            </a:r>
          </a:p>
          <a:p>
            <a:pPr marL="285750" indent="-285750">
              <a:buFont typeface="Arial"/>
              <a:buChar char="•"/>
            </a:pPr>
            <a:r>
              <a:rPr lang="en-US"/>
              <a:t>Average bike sharing show overall decrease in 2021 compare with 2020.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D97BF9-3B7B-4B2C-9BE6-95E9F6C5E793}" type="slidenum">
              <a:rPr lang="en-US"/>
              <a:t>8</a:t>
            </a:fld>
            <a:endParaRPr lang="en-US"/>
          </a:p>
        </p:txBody>
      </p:sp>
    </p:spTree>
    <p:extLst>
      <p:ext uri="{BB962C8B-B14F-4D97-AF65-F5344CB8AC3E}">
        <p14:creationId xmlns:p14="http://schemas.microsoft.com/office/powerpoint/2010/main" val="269578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a:t>It shows strong seasonality: more in summer, less in winter</a:t>
            </a:r>
          </a:p>
          <a:p>
            <a:pPr>
              <a:buFont typeface="Arial"/>
              <a:buChar char="•"/>
            </a:pPr>
            <a:r>
              <a:rPr lang="en-US"/>
              <a:t>Electric bike is the new riding type since July of 2020. It shows more flat seasonality compared with traditional bike. (Green below is traditional bike, orange is electric bike)</a:t>
            </a:r>
            <a:endParaRPr lang="en-US">
              <a:cs typeface="Calibri"/>
            </a:endParaRPr>
          </a:p>
          <a:p>
            <a:pPr>
              <a:buFont typeface="Arial"/>
              <a:buChar char="•"/>
            </a:pPr>
            <a:r>
              <a:rPr lang="en-US"/>
              <a:t>Bike sharing in winter is much higher before COVID hits, which remains low in the past two years.</a:t>
            </a:r>
            <a:endParaRPr lang="en-US">
              <a:cs typeface="Calibri"/>
            </a:endParaRPr>
          </a:p>
          <a:p>
            <a:pPr marL="285750" indent="-2857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D97BF9-3B7B-4B2C-9BE6-95E9F6C5E793}" type="slidenum">
              <a:rPr lang="en-US"/>
              <a:t>9</a:t>
            </a:fld>
            <a:endParaRPr lang="en-US"/>
          </a:p>
        </p:txBody>
      </p:sp>
    </p:spTree>
    <p:extLst>
      <p:ext uri="{BB962C8B-B14F-4D97-AF65-F5344CB8AC3E}">
        <p14:creationId xmlns:p14="http://schemas.microsoft.com/office/powerpoint/2010/main" val="3746735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a:t>Green above is with memberships, red is casual. Bike sharing with membership with less variability.</a:t>
            </a:r>
          </a:p>
          <a:p>
            <a:pPr>
              <a:buFont typeface="Arial"/>
              <a:buChar char="•"/>
            </a:pPr>
            <a:r>
              <a:rPr lang="en-US"/>
              <a:t>Bike sharing with casual visit showing more demand than member demand during the summertime.</a:t>
            </a:r>
            <a:endParaRPr lang="en-US">
              <a:cs typeface="Calibri"/>
            </a:endParaRPr>
          </a:p>
          <a:p>
            <a:pPr>
              <a:buFont typeface="Arial"/>
              <a:buChar char="•"/>
            </a:pPr>
            <a:r>
              <a:rPr lang="en-US"/>
              <a:t>It's interesting to see the peek for red, is the bottom for green, the same is true for green. Which makes sense that more causal visit during the weekend but more demand for weekdays for memberships.</a:t>
            </a:r>
            <a:endParaRPr lang="en-US">
              <a:cs typeface="Calibri"/>
            </a:endParaRPr>
          </a:p>
          <a:p>
            <a:pPr>
              <a:buFont typeface="Arial"/>
              <a:buChar char="•"/>
            </a:pPr>
            <a:r>
              <a:rPr lang="en-US"/>
              <a:t>Bike sharing demand for winter is much lower for member after COVID hits in green.</a:t>
            </a:r>
            <a:endParaRPr lang="en-US">
              <a:cs typeface="Calibri"/>
            </a:endParaRPr>
          </a:p>
          <a:p>
            <a:pPr>
              <a:buFont typeface="Arial"/>
              <a:buChar char="•"/>
            </a:pPr>
            <a:r>
              <a:rPr lang="en-US"/>
              <a:t>Casual demand in read is much lower in 2020 than 2021 in the summer.</a:t>
            </a:r>
            <a:endParaRPr lang="en-US">
              <a:cs typeface="Calibri"/>
            </a:endParaRPr>
          </a:p>
          <a:p>
            <a:pPr>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D97BF9-3B7B-4B2C-9BE6-95E9F6C5E793}" type="slidenum">
              <a:rPr lang="en-US"/>
              <a:t>10</a:t>
            </a:fld>
            <a:endParaRPr lang="en-US"/>
          </a:p>
        </p:txBody>
      </p:sp>
    </p:spTree>
    <p:extLst>
      <p:ext uri="{BB962C8B-B14F-4D97-AF65-F5344CB8AC3E}">
        <p14:creationId xmlns:p14="http://schemas.microsoft.com/office/powerpoint/2010/main" val="415921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endParaRPr lang="en-US">
              <a:cs typeface="Calibri"/>
            </a:endParaRPr>
          </a:p>
          <a:p>
            <a:pPr>
              <a:buFont typeface="Arial"/>
              <a:buChar char="•"/>
            </a:pPr>
            <a:r>
              <a:rPr lang="en-US"/>
              <a:t>The individual hexagon follows the overall time series pattern with trend and seasonality (both weekly and monthly).</a:t>
            </a:r>
            <a:endParaRPr lang="en-US">
              <a:cs typeface="Calibri"/>
            </a:endParaRPr>
          </a:p>
          <a:p>
            <a:pPr>
              <a:buFont typeface="Arial"/>
              <a:buChar char="•"/>
            </a:pPr>
            <a:r>
              <a:rPr lang="en-US"/>
              <a:t>It shows more stable demand for memberships (in green) than casual type (in purple), especially in winter to sprint time.</a:t>
            </a:r>
            <a:endParaRPr lang="en-US">
              <a:cs typeface="Calibri"/>
            </a:endParaRPr>
          </a:p>
          <a:p>
            <a:pPr>
              <a:buFont typeface="Arial"/>
              <a:buChar char="•"/>
            </a:pPr>
            <a:r>
              <a:rPr lang="en-US"/>
              <a:t>Overall, it has higher demand during weekdays, especially on Tuesdays, Wednesdays, and Fridays.</a:t>
            </a:r>
            <a:endParaRPr lang="en-US">
              <a:cs typeface="Calibri"/>
            </a:endParaRPr>
          </a:p>
          <a:p>
            <a:pPr>
              <a:buFont typeface="Arial"/>
              <a:buChar char="•"/>
            </a:pPr>
            <a:r>
              <a:rPr lang="en-US"/>
              <a:t>Weekly demand is much higher in 2021 than 2020.</a:t>
            </a:r>
            <a:endParaRPr lang="en-US">
              <a:cs typeface="Calibri"/>
            </a:endParaRPr>
          </a:p>
          <a:p>
            <a:pPr>
              <a:buFont typeface="Arial"/>
              <a:buChar char="•"/>
            </a:pPr>
            <a:r>
              <a:rPr lang="en-US"/>
              <a:t>the member and casual bike sharing demand in a week is trending in an opposite way. For member bike sharing, the demand is mostly during the weekdays, the demand for casual bike sharing is mostly during the weekend and the peek is Fridays.</a:t>
            </a:r>
            <a:endParaRPr lang="en-US">
              <a:cs typeface="Calibri"/>
            </a:endParaRPr>
          </a:p>
          <a:p>
            <a:pPr marL="285750" indent="-2857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D97BF9-3B7B-4B2C-9BE6-95E9F6C5E793}" type="slidenum">
              <a:rPr lang="en-US"/>
              <a:t>11</a:t>
            </a:fld>
            <a:endParaRPr lang="en-US"/>
          </a:p>
        </p:txBody>
      </p:sp>
    </p:spTree>
    <p:extLst>
      <p:ext uri="{BB962C8B-B14F-4D97-AF65-F5344CB8AC3E}">
        <p14:creationId xmlns:p14="http://schemas.microsoft.com/office/powerpoint/2010/main" val="2209148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endParaRPr lang="en-US">
              <a:cs typeface="Calibri"/>
            </a:endParaRPr>
          </a:p>
          <a:p>
            <a:pPr marL="171450" indent="-171450">
              <a:buFont typeface="Arial,Sans-Serif"/>
              <a:buChar char="•"/>
            </a:pPr>
            <a:r>
              <a:rPr lang="en-US"/>
              <a:t>The above sample (only contains 1,000 rides) start-point to end-point visualization is generated using </a:t>
            </a:r>
            <a:r>
              <a:rPr lang="en-US" err="1"/>
              <a:t>kepler</a:t>
            </a:r>
            <a:r>
              <a:rPr lang="en-US"/>
              <a:t> gl. It shows in some areas are busier that others. But it needs to be further analyzed.</a:t>
            </a:r>
          </a:p>
          <a:p>
            <a:pPr>
              <a:buFont typeface="Arial"/>
              <a:buChar char="•"/>
            </a:pPr>
            <a:r>
              <a:rPr lang="en-US"/>
              <a:t>Casual demand in read is much lower in 2020 than 2021 in the summer.</a:t>
            </a:r>
            <a:endParaRPr lang="en-US">
              <a:cs typeface="Calibri"/>
            </a:endParaRPr>
          </a:p>
          <a:p>
            <a:pPr>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D97BF9-3B7B-4B2C-9BE6-95E9F6C5E793}" type="slidenum">
              <a:rPr lang="en-US"/>
              <a:t>12</a:t>
            </a:fld>
            <a:endParaRPr lang="en-US"/>
          </a:p>
        </p:txBody>
      </p:sp>
    </p:spTree>
    <p:extLst>
      <p:ext uri="{BB962C8B-B14F-4D97-AF65-F5344CB8AC3E}">
        <p14:creationId xmlns:p14="http://schemas.microsoft.com/office/powerpoint/2010/main" val="36917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endParaRPr lang="en-US">
              <a:cs typeface="Calibri"/>
            </a:endParaRPr>
          </a:p>
          <a:p>
            <a:pPr marL="171450" indent="-171450">
              <a:buFont typeface="Arial"/>
              <a:buChar char="•"/>
            </a:pPr>
            <a:r>
              <a:rPr lang="en-US"/>
              <a:t>The Moran’s I analysis shows significant autocorrelation with correlation value of 0.47 and p-value=0.001</a:t>
            </a:r>
            <a:endParaRPr lang="en-US">
              <a:cs typeface="Calibri"/>
            </a:endParaRPr>
          </a:p>
          <a:p>
            <a:pPr marL="171450" indent="-171450">
              <a:buFont typeface="Arial"/>
              <a:buChar char="•"/>
            </a:pPr>
            <a:r>
              <a:rPr lang="en-US"/>
              <a:t>The red shows hot pot and blue shows cold spot. The hot spot areas on the real map shows a lot of attraction spots such as navel pier, Willis tower, field museum, which makes hot spot meaningful and making sense. </a:t>
            </a:r>
            <a:endParaRPr lang="en-US">
              <a:cs typeface="Calibri"/>
            </a:endParaRPr>
          </a:p>
          <a:p>
            <a:endParaRPr lang="en-US">
              <a:cs typeface="Calibri"/>
            </a:endParaRPr>
          </a:p>
          <a:p>
            <a:pPr>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D97BF9-3B7B-4B2C-9BE6-95E9F6C5E793}" type="slidenum">
              <a:rPr lang="en-US"/>
              <a:t>13</a:t>
            </a:fld>
            <a:endParaRPr lang="en-US"/>
          </a:p>
        </p:txBody>
      </p:sp>
    </p:spTree>
    <p:extLst>
      <p:ext uri="{BB962C8B-B14F-4D97-AF65-F5344CB8AC3E}">
        <p14:creationId xmlns:p14="http://schemas.microsoft.com/office/powerpoint/2010/main" val="2115802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endParaRPr lang="en-US">
              <a:cs typeface="Calibri"/>
            </a:endParaRPr>
          </a:p>
          <a:p>
            <a:pPr>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53D97BF9-3B7B-4B2C-9BE6-95E9F6C5E793}" type="slidenum">
              <a:rPr lang="en-US"/>
              <a:t>14</a:t>
            </a:fld>
            <a:endParaRPr lang="en-US"/>
          </a:p>
        </p:txBody>
      </p:sp>
    </p:spTree>
    <p:extLst>
      <p:ext uri="{BB962C8B-B14F-4D97-AF65-F5344CB8AC3E}">
        <p14:creationId xmlns:p14="http://schemas.microsoft.com/office/powerpoint/2010/main" val="1121764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a:t>Comparing the clustering differences, I see the hot spot locations have changed in 2021. One big hot spot on the left disappeared in 2021.  The cold spots remain similar pattern in 2021. </a:t>
            </a:r>
            <a:endParaRPr lang="en-US">
              <a:cs typeface="Calibri"/>
            </a:endParaRPr>
          </a:p>
          <a:p>
            <a:pPr>
              <a:buFont typeface="Arial"/>
              <a:buChar char="•"/>
            </a:pPr>
            <a:r>
              <a:rPr lang="en-US"/>
              <a:t>Comparing the quantile values between 2020 and 2021 for median time duration, we can see that overall, it’s higher in 2020 than 2021. It could relates to the electric bike became available later 2020, which can largely reduce the bike-sharing duration time.</a:t>
            </a:r>
          </a:p>
          <a:p>
            <a:pPr>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53D97BF9-3B7B-4B2C-9BE6-95E9F6C5E793}" type="slidenum">
              <a:rPr lang="en-US"/>
              <a:t>15</a:t>
            </a:fld>
            <a:endParaRPr lang="en-US"/>
          </a:p>
        </p:txBody>
      </p:sp>
    </p:spTree>
    <p:extLst>
      <p:ext uri="{BB962C8B-B14F-4D97-AF65-F5344CB8AC3E}">
        <p14:creationId xmlns:p14="http://schemas.microsoft.com/office/powerpoint/2010/main" val="372501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5503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8427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9834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8237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97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4733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7224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1550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8844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5633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5/28/2022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3800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5/28/2022</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a:p>
        </p:txBody>
      </p:sp>
    </p:spTree>
    <p:extLst>
      <p:ext uri="{BB962C8B-B14F-4D97-AF65-F5344CB8AC3E}">
        <p14:creationId xmlns:p14="http://schemas.microsoft.com/office/powerpoint/2010/main" val="332596322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g.uber.com/h3/" TargetMode="External"/><Relationship Id="rId2" Type="http://schemas.openxmlformats.org/officeDocument/2006/relationships/hyperlink" Target="https://www.sciencedirect.com/science/article/pii/S2590198221000609" TargetMode="External"/><Relationship Id="rId1" Type="http://schemas.openxmlformats.org/officeDocument/2006/relationships/slideLayout" Target="../slideLayouts/slideLayout2.xml"/><Relationship Id="rId4" Type="http://schemas.openxmlformats.org/officeDocument/2006/relationships/hyperlink" Target="https://pysal.org/notebooks/viz/splot/esda_morans_viz.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cityofchicago.org/Transportation/Divvy-Trips/fg6s-gzv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cityofchicago.org/Transportation/Divvy-Trips/fg6s-gz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aqua blue blurred bokeh background">
            <a:extLst>
              <a:ext uri="{FF2B5EF4-FFF2-40B4-BE49-F238E27FC236}">
                <a16:creationId xmlns:a16="http://schemas.microsoft.com/office/drawing/2014/main" id="{FA5DC004-75F0-7A86-9DC3-8F4F324D5A56}"/>
              </a:ext>
            </a:extLst>
          </p:cNvPr>
          <p:cNvPicPr>
            <a:picLocks noChangeAspect="1"/>
          </p:cNvPicPr>
          <p:nvPr/>
        </p:nvPicPr>
        <p:blipFill rotWithShape="1">
          <a:blip r:embed="rId2"/>
          <a:srcRect t="14449"/>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4" name="Rectangle 43">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6" name="Freeform: Shape 45">
            <a:extLst>
              <a:ext uri="{FF2B5EF4-FFF2-40B4-BE49-F238E27FC236}">
                <a16:creationId xmlns:a16="http://schemas.microsoft.com/office/drawing/2014/main" id="{F2519508-A780-4D3C-AFC8-363D53F2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39400 w 12192000"/>
              <a:gd name="connsiteY0" fmla="*/ 540000 h 6858000"/>
              <a:gd name="connsiteX1" fmla="*/ 539400 w 12192000"/>
              <a:gd name="connsiteY1" fmla="*/ 6318000 h 6858000"/>
              <a:gd name="connsiteX2" fmla="*/ 11652600 w 12192000"/>
              <a:gd name="connsiteY2" fmla="*/ 6318000 h 6858000"/>
              <a:gd name="connsiteX3" fmla="*/ 11652600 w 12192000"/>
              <a:gd name="connsiteY3" fmla="*/ 5400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39400" y="540000"/>
                </a:moveTo>
                <a:lnTo>
                  <a:pt x="539400" y="6318000"/>
                </a:lnTo>
                <a:lnTo>
                  <a:pt x="11652600" y="6318000"/>
                </a:lnTo>
                <a:lnTo>
                  <a:pt x="11652600" y="540000"/>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5">
            <a:extLst>
              <a:ext uri="{FF2B5EF4-FFF2-40B4-BE49-F238E27FC236}">
                <a16:creationId xmlns:a16="http://schemas.microsoft.com/office/drawing/2014/main" id="{96FFB859-0BF4-44C8-92CE-827BC0BED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31686" y="432884"/>
            <a:ext cx="1111320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97100" y="1079500"/>
            <a:ext cx="7797799" cy="2138400"/>
          </a:xfrm>
        </p:spPr>
        <p:txBody>
          <a:bodyPr>
            <a:normAutofit/>
          </a:bodyPr>
          <a:lstStyle/>
          <a:p>
            <a:r>
              <a:rPr lang="en-US" b="1">
                <a:solidFill>
                  <a:srgbClr val="FFFFFF"/>
                </a:solidFill>
                <a:ea typeface="+mj-lt"/>
                <a:cs typeface="+mj-lt"/>
              </a:rPr>
              <a:t>Bike Sharing Geospatial Data Analysis During COVID-19 </a:t>
            </a:r>
            <a:endParaRPr lang="en-US">
              <a:solidFill>
                <a:srgbClr val="FFFFFF"/>
              </a:solidFill>
            </a:endParaRPr>
          </a:p>
        </p:txBody>
      </p:sp>
      <p:sp>
        <p:nvSpPr>
          <p:cNvPr id="3" name="Subtitle 2"/>
          <p:cNvSpPr>
            <a:spLocks noGrp="1"/>
          </p:cNvSpPr>
          <p:nvPr>
            <p:ph type="subTitle" idx="1"/>
          </p:nvPr>
        </p:nvSpPr>
        <p:spPr>
          <a:xfrm>
            <a:off x="3308350" y="4113213"/>
            <a:ext cx="5575300" cy="1655762"/>
          </a:xfrm>
        </p:spPr>
        <p:txBody>
          <a:bodyPr>
            <a:normAutofit/>
          </a:bodyPr>
          <a:lstStyle/>
          <a:p>
            <a:r>
              <a:rPr lang="en-US">
                <a:solidFill>
                  <a:srgbClr val="FFFFFF"/>
                </a:solidFill>
              </a:rPr>
              <a:t>By Yarong Chen</a:t>
            </a:r>
          </a:p>
        </p:txBody>
      </p:sp>
      <p:cxnSp>
        <p:nvCxnSpPr>
          <p:cNvPr id="50" name="Straight Connector 4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2" name="Rectangle 5">
            <a:extLst>
              <a:ext uri="{FF2B5EF4-FFF2-40B4-BE49-F238E27FC236}">
                <a16:creationId xmlns:a16="http://schemas.microsoft.com/office/drawing/2014/main" id="{AA3C88C9-7D12-4F69-958C-2A345F96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31686" y="6210884"/>
            <a:ext cx="111132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
            <a:extLst>
              <a:ext uri="{FF2B5EF4-FFF2-40B4-BE49-F238E27FC236}">
                <a16:creationId xmlns:a16="http://schemas.microsoft.com/office/drawing/2014/main" id="{D6F31C7F-BCF9-4876-B103-B1470FB2E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6" y="432884"/>
            <a:ext cx="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CD2CF-1B92-7831-67E0-F588DBFF19B6}"/>
              </a:ext>
            </a:extLst>
          </p:cNvPr>
          <p:cNvSpPr>
            <a:spLocks noGrp="1"/>
          </p:cNvSpPr>
          <p:nvPr>
            <p:ph type="title"/>
          </p:nvPr>
        </p:nvSpPr>
        <p:spPr>
          <a:xfrm>
            <a:off x="1080000" y="540000"/>
            <a:ext cx="3345950" cy="2303213"/>
          </a:xfrm>
        </p:spPr>
        <p:txBody>
          <a:bodyPr anchor="ctr">
            <a:normAutofit/>
          </a:bodyPr>
          <a:lstStyle/>
          <a:p>
            <a:pPr algn="ctr"/>
            <a:r>
              <a:rPr lang="en-US"/>
              <a:t>FINDINGS</a:t>
            </a:r>
          </a:p>
        </p:txBody>
      </p:sp>
      <p:cxnSp>
        <p:nvCxnSpPr>
          <p:cNvPr id="54" name="Straight Connector 5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394BAA-43F0-A744-6CBC-D95D7E353DFC}"/>
              </a:ext>
            </a:extLst>
          </p:cNvPr>
          <p:cNvSpPr>
            <a:spLocks noGrp="1"/>
          </p:cNvSpPr>
          <p:nvPr>
            <p:ph idx="1"/>
          </p:nvPr>
        </p:nvSpPr>
        <p:spPr>
          <a:xfrm>
            <a:off x="5595213" y="1043695"/>
            <a:ext cx="6107460" cy="2303213"/>
          </a:xfrm>
        </p:spPr>
        <p:txBody>
          <a:bodyPr anchor="ctr">
            <a:normAutofit/>
          </a:bodyPr>
          <a:lstStyle/>
          <a:p>
            <a:pPr marL="359410" indent="-359410"/>
            <a:r>
              <a:rPr lang="en-US">
                <a:ea typeface="+mn-lt"/>
                <a:cs typeface="+mn-lt"/>
              </a:rPr>
              <a:t>What has changed on daily time series data by membership type during COVID-19?</a:t>
            </a: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0" indent="0">
              <a:buClr>
                <a:srgbClr val="8ADB7E"/>
              </a:buClr>
              <a:buNone/>
            </a:pPr>
            <a:endParaRPr lang="en-US"/>
          </a:p>
          <a:p>
            <a:pPr marL="359410" indent="-359410">
              <a:buClr>
                <a:srgbClr val="8ADB7E"/>
              </a:buClr>
            </a:pPr>
            <a:endParaRPr lang="en-US"/>
          </a:p>
        </p:txBody>
      </p:sp>
      <p:pic>
        <p:nvPicPr>
          <p:cNvPr id="7" name="Picture 7" descr="Chart, histogram&#10;&#10;Description automatically generated">
            <a:extLst>
              <a:ext uri="{FF2B5EF4-FFF2-40B4-BE49-F238E27FC236}">
                <a16:creationId xmlns:a16="http://schemas.microsoft.com/office/drawing/2014/main" id="{D9903283-2182-363E-AB0C-0CEC2CC63BB9}"/>
              </a:ext>
            </a:extLst>
          </p:cNvPr>
          <p:cNvPicPr>
            <a:picLocks noChangeAspect="1"/>
          </p:cNvPicPr>
          <p:nvPr/>
        </p:nvPicPr>
        <p:blipFill rotWithShape="1">
          <a:blip r:embed="rId3"/>
          <a:srcRect t="3017"/>
          <a:stretch/>
        </p:blipFill>
        <p:spPr>
          <a:xfrm>
            <a:off x="20" y="3429000"/>
            <a:ext cx="12191977" cy="3429000"/>
          </a:xfrm>
          <a:prstGeom prst="rect">
            <a:avLst/>
          </a:prstGeom>
        </p:spPr>
      </p:pic>
    </p:spTree>
    <p:extLst>
      <p:ext uri="{BB962C8B-B14F-4D97-AF65-F5344CB8AC3E}">
        <p14:creationId xmlns:p14="http://schemas.microsoft.com/office/powerpoint/2010/main" val="43048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CD2CF-1B92-7831-67E0-F588DBFF19B6}"/>
              </a:ext>
            </a:extLst>
          </p:cNvPr>
          <p:cNvSpPr>
            <a:spLocks noGrp="1"/>
          </p:cNvSpPr>
          <p:nvPr>
            <p:ph type="title"/>
          </p:nvPr>
        </p:nvSpPr>
        <p:spPr>
          <a:xfrm>
            <a:off x="1080000" y="540000"/>
            <a:ext cx="3345950" cy="2303213"/>
          </a:xfrm>
        </p:spPr>
        <p:txBody>
          <a:bodyPr anchor="ctr">
            <a:normAutofit/>
          </a:bodyPr>
          <a:lstStyle/>
          <a:p>
            <a:pPr algn="ctr"/>
            <a:r>
              <a:rPr lang="en-US"/>
              <a:t>FINDINGS</a:t>
            </a:r>
          </a:p>
        </p:txBody>
      </p:sp>
      <p:cxnSp>
        <p:nvCxnSpPr>
          <p:cNvPr id="61" name="Straight Connector 6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394BAA-43F0-A744-6CBC-D95D7E353DFC}"/>
              </a:ext>
            </a:extLst>
          </p:cNvPr>
          <p:cNvSpPr>
            <a:spLocks noGrp="1"/>
          </p:cNvSpPr>
          <p:nvPr>
            <p:ph idx="1"/>
          </p:nvPr>
        </p:nvSpPr>
        <p:spPr>
          <a:xfrm>
            <a:off x="5543552" y="811220"/>
            <a:ext cx="6107460" cy="2303213"/>
          </a:xfrm>
        </p:spPr>
        <p:txBody>
          <a:bodyPr anchor="ctr">
            <a:normAutofit/>
          </a:bodyPr>
          <a:lstStyle/>
          <a:p>
            <a:pPr marL="359410" indent="-359410"/>
            <a:endParaRPr lang="en-US">
              <a:ea typeface="+mn-lt"/>
              <a:cs typeface="+mn-lt"/>
            </a:endParaRP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359410" indent="-359410">
              <a:buClr>
                <a:srgbClr val="8ADB7E"/>
              </a:buClr>
            </a:pPr>
            <a:r>
              <a:rPr lang="en-US">
                <a:ea typeface="+mn-lt"/>
                <a:cs typeface="+mn-lt"/>
              </a:rPr>
              <a:t>How does weekly bike-sharing change during COVID-19?</a:t>
            </a:r>
            <a:endParaRPr lang="en-US"/>
          </a:p>
          <a:p>
            <a:pPr marL="359410" indent="-359410">
              <a:buClr>
                <a:srgbClr val="8ADB7E"/>
              </a:buClr>
            </a:pPr>
            <a:endParaRPr lang="en-US"/>
          </a:p>
          <a:p>
            <a:pPr marL="359410" indent="-359410">
              <a:buClr>
                <a:srgbClr val="8ADB7E"/>
              </a:buClr>
            </a:pPr>
            <a:endParaRPr lang="en-US"/>
          </a:p>
          <a:p>
            <a:pPr marL="359410" indent="-359410">
              <a:buClr>
                <a:srgbClr val="8ADB7E"/>
              </a:buClr>
            </a:pPr>
            <a:endParaRPr lang="en-US"/>
          </a:p>
          <a:p>
            <a:pPr marL="0" indent="0">
              <a:buClr>
                <a:srgbClr val="8ADB7E"/>
              </a:buClr>
              <a:buNone/>
            </a:pPr>
            <a:endParaRPr lang="en-US"/>
          </a:p>
          <a:p>
            <a:pPr marL="359410" indent="-359410">
              <a:buClr>
                <a:srgbClr val="8ADB7E"/>
              </a:buClr>
            </a:pPr>
            <a:endParaRPr lang="en-US"/>
          </a:p>
        </p:txBody>
      </p:sp>
      <p:sp useBgFill="1">
        <p:nvSpPr>
          <p:cNvPr id="63" name="Rectangle 62">
            <a:extLst>
              <a:ext uri="{FF2B5EF4-FFF2-40B4-BE49-F238E27FC236}">
                <a16:creationId xmlns:a16="http://schemas.microsoft.com/office/drawing/2014/main" id="{33295B84-44C2-4474-8AB4-C8A073E60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5" descr="Chart, line chart&#10;&#10;Description automatically generated">
            <a:extLst>
              <a:ext uri="{FF2B5EF4-FFF2-40B4-BE49-F238E27FC236}">
                <a16:creationId xmlns:a16="http://schemas.microsoft.com/office/drawing/2014/main" id="{1259FE1D-CA05-7E4C-019B-4BBC32B10E09}"/>
              </a:ext>
            </a:extLst>
          </p:cNvPr>
          <p:cNvPicPr>
            <a:picLocks noChangeAspect="1"/>
          </p:cNvPicPr>
          <p:nvPr/>
        </p:nvPicPr>
        <p:blipFill>
          <a:blip r:embed="rId3"/>
          <a:stretch>
            <a:fillRect/>
          </a:stretch>
        </p:blipFill>
        <p:spPr>
          <a:xfrm>
            <a:off x="6224051" y="4358538"/>
            <a:ext cx="5421600" cy="1558710"/>
          </a:xfrm>
          <a:prstGeom prst="rect">
            <a:avLst/>
          </a:prstGeom>
        </p:spPr>
      </p:pic>
      <p:pic>
        <p:nvPicPr>
          <p:cNvPr id="4" name="Picture 4" descr="A picture containing text&#10;&#10;Description automatically generated">
            <a:extLst>
              <a:ext uri="{FF2B5EF4-FFF2-40B4-BE49-F238E27FC236}">
                <a16:creationId xmlns:a16="http://schemas.microsoft.com/office/drawing/2014/main" id="{2B1454C5-39C9-1D09-13C2-E99F3ECCC179}"/>
              </a:ext>
            </a:extLst>
          </p:cNvPr>
          <p:cNvPicPr>
            <a:picLocks noChangeAspect="1"/>
          </p:cNvPicPr>
          <p:nvPr/>
        </p:nvPicPr>
        <p:blipFill>
          <a:blip r:embed="rId4"/>
          <a:stretch>
            <a:fillRect/>
          </a:stretch>
        </p:blipFill>
        <p:spPr>
          <a:xfrm>
            <a:off x="249649" y="4182988"/>
            <a:ext cx="5421600" cy="1856897"/>
          </a:xfrm>
          <a:prstGeom prst="rect">
            <a:avLst/>
          </a:prstGeom>
        </p:spPr>
      </p:pic>
    </p:spTree>
    <p:extLst>
      <p:ext uri="{BB962C8B-B14F-4D97-AF65-F5344CB8AC3E}">
        <p14:creationId xmlns:p14="http://schemas.microsoft.com/office/powerpoint/2010/main" val="359722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CD2CF-1B92-7831-67E0-F588DBFF19B6}"/>
              </a:ext>
            </a:extLst>
          </p:cNvPr>
          <p:cNvSpPr>
            <a:spLocks noGrp="1"/>
          </p:cNvSpPr>
          <p:nvPr>
            <p:ph type="title"/>
          </p:nvPr>
        </p:nvSpPr>
        <p:spPr>
          <a:xfrm>
            <a:off x="1080000" y="540000"/>
            <a:ext cx="3345950" cy="2303213"/>
          </a:xfrm>
        </p:spPr>
        <p:txBody>
          <a:bodyPr anchor="ctr">
            <a:normAutofit/>
          </a:bodyPr>
          <a:lstStyle/>
          <a:p>
            <a:pPr algn="ctr"/>
            <a:r>
              <a:rPr lang="en-US"/>
              <a:t>FINDINGS</a:t>
            </a:r>
          </a:p>
        </p:txBody>
      </p:sp>
      <p:cxnSp>
        <p:nvCxnSpPr>
          <p:cNvPr id="54" name="Straight Connector 5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394BAA-43F0-A744-6CBC-D95D7E353DFC}"/>
              </a:ext>
            </a:extLst>
          </p:cNvPr>
          <p:cNvSpPr>
            <a:spLocks noGrp="1"/>
          </p:cNvSpPr>
          <p:nvPr>
            <p:ph idx="1"/>
          </p:nvPr>
        </p:nvSpPr>
        <p:spPr>
          <a:xfrm>
            <a:off x="5543552" y="1534475"/>
            <a:ext cx="6107460" cy="2303213"/>
          </a:xfrm>
        </p:spPr>
        <p:txBody>
          <a:bodyPr anchor="ctr">
            <a:normAutofit/>
          </a:bodyPr>
          <a:lstStyle/>
          <a:p>
            <a:pPr marL="359410" indent="-359410"/>
            <a:r>
              <a:rPr lang="en-US">
                <a:ea typeface="+mn-lt"/>
                <a:cs typeface="+mn-lt"/>
              </a:rPr>
              <a:t>Spatial Autocorrelation &amp; Hot/Cold Spot clustering analysis for average daily counts by individual hexagon. (Where is the hot spot for the ride start point? Where needs more bikes?)</a:t>
            </a:r>
            <a:endParaRPr lang="en-US">
              <a:solidFill>
                <a:srgbClr val="FFFFFF">
                  <a:alpha val="70000"/>
                </a:srgbClr>
              </a:solidFill>
              <a:ea typeface="+mn-lt"/>
              <a:cs typeface="+mn-lt"/>
            </a:endParaRPr>
          </a:p>
          <a:p>
            <a:pPr marL="359410" indent="-359410">
              <a:buClr>
                <a:srgbClr val="8ADB7E"/>
              </a:buClr>
            </a:pPr>
            <a:endParaRPr lang="en-US">
              <a:solidFill>
                <a:srgbClr val="FFFFFF">
                  <a:alpha val="70000"/>
                </a:srgbClr>
              </a:solidFill>
              <a:ea typeface="+mn-lt"/>
              <a:cs typeface="+mn-lt"/>
            </a:endParaRP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0" indent="0">
              <a:buClr>
                <a:srgbClr val="8ADB7E"/>
              </a:buClr>
              <a:buNone/>
            </a:pPr>
            <a:endParaRPr lang="en-US"/>
          </a:p>
          <a:p>
            <a:pPr marL="359410" indent="-359410">
              <a:buClr>
                <a:srgbClr val="8ADB7E"/>
              </a:buClr>
            </a:pPr>
            <a:endParaRPr lang="en-US"/>
          </a:p>
        </p:txBody>
      </p:sp>
      <p:pic>
        <p:nvPicPr>
          <p:cNvPr id="4" name="Picture 4" descr="Diagram, engineering drawing&#10;&#10;Description automatically generated">
            <a:extLst>
              <a:ext uri="{FF2B5EF4-FFF2-40B4-BE49-F238E27FC236}">
                <a16:creationId xmlns:a16="http://schemas.microsoft.com/office/drawing/2014/main" id="{1D1B3762-B37F-3B85-2A52-FC33C9CBF207}"/>
              </a:ext>
            </a:extLst>
          </p:cNvPr>
          <p:cNvPicPr>
            <a:picLocks noChangeAspect="1"/>
          </p:cNvPicPr>
          <p:nvPr/>
        </p:nvPicPr>
        <p:blipFill>
          <a:blip r:embed="rId3"/>
          <a:stretch>
            <a:fillRect/>
          </a:stretch>
        </p:blipFill>
        <p:spPr>
          <a:xfrm>
            <a:off x="1082299" y="2741591"/>
            <a:ext cx="2562387" cy="3544582"/>
          </a:xfrm>
          <a:prstGeom prst="rect">
            <a:avLst/>
          </a:prstGeom>
        </p:spPr>
      </p:pic>
      <p:pic>
        <p:nvPicPr>
          <p:cNvPr id="5" name="Picture 5">
            <a:extLst>
              <a:ext uri="{FF2B5EF4-FFF2-40B4-BE49-F238E27FC236}">
                <a16:creationId xmlns:a16="http://schemas.microsoft.com/office/drawing/2014/main" id="{73060151-4B70-DBED-3F22-9C3E4D1C4359}"/>
              </a:ext>
            </a:extLst>
          </p:cNvPr>
          <p:cNvPicPr>
            <a:picLocks noChangeAspect="1"/>
          </p:cNvPicPr>
          <p:nvPr/>
        </p:nvPicPr>
        <p:blipFill>
          <a:blip r:embed="rId4"/>
          <a:stretch>
            <a:fillRect/>
          </a:stretch>
        </p:blipFill>
        <p:spPr>
          <a:xfrm>
            <a:off x="4724399" y="2709727"/>
            <a:ext cx="2756115" cy="3621222"/>
          </a:xfrm>
          <a:prstGeom prst="rect">
            <a:avLst/>
          </a:prstGeom>
        </p:spPr>
      </p:pic>
      <p:pic>
        <p:nvPicPr>
          <p:cNvPr id="6" name="Picture 7">
            <a:extLst>
              <a:ext uri="{FF2B5EF4-FFF2-40B4-BE49-F238E27FC236}">
                <a16:creationId xmlns:a16="http://schemas.microsoft.com/office/drawing/2014/main" id="{3A1869D0-8BFD-393B-BCEF-67B468300EB7}"/>
              </a:ext>
            </a:extLst>
          </p:cNvPr>
          <p:cNvPicPr>
            <a:picLocks noChangeAspect="1"/>
          </p:cNvPicPr>
          <p:nvPr/>
        </p:nvPicPr>
        <p:blipFill>
          <a:blip r:embed="rId5"/>
          <a:stretch>
            <a:fillRect/>
          </a:stretch>
        </p:blipFill>
        <p:spPr>
          <a:xfrm>
            <a:off x="8198603" y="2688512"/>
            <a:ext cx="2924013" cy="3831552"/>
          </a:xfrm>
          <a:prstGeom prst="rect">
            <a:avLst/>
          </a:prstGeom>
        </p:spPr>
      </p:pic>
    </p:spTree>
    <p:extLst>
      <p:ext uri="{BB962C8B-B14F-4D97-AF65-F5344CB8AC3E}">
        <p14:creationId xmlns:p14="http://schemas.microsoft.com/office/powerpoint/2010/main" val="255581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CD2CF-1B92-7831-67E0-F588DBFF19B6}"/>
              </a:ext>
            </a:extLst>
          </p:cNvPr>
          <p:cNvSpPr>
            <a:spLocks noGrp="1"/>
          </p:cNvSpPr>
          <p:nvPr>
            <p:ph type="title"/>
          </p:nvPr>
        </p:nvSpPr>
        <p:spPr>
          <a:xfrm>
            <a:off x="1080000" y="540000"/>
            <a:ext cx="3345950" cy="2303213"/>
          </a:xfrm>
        </p:spPr>
        <p:txBody>
          <a:bodyPr anchor="ctr">
            <a:normAutofit/>
          </a:bodyPr>
          <a:lstStyle/>
          <a:p>
            <a:pPr algn="ctr"/>
            <a:r>
              <a:rPr lang="en-US"/>
              <a:t>FINDINGS</a:t>
            </a:r>
          </a:p>
        </p:txBody>
      </p:sp>
      <p:cxnSp>
        <p:nvCxnSpPr>
          <p:cNvPr id="54" name="Straight Connector 53">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394BAA-43F0-A744-6CBC-D95D7E353DFC}"/>
              </a:ext>
            </a:extLst>
          </p:cNvPr>
          <p:cNvSpPr>
            <a:spLocks noGrp="1"/>
          </p:cNvSpPr>
          <p:nvPr>
            <p:ph idx="1"/>
          </p:nvPr>
        </p:nvSpPr>
        <p:spPr>
          <a:xfrm>
            <a:off x="5543552" y="1534475"/>
            <a:ext cx="6107460" cy="2303213"/>
          </a:xfrm>
        </p:spPr>
        <p:txBody>
          <a:bodyPr anchor="ctr">
            <a:normAutofit/>
          </a:bodyPr>
          <a:lstStyle/>
          <a:p>
            <a:pPr marL="359410" indent="-359410"/>
            <a:r>
              <a:rPr lang="en-US">
                <a:ea typeface="+mn-lt"/>
                <a:cs typeface="+mn-lt"/>
              </a:rPr>
              <a:t>Spatial Autocorrelation &amp; Hot/Cold Spot clustering analysis for average daily counts by individual hexagon. (Where is the hot spot for the ride start point? Where needs more bikes?)</a:t>
            </a:r>
            <a:endParaRPr lang="en-US">
              <a:solidFill>
                <a:srgbClr val="FFFFFF">
                  <a:alpha val="70000"/>
                </a:srgbClr>
              </a:solidFill>
              <a:ea typeface="+mn-lt"/>
              <a:cs typeface="+mn-lt"/>
            </a:endParaRPr>
          </a:p>
          <a:p>
            <a:pPr marL="359410" indent="-359410">
              <a:buClr>
                <a:srgbClr val="8ADB7E"/>
              </a:buClr>
            </a:pPr>
            <a:endParaRPr lang="en-US">
              <a:solidFill>
                <a:srgbClr val="FFFFFF">
                  <a:alpha val="70000"/>
                </a:srgbClr>
              </a:solidFill>
              <a:ea typeface="+mn-lt"/>
              <a:cs typeface="+mn-lt"/>
            </a:endParaRP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0" indent="0">
              <a:buClr>
                <a:srgbClr val="8ADB7E"/>
              </a:buClr>
              <a:buNone/>
            </a:pPr>
            <a:endParaRPr lang="en-US"/>
          </a:p>
          <a:p>
            <a:pPr marL="359410" indent="-359410">
              <a:buClr>
                <a:srgbClr val="8ADB7E"/>
              </a:buClr>
            </a:pPr>
            <a:endParaRPr lang="en-US"/>
          </a:p>
        </p:txBody>
      </p:sp>
      <p:pic>
        <p:nvPicPr>
          <p:cNvPr id="8" name="Picture 8">
            <a:extLst>
              <a:ext uri="{FF2B5EF4-FFF2-40B4-BE49-F238E27FC236}">
                <a16:creationId xmlns:a16="http://schemas.microsoft.com/office/drawing/2014/main" id="{C9E9682F-1884-6FAE-71EE-C54E88BFEF08}"/>
              </a:ext>
            </a:extLst>
          </p:cNvPr>
          <p:cNvPicPr>
            <a:picLocks noChangeAspect="1"/>
          </p:cNvPicPr>
          <p:nvPr/>
        </p:nvPicPr>
        <p:blipFill>
          <a:blip r:embed="rId3"/>
          <a:stretch>
            <a:fillRect/>
          </a:stretch>
        </p:blipFill>
        <p:spPr>
          <a:xfrm>
            <a:off x="-2583" y="3434320"/>
            <a:ext cx="5817029" cy="2753223"/>
          </a:xfrm>
          <a:prstGeom prst="rect">
            <a:avLst/>
          </a:prstGeom>
        </p:spPr>
      </p:pic>
      <p:pic>
        <p:nvPicPr>
          <p:cNvPr id="9" name="Picture 9" descr="Chart, scatter chart&#10;&#10;Description automatically generated">
            <a:extLst>
              <a:ext uri="{FF2B5EF4-FFF2-40B4-BE49-F238E27FC236}">
                <a16:creationId xmlns:a16="http://schemas.microsoft.com/office/drawing/2014/main" id="{1F78A9D1-E4A8-BC74-8591-A849F0052252}"/>
              </a:ext>
            </a:extLst>
          </p:cNvPr>
          <p:cNvPicPr>
            <a:picLocks noChangeAspect="1"/>
          </p:cNvPicPr>
          <p:nvPr/>
        </p:nvPicPr>
        <p:blipFill>
          <a:blip r:embed="rId4"/>
          <a:stretch>
            <a:fillRect/>
          </a:stretch>
        </p:blipFill>
        <p:spPr>
          <a:xfrm>
            <a:off x="5990094" y="3540055"/>
            <a:ext cx="5907436" cy="2541752"/>
          </a:xfrm>
          <a:prstGeom prst="rect">
            <a:avLst/>
          </a:prstGeom>
        </p:spPr>
      </p:pic>
    </p:spTree>
    <p:extLst>
      <p:ext uri="{BB962C8B-B14F-4D97-AF65-F5344CB8AC3E}">
        <p14:creationId xmlns:p14="http://schemas.microsoft.com/office/powerpoint/2010/main" val="120730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CD2CF-1B92-7831-67E0-F588DBFF19B6}"/>
              </a:ext>
            </a:extLst>
          </p:cNvPr>
          <p:cNvSpPr>
            <a:spLocks noGrp="1"/>
          </p:cNvSpPr>
          <p:nvPr>
            <p:ph type="title"/>
          </p:nvPr>
        </p:nvSpPr>
        <p:spPr>
          <a:xfrm>
            <a:off x="540988" y="540033"/>
            <a:ext cx="3884962" cy="1331604"/>
          </a:xfrm>
        </p:spPr>
        <p:txBody>
          <a:bodyPr anchor="b">
            <a:normAutofit/>
          </a:bodyPr>
          <a:lstStyle/>
          <a:p>
            <a:pPr algn="ctr"/>
            <a:r>
              <a:rPr lang="en-US"/>
              <a:t>FINDINGS</a:t>
            </a:r>
          </a:p>
        </p:txBody>
      </p:sp>
      <p:cxnSp>
        <p:nvCxnSpPr>
          <p:cNvPr id="61" name="Straight Connector 6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394BAA-43F0-A744-6CBC-D95D7E353DFC}"/>
              </a:ext>
            </a:extLst>
          </p:cNvPr>
          <p:cNvSpPr>
            <a:spLocks noGrp="1"/>
          </p:cNvSpPr>
          <p:nvPr>
            <p:ph idx="1"/>
          </p:nvPr>
        </p:nvSpPr>
        <p:spPr>
          <a:xfrm>
            <a:off x="540988" y="2759076"/>
            <a:ext cx="3884962" cy="3009899"/>
          </a:xfrm>
        </p:spPr>
        <p:txBody>
          <a:bodyPr>
            <a:normAutofit/>
          </a:bodyPr>
          <a:lstStyle/>
          <a:p>
            <a:pPr marL="359410" indent="-359410"/>
            <a:r>
              <a:rPr lang="en-US">
                <a:ea typeface="+mn-lt"/>
                <a:cs typeface="+mn-lt"/>
              </a:rPr>
              <a:t>Spatial Autocorrelation &amp; Hot/Cold Spot clustering analysis for median duration in minute by individual hexagon. (Where is the hot spot for the ride start point? Where needs more bikes?)</a:t>
            </a: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0" indent="0">
              <a:buClr>
                <a:srgbClr val="8ADB7E"/>
              </a:buClr>
              <a:buNone/>
            </a:pPr>
            <a:endParaRPr lang="en-US"/>
          </a:p>
          <a:p>
            <a:pPr marL="359410" indent="-359410">
              <a:buClr>
                <a:srgbClr val="8ADB7E"/>
              </a:buClr>
            </a:pPr>
            <a:endParaRPr lang="en-US"/>
          </a:p>
        </p:txBody>
      </p:sp>
      <p:sp>
        <p:nvSpPr>
          <p:cNvPr id="63" name="Rectangle 62">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a:extLst>
              <a:ext uri="{FF2B5EF4-FFF2-40B4-BE49-F238E27FC236}">
                <a16:creationId xmlns:a16="http://schemas.microsoft.com/office/drawing/2014/main" id="{3D32FB3F-38DF-00FE-0DE8-0F6857ED8233}"/>
              </a:ext>
            </a:extLst>
          </p:cNvPr>
          <p:cNvPicPr>
            <a:picLocks noChangeAspect="1"/>
          </p:cNvPicPr>
          <p:nvPr/>
        </p:nvPicPr>
        <p:blipFill>
          <a:blip r:embed="rId3"/>
          <a:stretch>
            <a:fillRect/>
          </a:stretch>
        </p:blipFill>
        <p:spPr>
          <a:xfrm>
            <a:off x="5886944" y="540033"/>
            <a:ext cx="5414324" cy="5775279"/>
          </a:xfrm>
          <a:prstGeom prst="rect">
            <a:avLst/>
          </a:prstGeom>
        </p:spPr>
      </p:pic>
    </p:spTree>
    <p:extLst>
      <p:ext uri="{BB962C8B-B14F-4D97-AF65-F5344CB8AC3E}">
        <p14:creationId xmlns:p14="http://schemas.microsoft.com/office/powerpoint/2010/main" val="1997353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CD2CF-1B92-7831-67E0-F588DBFF19B6}"/>
              </a:ext>
            </a:extLst>
          </p:cNvPr>
          <p:cNvSpPr>
            <a:spLocks noGrp="1"/>
          </p:cNvSpPr>
          <p:nvPr>
            <p:ph type="title"/>
          </p:nvPr>
        </p:nvSpPr>
        <p:spPr>
          <a:xfrm>
            <a:off x="540988" y="540033"/>
            <a:ext cx="3884962" cy="1331604"/>
          </a:xfrm>
        </p:spPr>
        <p:txBody>
          <a:bodyPr anchor="b">
            <a:normAutofit/>
          </a:bodyPr>
          <a:lstStyle/>
          <a:p>
            <a:pPr algn="ctr"/>
            <a:r>
              <a:rPr lang="en-US"/>
              <a:t>FINDINGS</a:t>
            </a:r>
          </a:p>
        </p:txBody>
      </p:sp>
      <p:cxnSp>
        <p:nvCxnSpPr>
          <p:cNvPr id="61" name="Straight Connector 6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394BAA-43F0-A744-6CBC-D95D7E353DFC}"/>
              </a:ext>
            </a:extLst>
          </p:cNvPr>
          <p:cNvSpPr>
            <a:spLocks noGrp="1"/>
          </p:cNvSpPr>
          <p:nvPr>
            <p:ph idx="1"/>
          </p:nvPr>
        </p:nvSpPr>
        <p:spPr>
          <a:xfrm>
            <a:off x="540988" y="2759076"/>
            <a:ext cx="3884962" cy="3009899"/>
          </a:xfrm>
        </p:spPr>
        <p:txBody>
          <a:bodyPr>
            <a:normAutofit/>
          </a:bodyPr>
          <a:lstStyle/>
          <a:p>
            <a:pPr marL="359410" indent="-359410"/>
            <a:r>
              <a:rPr lang="en-US">
                <a:ea typeface="+mn-lt"/>
                <a:cs typeface="+mn-lt"/>
              </a:rPr>
              <a:t>Spatial Autocorrelation &amp; Hot/Cold Spot clustering analysis for median duration in minute by individual hexagon. (Where is the hot spot for the ride start point? Where needs more bikes?)</a:t>
            </a: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359410" indent="-359410">
              <a:buClr>
                <a:srgbClr val="8ADB7E"/>
              </a:buClr>
            </a:pPr>
            <a:endParaRPr lang="en-US">
              <a:ea typeface="+mn-lt"/>
              <a:cs typeface="+mn-lt"/>
            </a:endParaRPr>
          </a:p>
          <a:p>
            <a:pPr marL="0" indent="0">
              <a:buClr>
                <a:srgbClr val="8ADB7E"/>
              </a:buClr>
              <a:buNone/>
            </a:pPr>
            <a:endParaRPr lang="en-US"/>
          </a:p>
          <a:p>
            <a:pPr marL="359410" indent="-359410">
              <a:buClr>
                <a:srgbClr val="8ADB7E"/>
              </a:buClr>
            </a:pPr>
            <a:endParaRPr lang="en-US"/>
          </a:p>
        </p:txBody>
      </p:sp>
      <p:sp>
        <p:nvSpPr>
          <p:cNvPr id="63" name="Rectangle 62">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5">
            <a:extLst>
              <a:ext uri="{FF2B5EF4-FFF2-40B4-BE49-F238E27FC236}">
                <a16:creationId xmlns:a16="http://schemas.microsoft.com/office/drawing/2014/main" id="{3DE45005-0A80-7FF2-F984-CEDFB18732A6}"/>
              </a:ext>
            </a:extLst>
          </p:cNvPr>
          <p:cNvPicPr>
            <a:picLocks noChangeAspect="1"/>
          </p:cNvPicPr>
          <p:nvPr/>
        </p:nvPicPr>
        <p:blipFill>
          <a:blip r:embed="rId3"/>
          <a:stretch>
            <a:fillRect/>
          </a:stretch>
        </p:blipFill>
        <p:spPr>
          <a:xfrm>
            <a:off x="5137689" y="1003189"/>
            <a:ext cx="6914827" cy="1997349"/>
          </a:xfrm>
          <a:prstGeom prst="rect">
            <a:avLst/>
          </a:prstGeom>
        </p:spPr>
      </p:pic>
      <p:pic>
        <p:nvPicPr>
          <p:cNvPr id="6" name="Picture 6">
            <a:extLst>
              <a:ext uri="{FF2B5EF4-FFF2-40B4-BE49-F238E27FC236}">
                <a16:creationId xmlns:a16="http://schemas.microsoft.com/office/drawing/2014/main" id="{90B06D34-245C-0A8F-1229-419569D4BFCD}"/>
              </a:ext>
            </a:extLst>
          </p:cNvPr>
          <p:cNvPicPr>
            <a:picLocks noChangeAspect="1"/>
          </p:cNvPicPr>
          <p:nvPr/>
        </p:nvPicPr>
        <p:blipFill>
          <a:blip r:embed="rId4"/>
          <a:stretch>
            <a:fillRect/>
          </a:stretch>
        </p:blipFill>
        <p:spPr>
          <a:xfrm>
            <a:off x="4982704" y="4163205"/>
            <a:ext cx="6914826" cy="2057451"/>
          </a:xfrm>
          <a:prstGeom prst="rect">
            <a:avLst/>
          </a:prstGeom>
        </p:spPr>
      </p:pic>
      <p:sp>
        <p:nvSpPr>
          <p:cNvPr id="7" name="TextBox 6">
            <a:extLst>
              <a:ext uri="{FF2B5EF4-FFF2-40B4-BE49-F238E27FC236}">
                <a16:creationId xmlns:a16="http://schemas.microsoft.com/office/drawing/2014/main" id="{629C1A13-C469-382E-6D29-EC3B23E1937E}"/>
              </a:ext>
            </a:extLst>
          </p:cNvPr>
          <p:cNvSpPr txBox="1"/>
          <p:nvPr/>
        </p:nvSpPr>
        <p:spPr>
          <a:xfrm>
            <a:off x="5060197" y="35904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2020</a:t>
            </a:r>
          </a:p>
        </p:txBody>
      </p:sp>
      <p:sp>
        <p:nvSpPr>
          <p:cNvPr id="8" name="TextBox 7">
            <a:extLst>
              <a:ext uri="{FF2B5EF4-FFF2-40B4-BE49-F238E27FC236}">
                <a16:creationId xmlns:a16="http://schemas.microsoft.com/office/drawing/2014/main" id="{93D08BEE-3B9F-CC88-8F87-A33D92FD29C1}"/>
              </a:ext>
            </a:extLst>
          </p:cNvPr>
          <p:cNvSpPr txBox="1"/>
          <p:nvPr/>
        </p:nvSpPr>
        <p:spPr>
          <a:xfrm>
            <a:off x="5060197" y="37170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​2021</a:t>
            </a:r>
          </a:p>
        </p:txBody>
      </p:sp>
    </p:spTree>
    <p:extLst>
      <p:ext uri="{BB962C8B-B14F-4D97-AF65-F5344CB8AC3E}">
        <p14:creationId xmlns:p14="http://schemas.microsoft.com/office/powerpoint/2010/main" val="64862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48E0FF95-D9DD-CBDD-A583-107C4C0CC388}"/>
              </a:ext>
            </a:extLst>
          </p:cNvPr>
          <p:cNvPicPr>
            <a:picLocks noGrp="1" noChangeAspect="1"/>
          </p:cNvPicPr>
          <p:nvPr>
            <p:ph idx="1"/>
          </p:nvPr>
        </p:nvPicPr>
        <p:blipFill rotWithShape="1">
          <a:blip r:embed="rId2"/>
          <a:srcRect t="13462"/>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2A079D24-860A-4799-B3AE-658D4F13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76325"/>
            <a:ext cx="12191999" cy="4705352"/>
          </a:xfrm>
          <a:prstGeom prst="rect">
            <a:avLst/>
          </a:prstGeom>
          <a:gradFill flip="none" rotWithShape="1">
            <a:gsLst>
              <a:gs pos="45000">
                <a:srgbClr val="000000">
                  <a:alpha val="35000"/>
                </a:srgbClr>
              </a:gs>
              <a:gs pos="55000">
                <a:srgbClr val="000000">
                  <a:alpha val="35000"/>
                </a:srgbClr>
              </a:gs>
              <a:gs pos="25000">
                <a:srgbClr val="000000">
                  <a:alpha val="20000"/>
                </a:srgbClr>
              </a:gs>
              <a:gs pos="0">
                <a:srgbClr val="000000">
                  <a:alpha val="0"/>
                </a:srgbClr>
              </a:gs>
              <a:gs pos="100000">
                <a:srgbClr val="000000">
                  <a:alpha val="0"/>
                </a:srgbClr>
              </a:gs>
              <a:gs pos="75000">
                <a:srgbClr val="000000">
                  <a:alpha val="2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0D4FF00-9C03-A142-A14C-AEF27ECD13EE}"/>
              </a:ext>
            </a:extLst>
          </p:cNvPr>
          <p:cNvSpPr>
            <a:spLocks noGrp="1"/>
          </p:cNvSpPr>
          <p:nvPr>
            <p:ph type="title"/>
          </p:nvPr>
        </p:nvSpPr>
        <p:spPr>
          <a:xfrm>
            <a:off x="1085852" y="2252663"/>
            <a:ext cx="10020298" cy="965237"/>
          </a:xfrm>
        </p:spPr>
        <p:txBody>
          <a:bodyPr vert="horz" lIns="0" tIns="0" rIns="0" bIns="0" rtlCol="0" anchor="b" anchorCtr="0">
            <a:normAutofit/>
          </a:bodyPr>
          <a:lstStyle/>
          <a:p>
            <a:pPr algn="ctr">
              <a:lnSpc>
                <a:spcPct val="90000"/>
              </a:lnSpc>
            </a:pPr>
            <a:r>
              <a:rPr lang="en-US" sz="2200">
                <a:solidFill>
                  <a:srgbClr val="FFFFFF"/>
                </a:solidFill>
              </a:rPr>
              <a:t>Bike-sharing demand time series forecasting at start area – Experimental analysis</a:t>
            </a:r>
          </a:p>
          <a:p>
            <a:pPr algn="ctr">
              <a:lnSpc>
                <a:spcPct val="90000"/>
              </a:lnSpc>
            </a:pPr>
            <a:endParaRPr lang="en-US" sz="2200">
              <a:solidFill>
                <a:srgbClr val="FFFFFF"/>
              </a:solidFill>
            </a:endParaRPr>
          </a:p>
        </p:txBody>
      </p:sp>
      <p:cxnSp>
        <p:nvCxnSpPr>
          <p:cNvPr id="21" name="Straight Connector 2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942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3632-31C6-2F0C-6D0A-F589CE7978C3}"/>
              </a:ext>
            </a:extLst>
          </p:cNvPr>
          <p:cNvSpPr>
            <a:spLocks noGrp="1"/>
          </p:cNvSpPr>
          <p:nvPr>
            <p:ph type="title"/>
          </p:nvPr>
        </p:nvSpPr>
        <p:spPr/>
        <p:txBody>
          <a:bodyPr/>
          <a:lstStyle/>
          <a:p>
            <a:r>
              <a:rPr lang="en-US" b="1">
                <a:ea typeface="+mj-lt"/>
                <a:cs typeface="+mj-lt"/>
              </a:rPr>
              <a:t>CONCLUSION</a:t>
            </a:r>
            <a:r>
              <a:rPr lang="en-US">
                <a:ea typeface="+mj-lt"/>
                <a:cs typeface="+mj-lt"/>
              </a:rPr>
              <a:t> </a:t>
            </a:r>
            <a:endParaRPr lang="en-US"/>
          </a:p>
        </p:txBody>
      </p:sp>
      <p:sp>
        <p:nvSpPr>
          <p:cNvPr id="3" name="Content Placeholder 2">
            <a:extLst>
              <a:ext uri="{FF2B5EF4-FFF2-40B4-BE49-F238E27FC236}">
                <a16:creationId xmlns:a16="http://schemas.microsoft.com/office/drawing/2014/main" id="{B52FC5E7-84DF-05FC-9345-B1FD18F29C46}"/>
              </a:ext>
            </a:extLst>
          </p:cNvPr>
          <p:cNvSpPr>
            <a:spLocks noGrp="1"/>
          </p:cNvSpPr>
          <p:nvPr>
            <p:ph idx="1"/>
          </p:nvPr>
        </p:nvSpPr>
        <p:spPr/>
        <p:txBody>
          <a:bodyPr>
            <a:normAutofit fontScale="92500"/>
          </a:bodyPr>
          <a:lstStyle/>
          <a:p>
            <a:pPr marL="359410" indent="-359410"/>
            <a:r>
              <a:rPr lang="en-US">
                <a:ea typeface="+mn-lt"/>
                <a:cs typeface="+mn-lt"/>
              </a:rPr>
              <a:t>Since COVID-19 began, overall, yearly, monthly, weekly bike-sharing volume has decreased compared with 2019. 2021 shows certain level of recovery trend but still not as good as 2019. </a:t>
            </a:r>
            <a:endParaRPr lang="en-US">
              <a:solidFill>
                <a:srgbClr val="FFFFFF">
                  <a:alpha val="70000"/>
                </a:srgbClr>
              </a:solidFill>
            </a:endParaRPr>
          </a:p>
          <a:p>
            <a:pPr marL="359410" indent="-359410">
              <a:buClr>
                <a:srgbClr val="8ADB7E"/>
              </a:buClr>
            </a:pPr>
            <a:r>
              <a:rPr lang="en-US">
                <a:ea typeface="+mn-lt"/>
                <a:cs typeface="+mn-lt"/>
              </a:rPr>
              <a:t>Overall ride duration time has reduced. My inference is that electric bike largely reduced the duration time but could also be due to other factors, such as lower demand for tourists.  The median of bike duration time shows significant spatial autocorrelations. The clustering for hot/cold spots changed between 2020 and 2021.</a:t>
            </a:r>
            <a:endParaRPr lang="en-US"/>
          </a:p>
          <a:p>
            <a:pPr marL="359410" indent="-359410">
              <a:buClr>
                <a:srgbClr val="8ADB7E"/>
              </a:buClr>
            </a:pPr>
            <a:r>
              <a:rPr lang="en-US">
                <a:ea typeface="+mn-lt"/>
                <a:cs typeface="+mn-lt"/>
              </a:rPr>
              <a:t>The mean of daily bike-sharing shows significant spatial autocorrelation and clustering trends, using this type of information can help the company who manages the bike-sharing to optimize the bikes into different locations.</a:t>
            </a:r>
            <a:endParaRPr lang="en-US"/>
          </a:p>
          <a:p>
            <a:pPr marL="359410" indent="-359410">
              <a:buClr>
                <a:srgbClr val="8ADB7E"/>
              </a:buClr>
            </a:pPr>
            <a:endParaRPr lang="en-US">
              <a:solidFill>
                <a:srgbClr val="FFFFFF">
                  <a:alpha val="70000"/>
                </a:srgbClr>
              </a:solidFill>
            </a:endParaRPr>
          </a:p>
        </p:txBody>
      </p:sp>
    </p:spTree>
    <p:extLst>
      <p:ext uri="{BB962C8B-B14F-4D97-AF65-F5344CB8AC3E}">
        <p14:creationId xmlns:p14="http://schemas.microsoft.com/office/powerpoint/2010/main" val="288896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F8E8-5727-2939-7A8A-3AD9E08D59C3}"/>
              </a:ext>
            </a:extLst>
          </p:cNvPr>
          <p:cNvSpPr>
            <a:spLocks noGrp="1"/>
          </p:cNvSpPr>
          <p:nvPr>
            <p:ph type="title"/>
          </p:nvPr>
        </p:nvSpPr>
        <p:spPr/>
        <p:txBody>
          <a:bodyPr/>
          <a:lstStyle/>
          <a:p>
            <a:r>
              <a:rPr lang="en-US">
                <a:ea typeface="+mj-lt"/>
                <a:cs typeface="+mj-lt"/>
              </a:rPr>
              <a:t>LIMITATIONS </a:t>
            </a:r>
            <a:endParaRPr lang="en-US"/>
          </a:p>
        </p:txBody>
      </p:sp>
      <p:sp>
        <p:nvSpPr>
          <p:cNvPr id="3" name="Content Placeholder 2">
            <a:extLst>
              <a:ext uri="{FF2B5EF4-FFF2-40B4-BE49-F238E27FC236}">
                <a16:creationId xmlns:a16="http://schemas.microsoft.com/office/drawing/2014/main" id="{AB2048D0-729A-22C8-6E86-88E668FCB41D}"/>
              </a:ext>
            </a:extLst>
          </p:cNvPr>
          <p:cNvSpPr>
            <a:spLocks noGrp="1"/>
          </p:cNvSpPr>
          <p:nvPr>
            <p:ph idx="1"/>
          </p:nvPr>
        </p:nvSpPr>
        <p:spPr/>
        <p:txBody>
          <a:bodyPr/>
          <a:lstStyle/>
          <a:p>
            <a:pPr marL="359410" indent="-359410"/>
            <a:r>
              <a:rPr lang="en-US">
                <a:ea typeface="+mn-lt"/>
                <a:cs typeface="+mn-lt"/>
              </a:rPr>
              <a:t>The bike-sharing points data is aggregated on hexagon level. It may lose some good information in this process.</a:t>
            </a:r>
            <a:endParaRPr lang="en-US">
              <a:solidFill>
                <a:srgbClr val="FFFFFF">
                  <a:alpha val="70000"/>
                </a:srgbClr>
              </a:solidFill>
            </a:endParaRPr>
          </a:p>
          <a:p>
            <a:pPr marL="359410" indent="-359410">
              <a:buClr>
                <a:srgbClr val="8ADB7E"/>
              </a:buClr>
            </a:pPr>
            <a:r>
              <a:rPr lang="en-US">
                <a:ea typeface="+mn-lt"/>
                <a:cs typeface="+mn-lt"/>
              </a:rPr>
              <a:t>The spatial autocorrelation and clustering analysis are also limited because many other factors can impact on the overall clustering patterns. It needs future analysis to have more holistic view of the changes. </a:t>
            </a:r>
            <a:endParaRPr lang="en-US"/>
          </a:p>
          <a:p>
            <a:pPr marL="359410" indent="-359410">
              <a:buClr>
                <a:srgbClr val="8ADB7E"/>
              </a:buClr>
            </a:pPr>
            <a:endParaRPr lang="en-US">
              <a:solidFill>
                <a:srgbClr val="FFFFFF">
                  <a:alpha val="70000"/>
                </a:srgbClr>
              </a:solidFill>
            </a:endParaRPr>
          </a:p>
        </p:txBody>
      </p:sp>
    </p:spTree>
    <p:extLst>
      <p:ext uri="{BB962C8B-B14F-4D97-AF65-F5344CB8AC3E}">
        <p14:creationId xmlns:p14="http://schemas.microsoft.com/office/powerpoint/2010/main" val="3455756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0F88-315C-2B37-5FA1-3AE98B228D5B}"/>
              </a:ext>
            </a:extLst>
          </p:cNvPr>
          <p:cNvSpPr>
            <a:spLocks noGrp="1"/>
          </p:cNvSpPr>
          <p:nvPr>
            <p:ph type="title"/>
          </p:nvPr>
        </p:nvSpPr>
        <p:spPr/>
        <p:txBody>
          <a:bodyPr/>
          <a:lstStyle/>
          <a:p>
            <a:r>
              <a:rPr lang="en-US">
                <a:ea typeface="+mj-lt"/>
                <a:cs typeface="+mj-lt"/>
              </a:rPr>
              <a:t>REFERENCES </a:t>
            </a:r>
          </a:p>
        </p:txBody>
      </p:sp>
      <p:sp>
        <p:nvSpPr>
          <p:cNvPr id="3" name="Content Placeholder 2">
            <a:extLst>
              <a:ext uri="{FF2B5EF4-FFF2-40B4-BE49-F238E27FC236}">
                <a16:creationId xmlns:a16="http://schemas.microsoft.com/office/drawing/2014/main" id="{E2AC533E-D1B0-622C-4A50-2A8718F79C77}"/>
              </a:ext>
            </a:extLst>
          </p:cNvPr>
          <p:cNvSpPr>
            <a:spLocks noGrp="1"/>
          </p:cNvSpPr>
          <p:nvPr>
            <p:ph idx="1"/>
          </p:nvPr>
        </p:nvSpPr>
        <p:spPr/>
        <p:txBody>
          <a:bodyPr/>
          <a:lstStyle/>
          <a:p>
            <a:pPr marL="359410" indent="-359410"/>
            <a:r>
              <a:rPr lang="en-US">
                <a:ea typeface="+mn-lt"/>
                <a:cs typeface="+mn-lt"/>
              </a:rPr>
              <a:t>Bike share responses to COVID-19: </a:t>
            </a:r>
            <a:r>
              <a:rPr lang="en-US">
                <a:ea typeface="+mn-lt"/>
                <a:cs typeface="+mn-lt"/>
                <a:hlinkClick r:id="rId2"/>
              </a:rPr>
              <a:t>https://www.sciencedirect.com/science/article/pii/S2590198221000609</a:t>
            </a:r>
            <a:endParaRPr lang="en-US">
              <a:solidFill>
                <a:srgbClr val="FFFFFF">
                  <a:alpha val="70000"/>
                </a:srgbClr>
              </a:solidFill>
            </a:endParaRPr>
          </a:p>
          <a:p>
            <a:pPr marL="359410" indent="-359410"/>
            <a:r>
              <a:rPr lang="en-US">
                <a:ea typeface="+mn-lt"/>
                <a:cs typeface="+mn-lt"/>
              </a:rPr>
              <a:t>H3: Uber’s Hexagonal Hierarchical Spatial Index: </a:t>
            </a:r>
            <a:r>
              <a:rPr lang="en-US">
                <a:ea typeface="+mn-lt"/>
                <a:cs typeface="+mn-lt"/>
                <a:hlinkClick r:id="rId3"/>
              </a:rPr>
              <a:t>https://eng.uber.com/h3/</a:t>
            </a:r>
            <a:endParaRPr lang="en-US"/>
          </a:p>
          <a:p>
            <a:pPr marL="359410" indent="-359410"/>
            <a:r>
              <a:rPr lang="en-US" err="1">
                <a:ea typeface="+mn-lt"/>
                <a:cs typeface="+mn-lt"/>
              </a:rPr>
              <a:t>Pysal</a:t>
            </a:r>
            <a:r>
              <a:rPr lang="en-US">
                <a:ea typeface="+mn-lt"/>
                <a:cs typeface="+mn-lt"/>
              </a:rPr>
              <a:t> spatial autocorrelation: </a:t>
            </a:r>
            <a:r>
              <a:rPr lang="en-US">
                <a:ea typeface="+mn-lt"/>
                <a:cs typeface="+mn-lt"/>
                <a:hlinkClick r:id="rId4"/>
              </a:rPr>
              <a:t>https://pysal.org/notebooks/viz/splot/esda_morans_viz.html</a:t>
            </a:r>
            <a:endParaRPr lang="en-US"/>
          </a:p>
          <a:p>
            <a:pPr marL="359410" indent="-359410">
              <a:buClr>
                <a:srgbClr val="8ADB7E"/>
              </a:buClr>
            </a:pPr>
            <a:endParaRPr lang="en-US">
              <a:solidFill>
                <a:srgbClr val="FFFFFF">
                  <a:alpha val="70000"/>
                </a:srgbClr>
              </a:solidFill>
            </a:endParaRPr>
          </a:p>
        </p:txBody>
      </p:sp>
    </p:spTree>
    <p:extLst>
      <p:ext uri="{BB962C8B-B14F-4D97-AF65-F5344CB8AC3E}">
        <p14:creationId xmlns:p14="http://schemas.microsoft.com/office/powerpoint/2010/main" val="385088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4A94E-9BE0-FC5D-E2B6-E099EB59609A}"/>
              </a:ext>
            </a:extLst>
          </p:cNvPr>
          <p:cNvSpPr>
            <a:spLocks noGrp="1"/>
          </p:cNvSpPr>
          <p:nvPr>
            <p:ph type="title"/>
          </p:nvPr>
        </p:nvSpPr>
        <p:spPr>
          <a:xfrm>
            <a:off x="1080000" y="862151"/>
            <a:ext cx="6120000" cy="1009486"/>
          </a:xfrm>
        </p:spPr>
        <p:txBody>
          <a:bodyPr anchor="b">
            <a:normAutofit/>
          </a:bodyPr>
          <a:lstStyle/>
          <a:p>
            <a:pPr algn="ctr"/>
            <a:r>
              <a:rPr lang="en-US" b="1">
                <a:ea typeface="+mj-lt"/>
                <a:cs typeface="+mj-lt"/>
              </a:rPr>
              <a:t>INTRODUCTION</a:t>
            </a:r>
            <a:r>
              <a:rPr lang="en-US">
                <a:ea typeface="+mj-lt"/>
                <a:cs typeface="+mj-lt"/>
              </a:rPr>
              <a:t> </a:t>
            </a:r>
            <a:endParaRPr lang="en-US"/>
          </a:p>
        </p:txBody>
      </p:sp>
      <p:cxnSp>
        <p:nvCxnSpPr>
          <p:cNvPr id="20" name="Straight Connector 19">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7A2AD1A-CD77-A541-9817-DF4919AEF62E}"/>
              </a:ext>
            </a:extLst>
          </p:cNvPr>
          <p:cNvSpPr>
            <a:spLocks noGrp="1"/>
          </p:cNvSpPr>
          <p:nvPr>
            <p:ph idx="1"/>
          </p:nvPr>
        </p:nvSpPr>
        <p:spPr>
          <a:xfrm>
            <a:off x="1080000" y="2759076"/>
            <a:ext cx="6121400" cy="3009899"/>
          </a:xfrm>
        </p:spPr>
        <p:txBody>
          <a:bodyPr>
            <a:normAutofit/>
          </a:bodyPr>
          <a:lstStyle/>
          <a:p>
            <a:pPr marL="0" indent="0">
              <a:lnSpc>
                <a:spcPct val="115000"/>
              </a:lnSpc>
              <a:buNone/>
            </a:pPr>
            <a:r>
              <a:rPr lang="en-US" sz="1600">
                <a:ea typeface="+mn-lt"/>
                <a:cs typeface="+mn-lt"/>
              </a:rPr>
              <a:t>Divvy is the bicycle sharing system in the Chicago metropolitan area, which currently is serving the cities of Chicago and Evanston. The system is owned by the Chicago Department of Transportation and currently is operated by Lyft since 2019. As of July 2019, Divvy operated 5,800 bicycles and 608 stations, covering almost majority of the city. I found its data has been shared on Chicago Data Portal site (</a:t>
            </a:r>
            <a:r>
              <a:rPr lang="en-US" sz="1600">
                <a:ea typeface="+mn-lt"/>
                <a:cs typeface="+mn-lt"/>
                <a:hlinkClick r:id="rId2"/>
              </a:rPr>
              <a:t>https://data.cityofchicago.org/Transportation/Divvy-Trips/fg6s-gzvg</a:t>
            </a:r>
            <a:r>
              <a:rPr lang="en-US" sz="1600">
                <a:ea typeface="+mn-lt"/>
                <a:cs typeface="+mn-lt"/>
              </a:rPr>
              <a:t>) and thought it’s a great geospatial data source for my geo-programming course project. I wonder how the bike sharing system has been changed since COVID-19 hit in early 2020. </a:t>
            </a:r>
            <a:endParaRPr lang="en-US" sz="1600"/>
          </a:p>
        </p:txBody>
      </p:sp>
      <p:pic>
        <p:nvPicPr>
          <p:cNvPr id="4" name="Picture 4" descr="Map&#10;&#10;Description automatically generated">
            <a:extLst>
              <a:ext uri="{FF2B5EF4-FFF2-40B4-BE49-F238E27FC236}">
                <a16:creationId xmlns:a16="http://schemas.microsoft.com/office/drawing/2014/main" id="{9488D5D3-5EC7-A927-921F-2134301EBB05}"/>
              </a:ext>
            </a:extLst>
          </p:cNvPr>
          <p:cNvPicPr>
            <a:picLocks noChangeAspect="1"/>
          </p:cNvPicPr>
          <p:nvPr/>
        </p:nvPicPr>
        <p:blipFill rotWithShape="1">
          <a:blip r:embed="rId3"/>
          <a:srcRect l="14674" r="9561"/>
          <a:stretch/>
        </p:blipFill>
        <p:spPr>
          <a:xfrm>
            <a:off x="8321011" y="10"/>
            <a:ext cx="3870989" cy="6857990"/>
          </a:xfrm>
          <a:prstGeom prst="rect">
            <a:avLst/>
          </a:prstGeom>
        </p:spPr>
      </p:pic>
    </p:spTree>
    <p:extLst>
      <p:ext uri="{BB962C8B-B14F-4D97-AF65-F5344CB8AC3E}">
        <p14:creationId xmlns:p14="http://schemas.microsoft.com/office/powerpoint/2010/main" val="388647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9866F-E50C-42D8-8A62-F638C9B547AA}"/>
              </a:ext>
            </a:extLst>
          </p:cNvPr>
          <p:cNvSpPr>
            <a:spLocks noGrp="1"/>
          </p:cNvSpPr>
          <p:nvPr>
            <p:ph type="title"/>
          </p:nvPr>
        </p:nvSpPr>
        <p:spPr>
          <a:xfrm>
            <a:off x="7766050" y="540000"/>
            <a:ext cx="3884962" cy="1331637"/>
          </a:xfrm>
        </p:spPr>
        <p:txBody>
          <a:bodyPr anchor="b">
            <a:normAutofit/>
          </a:bodyPr>
          <a:lstStyle/>
          <a:p>
            <a:pPr algn="ctr"/>
            <a:r>
              <a:rPr lang="en-US" b="1">
                <a:ea typeface="+mj-lt"/>
                <a:cs typeface="+mj-lt"/>
              </a:rPr>
              <a:t>GOAL</a:t>
            </a:r>
            <a:r>
              <a:rPr lang="en-US">
                <a:ea typeface="+mj-lt"/>
                <a:cs typeface="+mj-lt"/>
              </a:rPr>
              <a:t> </a:t>
            </a:r>
            <a:endParaRPr lang="en-US"/>
          </a:p>
        </p:txBody>
      </p:sp>
      <p:pic>
        <p:nvPicPr>
          <p:cNvPr id="4" name="Picture 4" descr="A picture containing bicycle&#10;&#10;Description automatically generated">
            <a:extLst>
              <a:ext uri="{FF2B5EF4-FFF2-40B4-BE49-F238E27FC236}">
                <a16:creationId xmlns:a16="http://schemas.microsoft.com/office/drawing/2014/main" id="{A993019B-8471-F857-5408-CCB9081D4575}"/>
              </a:ext>
            </a:extLst>
          </p:cNvPr>
          <p:cNvPicPr>
            <a:picLocks noChangeAspect="1"/>
          </p:cNvPicPr>
          <p:nvPr/>
        </p:nvPicPr>
        <p:blipFill rotWithShape="1">
          <a:blip r:embed="rId2"/>
          <a:srcRect l="4109" r="-3" b="-3"/>
          <a:stretch/>
        </p:blipFill>
        <p:spPr>
          <a:xfrm>
            <a:off x="540988" y="540000"/>
            <a:ext cx="6671025" cy="5778000"/>
          </a:xfrm>
          <a:prstGeom prst="rect">
            <a:avLst/>
          </a:prstGeom>
        </p:spPr>
      </p:pic>
      <p:cxnSp>
        <p:nvCxnSpPr>
          <p:cNvPr id="20" name="Straight Connector 19">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9D190B6-2384-C816-C09F-9C44DED72FF0}"/>
              </a:ext>
            </a:extLst>
          </p:cNvPr>
          <p:cNvSpPr>
            <a:spLocks noGrp="1"/>
          </p:cNvSpPr>
          <p:nvPr>
            <p:ph idx="1"/>
          </p:nvPr>
        </p:nvSpPr>
        <p:spPr>
          <a:xfrm>
            <a:off x="7766050" y="2759076"/>
            <a:ext cx="3884962" cy="3009899"/>
          </a:xfrm>
        </p:spPr>
        <p:txBody>
          <a:bodyPr>
            <a:normAutofit/>
          </a:bodyPr>
          <a:lstStyle/>
          <a:p>
            <a:pPr marL="0" indent="0">
              <a:buNone/>
            </a:pPr>
            <a:r>
              <a:rPr lang="en-US">
                <a:ea typeface="+mn-lt"/>
                <a:cs typeface="+mn-lt"/>
              </a:rPr>
              <a:t>The overall project goal is to explore how the bike sharing pattern and volume have been changed since COVID-19.    </a:t>
            </a:r>
            <a:endParaRPr lang="en-US"/>
          </a:p>
        </p:txBody>
      </p:sp>
    </p:spTree>
    <p:extLst>
      <p:ext uri="{BB962C8B-B14F-4D97-AF65-F5344CB8AC3E}">
        <p14:creationId xmlns:p14="http://schemas.microsoft.com/office/powerpoint/2010/main" val="78316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25C2-A4A9-433C-AF41-096CD5AA6C15}"/>
              </a:ext>
            </a:extLst>
          </p:cNvPr>
          <p:cNvSpPr>
            <a:spLocks noGrp="1"/>
          </p:cNvSpPr>
          <p:nvPr>
            <p:ph type="title"/>
          </p:nvPr>
        </p:nvSpPr>
        <p:spPr/>
        <p:txBody>
          <a:bodyPr/>
          <a:lstStyle/>
          <a:p>
            <a:r>
              <a:rPr lang="en-US" b="1">
                <a:ea typeface="+mj-lt"/>
                <a:cs typeface="+mj-lt"/>
              </a:rPr>
              <a:t>SPECIFIC OBJECTIVES AND QUESTIONS</a:t>
            </a:r>
            <a:r>
              <a:rPr lang="en-US">
                <a:ea typeface="+mj-lt"/>
                <a:cs typeface="+mj-lt"/>
              </a:rPr>
              <a:t> </a:t>
            </a:r>
            <a:endParaRPr lang="en-US"/>
          </a:p>
        </p:txBody>
      </p:sp>
      <p:sp>
        <p:nvSpPr>
          <p:cNvPr id="3" name="Content Placeholder 2">
            <a:extLst>
              <a:ext uri="{FF2B5EF4-FFF2-40B4-BE49-F238E27FC236}">
                <a16:creationId xmlns:a16="http://schemas.microsoft.com/office/drawing/2014/main" id="{3D863C99-9EA3-B7DC-0034-7842C72E4B78}"/>
              </a:ext>
            </a:extLst>
          </p:cNvPr>
          <p:cNvSpPr>
            <a:spLocks noGrp="1"/>
          </p:cNvSpPr>
          <p:nvPr>
            <p:ph idx="1"/>
          </p:nvPr>
        </p:nvSpPr>
        <p:spPr/>
        <p:txBody>
          <a:bodyPr/>
          <a:lstStyle/>
          <a:p>
            <a:pPr marL="359410" indent="-359410"/>
            <a:r>
              <a:rPr lang="en-US">
                <a:ea typeface="+mn-lt"/>
                <a:cs typeface="+mn-lt"/>
              </a:rPr>
              <a:t>What are major monthly and yearly differences on bike sharing volume between 2019 and 2022?</a:t>
            </a:r>
            <a:endParaRPr lang="en-US">
              <a:solidFill>
                <a:srgbClr val="FFFFFF">
                  <a:alpha val="70000"/>
                </a:srgbClr>
              </a:solidFill>
            </a:endParaRPr>
          </a:p>
          <a:p>
            <a:pPr marL="359410" indent="-359410"/>
            <a:r>
              <a:rPr lang="en-US">
                <a:ea typeface="+mn-lt"/>
                <a:cs typeface="+mn-lt"/>
              </a:rPr>
              <a:t>How the duration time for the overall bike sharing rides has been changed?</a:t>
            </a:r>
            <a:endParaRPr lang="en-US"/>
          </a:p>
          <a:p>
            <a:pPr marL="359410" indent="-359410"/>
            <a:r>
              <a:rPr lang="en-US">
                <a:ea typeface="+mn-lt"/>
                <a:cs typeface="+mn-lt"/>
              </a:rPr>
              <a:t>What is the daily bike sharing volume differences by ride types?</a:t>
            </a:r>
            <a:endParaRPr lang="en-US"/>
          </a:p>
          <a:p>
            <a:pPr marL="359410" indent="-359410"/>
            <a:r>
              <a:rPr lang="en-US">
                <a:ea typeface="+mn-lt"/>
                <a:cs typeface="+mn-lt"/>
              </a:rPr>
              <a:t>What has changed on daily time series data by membership type during COVID-19?</a:t>
            </a:r>
            <a:endParaRPr lang="en-US"/>
          </a:p>
          <a:p>
            <a:pPr marL="359410" indent="-359410"/>
            <a:r>
              <a:rPr lang="en-US">
                <a:ea typeface="+mn-lt"/>
                <a:cs typeface="+mn-lt"/>
              </a:rPr>
              <a:t>How does weekly bike-sharing changes during COVID-19?</a:t>
            </a:r>
            <a:endParaRPr lang="en-US"/>
          </a:p>
          <a:p>
            <a:pPr marL="359410" indent="-359410"/>
            <a:r>
              <a:rPr lang="en-US">
                <a:ea typeface="+mn-lt"/>
                <a:cs typeface="+mn-lt"/>
              </a:rPr>
              <a:t>Where is the hot spot for the ride start point? Where needs more bikes?</a:t>
            </a:r>
            <a:endParaRPr lang="en-US"/>
          </a:p>
          <a:p>
            <a:pPr marL="359410" indent="-359410"/>
            <a:r>
              <a:rPr lang="en-US">
                <a:ea typeface="+mn-lt"/>
                <a:cs typeface="+mn-lt"/>
              </a:rPr>
              <a:t>Where are the locations that bike-sharing customer tends to use bike longer? </a:t>
            </a:r>
            <a:endParaRPr lang="en-US"/>
          </a:p>
          <a:p>
            <a:pPr marL="359410" indent="-359410">
              <a:buClr>
                <a:srgbClr val="8ADB7E"/>
              </a:buClr>
            </a:pPr>
            <a:endParaRPr lang="en-US">
              <a:solidFill>
                <a:srgbClr val="FFFFFF">
                  <a:alpha val="70000"/>
                </a:srgbClr>
              </a:solidFill>
            </a:endParaRPr>
          </a:p>
        </p:txBody>
      </p:sp>
    </p:spTree>
    <p:extLst>
      <p:ext uri="{BB962C8B-B14F-4D97-AF65-F5344CB8AC3E}">
        <p14:creationId xmlns:p14="http://schemas.microsoft.com/office/powerpoint/2010/main" val="1993031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BDF1-1447-3D3E-4D47-F6E950128895}"/>
              </a:ext>
            </a:extLst>
          </p:cNvPr>
          <p:cNvSpPr>
            <a:spLocks noGrp="1"/>
          </p:cNvSpPr>
          <p:nvPr>
            <p:ph type="title"/>
          </p:nvPr>
        </p:nvSpPr>
        <p:spPr>
          <a:xfrm>
            <a:off x="1022350" y="954088"/>
            <a:ext cx="10922000" cy="674687"/>
          </a:xfrm>
        </p:spPr>
        <p:txBody>
          <a:bodyPr>
            <a:normAutofit fontScale="90000"/>
          </a:bodyPr>
          <a:lstStyle/>
          <a:p>
            <a:r>
              <a:rPr lang="en-US" b="1">
                <a:ea typeface="+mj-lt"/>
                <a:cs typeface="+mj-lt"/>
              </a:rPr>
              <a:t>DATA COLLECTION AND DESCRIPTIVE STATISTICS</a:t>
            </a:r>
            <a:r>
              <a:rPr lang="en-US">
                <a:ea typeface="+mj-lt"/>
                <a:cs typeface="+mj-lt"/>
              </a:rPr>
              <a:t> </a:t>
            </a:r>
            <a:endParaRPr lang="en-US"/>
          </a:p>
        </p:txBody>
      </p:sp>
      <p:sp>
        <p:nvSpPr>
          <p:cNvPr id="3" name="Content Placeholder 2">
            <a:extLst>
              <a:ext uri="{FF2B5EF4-FFF2-40B4-BE49-F238E27FC236}">
                <a16:creationId xmlns:a16="http://schemas.microsoft.com/office/drawing/2014/main" id="{AF71676D-0E21-65F1-2569-2DA1C6313859}"/>
              </a:ext>
            </a:extLst>
          </p:cNvPr>
          <p:cNvSpPr>
            <a:spLocks noGrp="1"/>
          </p:cNvSpPr>
          <p:nvPr>
            <p:ph idx="1"/>
          </p:nvPr>
        </p:nvSpPr>
        <p:spPr/>
        <p:txBody>
          <a:bodyPr>
            <a:normAutofit fontScale="55000" lnSpcReduction="20000"/>
          </a:bodyPr>
          <a:lstStyle/>
          <a:p>
            <a:pPr marL="359410" indent="-359410"/>
            <a:r>
              <a:rPr lang="en-US">
                <a:ea typeface="+mn-lt"/>
                <a:cs typeface="+mn-lt"/>
              </a:rPr>
              <a:t>The main data sets are described as below:</a:t>
            </a:r>
            <a:endParaRPr lang="en-US">
              <a:solidFill>
                <a:srgbClr val="FFFFFF">
                  <a:alpha val="70000"/>
                </a:srgbClr>
              </a:solidFill>
            </a:endParaRPr>
          </a:p>
          <a:p>
            <a:pPr marL="359410" indent="-359410"/>
            <a:r>
              <a:rPr lang="en-US">
                <a:ea typeface="+mn-lt"/>
                <a:cs typeface="+mn-lt"/>
              </a:rPr>
              <a:t>The bike sharing data is downloaded from Chicago Data Portal (</a:t>
            </a:r>
            <a:r>
              <a:rPr lang="en-US">
                <a:ea typeface="+mn-lt"/>
                <a:cs typeface="+mn-lt"/>
                <a:hlinkClick r:id="rId2"/>
              </a:rPr>
              <a:t>https://data.cityofchicago.org/Transportation/Divvy-Trips/fg6s-gzvg</a:t>
            </a:r>
            <a:r>
              <a:rPr lang="en-US">
                <a:ea typeface="+mn-lt"/>
                <a:cs typeface="+mn-lt"/>
              </a:rPr>
              <a:t>). </a:t>
            </a:r>
            <a:endParaRPr lang="en-US"/>
          </a:p>
          <a:p>
            <a:pPr marL="359410" lvl="1">
              <a:buFont typeface="Arial" panose="05000000000000000000" pitchFamily="2" charset="2"/>
              <a:buChar char="•"/>
            </a:pPr>
            <a:r>
              <a:rPr lang="en-US" i="0">
                <a:ea typeface="+mn-lt"/>
                <a:cs typeface="+mn-lt"/>
              </a:rPr>
              <a:t>Bike sharing data of 2019. There are 3,818,795 rows and 16 columns. No latitude and longitude. No boundary type of data column included. </a:t>
            </a:r>
            <a:endParaRPr lang="en-US"/>
          </a:p>
          <a:p>
            <a:pPr marL="359410" lvl="1">
              <a:buFont typeface="Arial" panose="05000000000000000000" pitchFamily="2" charset="2"/>
              <a:buChar char="•"/>
            </a:pPr>
            <a:r>
              <a:rPr lang="en-US" i="0">
                <a:ea typeface="+mn-lt"/>
                <a:cs typeface="+mn-lt"/>
              </a:rPr>
              <a:t>Bike sharing data between 2020 until the April of 2022.  There are 27,282,580 rows and 22 columns. It contains start point and end point latitude and longitude. No boundary type of data column included. </a:t>
            </a:r>
            <a:endParaRPr lang="en-US"/>
          </a:p>
          <a:p>
            <a:pPr marL="359410" lvl="1">
              <a:buFont typeface="Arial" panose="05000000000000000000" pitchFamily="2" charset="2"/>
              <a:buChar char="•"/>
            </a:pPr>
            <a:r>
              <a:rPr lang="en-US" b="1" i="0">
                <a:ea typeface="+mn-lt"/>
                <a:cs typeface="+mn-lt"/>
              </a:rPr>
              <a:t>The Data for each trip is anonymized and includes:</a:t>
            </a:r>
            <a:endParaRPr lang="en-US"/>
          </a:p>
          <a:p>
            <a:pPr marL="1079500" lvl="2" indent="-359410">
              <a:buClr>
                <a:srgbClr val="8ADB7E"/>
              </a:buClr>
            </a:pPr>
            <a:r>
              <a:rPr lang="en-US">
                <a:ea typeface="+mn-lt"/>
                <a:cs typeface="+mn-lt"/>
              </a:rPr>
              <a:t>Trip start day and time</a:t>
            </a:r>
            <a:endParaRPr lang="en-US"/>
          </a:p>
          <a:p>
            <a:pPr marL="1079500" lvl="2" indent="-359410">
              <a:buClr>
                <a:srgbClr val="8ADB7E"/>
              </a:buClr>
            </a:pPr>
            <a:r>
              <a:rPr lang="en-US">
                <a:ea typeface="+mn-lt"/>
                <a:cs typeface="+mn-lt"/>
              </a:rPr>
              <a:t>Trip end day and time</a:t>
            </a:r>
            <a:endParaRPr lang="en-US"/>
          </a:p>
          <a:p>
            <a:pPr marL="1079500" lvl="2" indent="-359410">
              <a:buClr>
                <a:srgbClr val="8ADB7E"/>
              </a:buClr>
            </a:pPr>
            <a:r>
              <a:rPr lang="en-US">
                <a:ea typeface="+mn-lt"/>
                <a:cs typeface="+mn-lt"/>
              </a:rPr>
              <a:t>Trip start station</a:t>
            </a:r>
            <a:endParaRPr lang="en-US"/>
          </a:p>
          <a:p>
            <a:pPr marL="1079500" lvl="2" indent="-359410">
              <a:buClr>
                <a:srgbClr val="8ADB7E"/>
              </a:buClr>
            </a:pPr>
            <a:r>
              <a:rPr lang="en-US">
                <a:ea typeface="+mn-lt"/>
                <a:cs typeface="+mn-lt"/>
              </a:rPr>
              <a:t>Trip end station</a:t>
            </a:r>
            <a:endParaRPr lang="en-US"/>
          </a:p>
          <a:p>
            <a:pPr marL="1079500" lvl="2" indent="-359410">
              <a:buClr>
                <a:srgbClr val="8ADB7E"/>
              </a:buClr>
            </a:pPr>
            <a:r>
              <a:rPr lang="en-US">
                <a:ea typeface="+mn-lt"/>
                <a:cs typeface="+mn-lt"/>
              </a:rPr>
              <a:t>Rider type (Member, Single Ride, and Day Pass)</a:t>
            </a:r>
            <a:endParaRPr lang="en-US"/>
          </a:p>
          <a:p>
            <a:pPr marL="1079500" lvl="2" indent="-359410">
              <a:buClr>
                <a:srgbClr val="8ADB7E"/>
              </a:buClr>
            </a:pPr>
            <a:r>
              <a:rPr lang="en-US">
                <a:ea typeface="+mn-lt"/>
                <a:cs typeface="+mn-lt"/>
              </a:rPr>
              <a:t>Latitude</a:t>
            </a:r>
            <a:endParaRPr lang="en-US"/>
          </a:p>
          <a:p>
            <a:pPr marL="1079500" lvl="2" indent="-359410">
              <a:buClr>
                <a:srgbClr val="8ADB7E"/>
              </a:buClr>
            </a:pPr>
            <a:r>
              <a:rPr lang="en-US">
                <a:ea typeface="+mn-lt"/>
                <a:cs typeface="+mn-lt"/>
              </a:rPr>
              <a:t>Longitude</a:t>
            </a:r>
            <a:endParaRPr lang="en-US"/>
          </a:p>
          <a:p>
            <a:pPr marL="359410" lvl="1">
              <a:buFont typeface="Arial" panose="05000000000000000000" pitchFamily="2" charset="2"/>
              <a:buChar char="•"/>
            </a:pPr>
            <a:r>
              <a:rPr lang="en-US" i="0">
                <a:ea typeface="+mn-lt"/>
                <a:cs typeface="+mn-lt"/>
              </a:rPr>
              <a:t>The combined dataset is huge!  There are 37,253,960 rows for the data from 2019 and 27,282,580 from 2020 to 2022.  It is not an idea way to analyze spatial data using individual ride geospatial points. My solutions to reduce computation power is aggregating data points to hexagon and the convert to polygon. </a:t>
            </a:r>
            <a:endParaRPr lang="en-US"/>
          </a:p>
          <a:p>
            <a:pPr marL="359410" indent="-359410">
              <a:buClr>
                <a:srgbClr val="8ADB7E"/>
              </a:buClr>
            </a:pPr>
            <a:endParaRPr lang="en-US">
              <a:solidFill>
                <a:srgbClr val="FFFFFF">
                  <a:alpha val="70000"/>
                </a:srgbClr>
              </a:solidFill>
            </a:endParaRPr>
          </a:p>
        </p:txBody>
      </p:sp>
    </p:spTree>
    <p:extLst>
      <p:ext uri="{BB962C8B-B14F-4D97-AF65-F5344CB8AC3E}">
        <p14:creationId xmlns:p14="http://schemas.microsoft.com/office/powerpoint/2010/main" val="44720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0" name="Straight Connector 44">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46">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48" name="Freeform: Shape 47">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50" name="Freeform: Shape 49">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1" name="Straight Connector 50">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64" name="Rectangle 52">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B94F1269-5B48-8EC1-5915-CBF668576C59}"/>
              </a:ext>
            </a:extLst>
          </p:cNvPr>
          <p:cNvPicPr>
            <a:picLocks noChangeAspect="1"/>
          </p:cNvPicPr>
          <p:nvPr/>
        </p:nvPicPr>
        <p:blipFill rotWithShape="1">
          <a:blip r:embed="rId2"/>
          <a:srcRect t="3932" b="22297"/>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6" name="Rectangle 54">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7" name="Freeform: Shape 56">
            <a:extLst>
              <a:ext uri="{FF2B5EF4-FFF2-40B4-BE49-F238E27FC236}">
                <a16:creationId xmlns:a16="http://schemas.microsoft.com/office/drawing/2014/main" id="{F2519508-A780-4D3C-AFC8-363D53F2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39400 w 12192000"/>
              <a:gd name="connsiteY0" fmla="*/ 540000 h 6858000"/>
              <a:gd name="connsiteX1" fmla="*/ 539400 w 12192000"/>
              <a:gd name="connsiteY1" fmla="*/ 6318000 h 6858000"/>
              <a:gd name="connsiteX2" fmla="*/ 11652600 w 12192000"/>
              <a:gd name="connsiteY2" fmla="*/ 6318000 h 6858000"/>
              <a:gd name="connsiteX3" fmla="*/ 11652600 w 12192000"/>
              <a:gd name="connsiteY3" fmla="*/ 5400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39400" y="540000"/>
                </a:moveTo>
                <a:lnTo>
                  <a:pt x="539400" y="6318000"/>
                </a:lnTo>
                <a:lnTo>
                  <a:pt x="11652600" y="6318000"/>
                </a:lnTo>
                <a:lnTo>
                  <a:pt x="11652600" y="540000"/>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Rectangle 5">
            <a:extLst>
              <a:ext uri="{FF2B5EF4-FFF2-40B4-BE49-F238E27FC236}">
                <a16:creationId xmlns:a16="http://schemas.microsoft.com/office/drawing/2014/main" id="{96FFB859-0BF4-44C8-92CE-827BC0BED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31686" y="432884"/>
            <a:ext cx="1111320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BCE5A-E9BC-AEAC-29FB-95842E92773C}"/>
              </a:ext>
            </a:extLst>
          </p:cNvPr>
          <p:cNvSpPr>
            <a:spLocks noGrp="1"/>
          </p:cNvSpPr>
          <p:nvPr>
            <p:ph type="title"/>
          </p:nvPr>
        </p:nvSpPr>
        <p:spPr>
          <a:xfrm>
            <a:off x="2742857" y="-1700770"/>
            <a:ext cx="7797799" cy="2138400"/>
          </a:xfrm>
        </p:spPr>
        <p:txBody>
          <a:bodyPr vert="horz" lIns="0" tIns="0" rIns="0" bIns="0" rtlCol="0" anchor="b" anchorCtr="0">
            <a:normAutofit/>
          </a:bodyPr>
          <a:lstStyle/>
          <a:p>
            <a:pPr algn="ctr"/>
            <a:r>
              <a:rPr lang="en-US" b="1">
                <a:solidFill>
                  <a:srgbClr val="FFFFFF"/>
                </a:solidFill>
              </a:rPr>
              <a:t>MODIFIED WORKFLOW MODEL</a:t>
            </a:r>
            <a:r>
              <a:rPr lang="en-US">
                <a:solidFill>
                  <a:srgbClr val="FFFFFF"/>
                </a:solidFill>
              </a:rPr>
              <a:t> </a:t>
            </a:r>
          </a:p>
        </p:txBody>
      </p:sp>
      <p:cxnSp>
        <p:nvCxnSpPr>
          <p:cNvPr id="61" name="Straight Connector 6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3" name="Rectangle 5">
            <a:extLst>
              <a:ext uri="{FF2B5EF4-FFF2-40B4-BE49-F238E27FC236}">
                <a16:creationId xmlns:a16="http://schemas.microsoft.com/office/drawing/2014/main" id="{AA3C88C9-7D12-4F69-958C-2A345F96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31686" y="6210884"/>
            <a:ext cx="111132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
            <a:extLst>
              <a:ext uri="{FF2B5EF4-FFF2-40B4-BE49-F238E27FC236}">
                <a16:creationId xmlns:a16="http://schemas.microsoft.com/office/drawing/2014/main" id="{D6F31C7F-BCF9-4876-B103-B1470FB2E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6" y="432884"/>
            <a:ext cx="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53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CD2CF-1B92-7831-67E0-F588DBFF19B6}"/>
              </a:ext>
            </a:extLst>
          </p:cNvPr>
          <p:cNvSpPr>
            <a:spLocks noGrp="1"/>
          </p:cNvSpPr>
          <p:nvPr>
            <p:ph type="title"/>
          </p:nvPr>
        </p:nvSpPr>
        <p:spPr>
          <a:xfrm>
            <a:off x="1080000" y="540000"/>
            <a:ext cx="3345950" cy="2303213"/>
          </a:xfrm>
        </p:spPr>
        <p:txBody>
          <a:bodyPr anchor="ctr">
            <a:normAutofit/>
          </a:bodyPr>
          <a:lstStyle/>
          <a:p>
            <a:pPr algn="ctr"/>
            <a:r>
              <a:rPr lang="en-US"/>
              <a:t>FINDINGS</a:t>
            </a:r>
          </a:p>
        </p:txBody>
      </p:sp>
      <p:cxnSp>
        <p:nvCxnSpPr>
          <p:cNvPr id="25" name="Straight Connector 19">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394BAA-43F0-A744-6CBC-D95D7E353DFC}"/>
              </a:ext>
            </a:extLst>
          </p:cNvPr>
          <p:cNvSpPr>
            <a:spLocks noGrp="1"/>
          </p:cNvSpPr>
          <p:nvPr>
            <p:ph idx="1"/>
          </p:nvPr>
        </p:nvSpPr>
        <p:spPr>
          <a:xfrm>
            <a:off x="5543552" y="540000"/>
            <a:ext cx="6107460" cy="2303213"/>
          </a:xfrm>
        </p:spPr>
        <p:txBody>
          <a:bodyPr anchor="ctr">
            <a:normAutofit/>
          </a:bodyPr>
          <a:lstStyle/>
          <a:p>
            <a:pPr marL="359410" indent="-359410"/>
            <a:r>
              <a:rPr lang="en-US">
                <a:ea typeface="+mn-lt"/>
                <a:cs typeface="+mn-lt"/>
              </a:rPr>
              <a:t>What are major monthly and yearly differences on bike sharing volume between 2019 and 2022?</a:t>
            </a:r>
            <a:endParaRPr lang="en-US"/>
          </a:p>
          <a:p>
            <a:pPr marL="359410" indent="-359410">
              <a:buClr>
                <a:srgbClr val="8ADB7E"/>
              </a:buClr>
            </a:pPr>
            <a:endParaRPr lang="en-US"/>
          </a:p>
        </p:txBody>
      </p:sp>
      <p:sp useBgFill="1">
        <p:nvSpPr>
          <p:cNvPr id="26" name="Rectangle 21">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5" descr="Chart, bar chart&#10;&#10;Description automatically generated">
            <a:extLst>
              <a:ext uri="{FF2B5EF4-FFF2-40B4-BE49-F238E27FC236}">
                <a16:creationId xmlns:a16="http://schemas.microsoft.com/office/drawing/2014/main" id="{C4F6CEEC-0A7B-7A47-AB6E-F95416AE2BF3}"/>
              </a:ext>
            </a:extLst>
          </p:cNvPr>
          <p:cNvPicPr>
            <a:picLocks noChangeAspect="1"/>
          </p:cNvPicPr>
          <p:nvPr/>
        </p:nvPicPr>
        <p:blipFill>
          <a:blip r:embed="rId3"/>
          <a:stretch>
            <a:fillRect/>
          </a:stretch>
        </p:blipFill>
        <p:spPr>
          <a:xfrm>
            <a:off x="711567" y="4028399"/>
            <a:ext cx="3183943" cy="2300400"/>
          </a:xfrm>
          <a:prstGeom prst="rect">
            <a:avLst/>
          </a:prstGeom>
        </p:spPr>
      </p:pic>
      <p:pic>
        <p:nvPicPr>
          <p:cNvPr id="6" name="Picture 6" descr="Chart, line chart&#10;&#10;Description automatically generated">
            <a:extLst>
              <a:ext uri="{FF2B5EF4-FFF2-40B4-BE49-F238E27FC236}">
                <a16:creationId xmlns:a16="http://schemas.microsoft.com/office/drawing/2014/main" id="{FCF9C1F0-404B-310B-2D64-57001B7D0451}"/>
              </a:ext>
            </a:extLst>
          </p:cNvPr>
          <p:cNvPicPr>
            <a:picLocks noChangeAspect="1"/>
          </p:cNvPicPr>
          <p:nvPr/>
        </p:nvPicPr>
        <p:blipFill>
          <a:blip r:embed="rId4"/>
          <a:stretch>
            <a:fillRect/>
          </a:stretch>
        </p:blipFill>
        <p:spPr>
          <a:xfrm>
            <a:off x="4333975" y="4249039"/>
            <a:ext cx="3524400" cy="1859120"/>
          </a:xfrm>
          <a:prstGeom prst="rect">
            <a:avLst/>
          </a:prstGeom>
        </p:spPr>
      </p:pic>
      <p:pic>
        <p:nvPicPr>
          <p:cNvPr id="4" name="Picture 4" descr="Chart, line chart&#10;&#10;Description automatically generated">
            <a:extLst>
              <a:ext uri="{FF2B5EF4-FFF2-40B4-BE49-F238E27FC236}">
                <a16:creationId xmlns:a16="http://schemas.microsoft.com/office/drawing/2014/main" id="{9F095F38-06BB-51C7-812C-FC6AA3B6E667}"/>
              </a:ext>
            </a:extLst>
          </p:cNvPr>
          <p:cNvPicPr>
            <a:picLocks noChangeAspect="1"/>
          </p:cNvPicPr>
          <p:nvPr/>
        </p:nvPicPr>
        <p:blipFill>
          <a:blip r:embed="rId5"/>
          <a:stretch>
            <a:fillRect/>
          </a:stretch>
        </p:blipFill>
        <p:spPr>
          <a:xfrm>
            <a:off x="8126612" y="4253444"/>
            <a:ext cx="3524400" cy="1850310"/>
          </a:xfrm>
          <a:prstGeom prst="rect">
            <a:avLst/>
          </a:prstGeom>
        </p:spPr>
      </p:pic>
    </p:spTree>
    <p:extLst>
      <p:ext uri="{BB962C8B-B14F-4D97-AF65-F5344CB8AC3E}">
        <p14:creationId xmlns:p14="http://schemas.microsoft.com/office/powerpoint/2010/main" val="206044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CD2CF-1B92-7831-67E0-F588DBFF19B6}"/>
              </a:ext>
            </a:extLst>
          </p:cNvPr>
          <p:cNvSpPr>
            <a:spLocks noGrp="1"/>
          </p:cNvSpPr>
          <p:nvPr>
            <p:ph type="title"/>
          </p:nvPr>
        </p:nvSpPr>
        <p:spPr>
          <a:xfrm>
            <a:off x="1080000" y="540000"/>
            <a:ext cx="3345950" cy="2303213"/>
          </a:xfrm>
        </p:spPr>
        <p:txBody>
          <a:bodyPr anchor="ctr">
            <a:normAutofit/>
          </a:bodyPr>
          <a:lstStyle/>
          <a:p>
            <a:pPr algn="ctr"/>
            <a:r>
              <a:rPr lang="en-US"/>
              <a:t>FINDINGS</a:t>
            </a:r>
          </a:p>
        </p:txBody>
      </p:sp>
      <p:cxnSp>
        <p:nvCxnSpPr>
          <p:cNvPr id="33" name="Straight Connector 32">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394BAA-43F0-A744-6CBC-D95D7E353DFC}"/>
              </a:ext>
            </a:extLst>
          </p:cNvPr>
          <p:cNvSpPr>
            <a:spLocks noGrp="1"/>
          </p:cNvSpPr>
          <p:nvPr>
            <p:ph idx="1"/>
          </p:nvPr>
        </p:nvSpPr>
        <p:spPr>
          <a:xfrm>
            <a:off x="5621043" y="927458"/>
            <a:ext cx="6107460" cy="1567044"/>
          </a:xfrm>
        </p:spPr>
        <p:txBody>
          <a:bodyPr anchor="ctr">
            <a:normAutofit/>
          </a:bodyPr>
          <a:lstStyle/>
          <a:p>
            <a:pPr marL="359410" indent="-359410"/>
            <a:r>
              <a:rPr lang="en-US">
                <a:ea typeface="+mn-lt"/>
                <a:cs typeface="+mn-lt"/>
              </a:rPr>
              <a:t>How the duration time for the overall bike sharing rides has been changed?</a:t>
            </a:r>
          </a:p>
          <a:p>
            <a:pPr marL="0" indent="0">
              <a:buClr>
                <a:srgbClr val="8ADB7E"/>
              </a:buClr>
              <a:buNone/>
            </a:pPr>
            <a:endParaRPr lang="en-US">
              <a:solidFill>
                <a:srgbClr val="FFFFFF">
                  <a:alpha val="70000"/>
                </a:srgbClr>
              </a:solidFill>
            </a:endParaRPr>
          </a:p>
          <a:p>
            <a:pPr marL="359410" indent="-359410">
              <a:buClr>
                <a:srgbClr val="8ADB7E"/>
              </a:buClr>
            </a:pPr>
            <a:endParaRPr lang="en-US"/>
          </a:p>
        </p:txBody>
      </p:sp>
      <p:pic>
        <p:nvPicPr>
          <p:cNvPr id="8" name="Picture 8" descr="Chart, bar chart&#10;&#10;Description automatically generated">
            <a:extLst>
              <a:ext uri="{FF2B5EF4-FFF2-40B4-BE49-F238E27FC236}">
                <a16:creationId xmlns:a16="http://schemas.microsoft.com/office/drawing/2014/main" id="{E4459C1E-2068-6EF4-A3A2-CEBA7153CF06}"/>
              </a:ext>
            </a:extLst>
          </p:cNvPr>
          <p:cNvPicPr>
            <a:picLocks noChangeAspect="1"/>
          </p:cNvPicPr>
          <p:nvPr/>
        </p:nvPicPr>
        <p:blipFill>
          <a:blip r:embed="rId3"/>
          <a:stretch>
            <a:fillRect/>
          </a:stretch>
        </p:blipFill>
        <p:spPr>
          <a:xfrm>
            <a:off x="1219511" y="3429000"/>
            <a:ext cx="4065255" cy="2886332"/>
          </a:xfrm>
          <a:prstGeom prst="rect">
            <a:avLst/>
          </a:prstGeom>
        </p:spPr>
      </p:pic>
      <p:pic>
        <p:nvPicPr>
          <p:cNvPr id="7" name="Picture 7" descr="Chart, bar chart&#10;&#10;Description automatically generated">
            <a:extLst>
              <a:ext uri="{FF2B5EF4-FFF2-40B4-BE49-F238E27FC236}">
                <a16:creationId xmlns:a16="http://schemas.microsoft.com/office/drawing/2014/main" id="{1B6AB566-47B8-3745-E02C-7A9F9C74BF6D}"/>
              </a:ext>
            </a:extLst>
          </p:cNvPr>
          <p:cNvPicPr>
            <a:picLocks noChangeAspect="1"/>
          </p:cNvPicPr>
          <p:nvPr/>
        </p:nvPicPr>
        <p:blipFill>
          <a:blip r:embed="rId4"/>
          <a:stretch>
            <a:fillRect/>
          </a:stretch>
        </p:blipFill>
        <p:spPr>
          <a:xfrm>
            <a:off x="7034010" y="3427432"/>
            <a:ext cx="3812404" cy="2887897"/>
          </a:xfrm>
          <a:prstGeom prst="rect">
            <a:avLst/>
          </a:prstGeom>
        </p:spPr>
      </p:pic>
    </p:spTree>
    <p:extLst>
      <p:ext uri="{BB962C8B-B14F-4D97-AF65-F5344CB8AC3E}">
        <p14:creationId xmlns:p14="http://schemas.microsoft.com/office/powerpoint/2010/main" val="147855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CD2CF-1B92-7831-67E0-F588DBFF19B6}"/>
              </a:ext>
            </a:extLst>
          </p:cNvPr>
          <p:cNvSpPr>
            <a:spLocks noGrp="1"/>
          </p:cNvSpPr>
          <p:nvPr>
            <p:ph type="title"/>
          </p:nvPr>
        </p:nvSpPr>
        <p:spPr>
          <a:xfrm>
            <a:off x="1080000" y="540000"/>
            <a:ext cx="3345950" cy="2303213"/>
          </a:xfrm>
        </p:spPr>
        <p:txBody>
          <a:bodyPr anchor="ctr">
            <a:normAutofit/>
          </a:bodyPr>
          <a:lstStyle/>
          <a:p>
            <a:pPr algn="ctr"/>
            <a:r>
              <a:rPr lang="en-US"/>
              <a:t>FINDINGS</a:t>
            </a:r>
          </a:p>
        </p:txBody>
      </p:sp>
      <p:cxnSp>
        <p:nvCxnSpPr>
          <p:cNvPr id="47" name="Straight Connector 4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394BAA-43F0-A744-6CBC-D95D7E353DFC}"/>
              </a:ext>
            </a:extLst>
          </p:cNvPr>
          <p:cNvSpPr>
            <a:spLocks noGrp="1"/>
          </p:cNvSpPr>
          <p:nvPr>
            <p:ph idx="1"/>
          </p:nvPr>
        </p:nvSpPr>
        <p:spPr>
          <a:xfrm>
            <a:off x="5543552" y="540000"/>
            <a:ext cx="6107460" cy="2303213"/>
          </a:xfrm>
        </p:spPr>
        <p:txBody>
          <a:bodyPr anchor="ctr">
            <a:normAutofit/>
          </a:bodyPr>
          <a:lstStyle/>
          <a:p>
            <a:pPr marL="359410" indent="-359410"/>
            <a:r>
              <a:rPr lang="en-US">
                <a:ea typeface="+mn-lt"/>
                <a:cs typeface="+mn-lt"/>
              </a:rPr>
              <a:t>What is the daily bike sharing volume differences by ride types?</a:t>
            </a:r>
          </a:p>
          <a:p>
            <a:pPr marL="359410" indent="-359410">
              <a:buClr>
                <a:srgbClr val="8ADB7E"/>
              </a:buClr>
            </a:pPr>
            <a:endParaRPr lang="en-US">
              <a:ea typeface="+mn-lt"/>
              <a:cs typeface="+mn-lt"/>
            </a:endParaRPr>
          </a:p>
          <a:p>
            <a:pPr marL="0" indent="0">
              <a:buClr>
                <a:srgbClr val="8ADB7E"/>
              </a:buClr>
              <a:buNone/>
            </a:pPr>
            <a:endParaRPr lang="en-US"/>
          </a:p>
          <a:p>
            <a:pPr marL="359410" indent="-359410">
              <a:buClr>
                <a:srgbClr val="8ADB7E"/>
              </a:buClr>
            </a:pPr>
            <a:endParaRPr lang="en-US"/>
          </a:p>
        </p:txBody>
      </p:sp>
      <p:pic>
        <p:nvPicPr>
          <p:cNvPr id="4" name="Picture 4" descr="Chart, histogram&#10;&#10;Description automatically generated">
            <a:extLst>
              <a:ext uri="{FF2B5EF4-FFF2-40B4-BE49-F238E27FC236}">
                <a16:creationId xmlns:a16="http://schemas.microsoft.com/office/drawing/2014/main" id="{8E6EB79C-7410-D67C-71E1-4006241D56CA}"/>
              </a:ext>
            </a:extLst>
          </p:cNvPr>
          <p:cNvPicPr>
            <a:picLocks noChangeAspect="1"/>
          </p:cNvPicPr>
          <p:nvPr/>
        </p:nvPicPr>
        <p:blipFill rotWithShape="1">
          <a:blip r:embed="rId3"/>
          <a:srcRect t="2174"/>
          <a:stretch/>
        </p:blipFill>
        <p:spPr>
          <a:xfrm>
            <a:off x="20" y="3429000"/>
            <a:ext cx="12191977" cy="3429000"/>
          </a:xfrm>
          <a:prstGeom prst="rect">
            <a:avLst/>
          </a:prstGeom>
        </p:spPr>
      </p:pic>
    </p:spTree>
    <p:extLst>
      <p:ext uri="{BB962C8B-B14F-4D97-AF65-F5344CB8AC3E}">
        <p14:creationId xmlns:p14="http://schemas.microsoft.com/office/powerpoint/2010/main" val="535949700"/>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223A3D"/>
      </a:dk2>
      <a:lt2>
        <a:srgbClr val="E7E2E8"/>
      </a:lt2>
      <a:accent1>
        <a:srgbClr val="45B833"/>
      </a:accent1>
      <a:accent2>
        <a:srgbClr val="31B757"/>
      </a:accent2>
      <a:accent3>
        <a:srgbClr val="36B38E"/>
      </a:accent3>
      <a:accent4>
        <a:srgbClr val="2EB0C2"/>
      </a:accent4>
      <a:accent5>
        <a:srgbClr val="64A3EC"/>
      </a:accent5>
      <a:accent6>
        <a:srgbClr val="4F57EA"/>
      </a:accent6>
      <a:hlink>
        <a:srgbClr val="A569A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LeafVTI</vt:lpstr>
      <vt:lpstr>Bike Sharing Geospatial Data Analysis During COVID-19 </vt:lpstr>
      <vt:lpstr>INTRODUCTION </vt:lpstr>
      <vt:lpstr>GOAL </vt:lpstr>
      <vt:lpstr>SPECIFIC OBJECTIVES AND QUESTIONS </vt:lpstr>
      <vt:lpstr>DATA COLLECTION AND DESCRIPTIVE STATISTICS </vt:lpstr>
      <vt:lpstr>MODIFIED WORKFLOW MODEL </vt:lpstr>
      <vt:lpstr>FINDINGS</vt:lpstr>
      <vt:lpstr>FINDINGS</vt:lpstr>
      <vt:lpstr>FINDINGS</vt:lpstr>
      <vt:lpstr>FINDINGS</vt:lpstr>
      <vt:lpstr>FINDINGS</vt:lpstr>
      <vt:lpstr>FINDINGS</vt:lpstr>
      <vt:lpstr>FINDINGS</vt:lpstr>
      <vt:lpstr>FINDINGS</vt:lpstr>
      <vt:lpstr>FINDINGS</vt:lpstr>
      <vt:lpstr>Bike-sharing demand time series forecasting at start area – Experimental analysis </vt:lpstr>
      <vt:lpstr>CONCLUSION </vt:lpstr>
      <vt:lpstr>LIMITATIONS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2022-05-28T14:47:47Z</dcterms:created>
  <dcterms:modified xsi:type="dcterms:W3CDTF">2022-05-28T16:35:08Z</dcterms:modified>
</cp:coreProperties>
</file>