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94"/>
  </p:normalViewPr>
  <p:slideViewPr>
    <p:cSldViewPr snapToGrid="0">
      <p:cViewPr varScale="1">
        <p:scale>
          <a:sx n="121" d="100"/>
          <a:sy n="12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7FC9-3C2C-109C-A02D-1FA5FB61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88C81-8538-42C7-5884-91A947C3E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791C-C7D3-C5F0-EF20-2733873D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1ADB0-106E-D859-7F7A-CD99968F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CBCF-C7FF-9A85-91A1-5BDCD85F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BAF-AD3C-2E7A-4D28-1F4D50EA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65625-F399-D7DA-2B29-AD1C2410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63A72-C639-6FE7-B481-7111980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5073-7284-3DE9-53C1-3A28ADFA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27B8-D62C-B220-8C6E-A4A48DE6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6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456AF-2A5A-A9D2-E54A-112B11838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3A02-C132-06F1-C43F-0E8784949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D64F-ED79-F3CC-C7CE-F65FEDB5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0372-E5B3-1188-7E0F-ABA7FC6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56AC7-4372-26DC-8312-1B693AD5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9BCF-2E48-9B19-8827-BE65AEB1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062C-BB90-782C-C313-F90CF3D2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C75BD-A5C2-D2D3-DA1D-51649D21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8518-09C0-B3A8-73AC-D1C59A29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BFB16-49DB-975A-C856-EA4BC127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B5DC-DE2F-080F-E9D8-08793AC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D32E-EF16-690B-4947-A5026887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543A8-C4C6-8095-F050-190A4FCC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53A23-1864-9F10-298D-00A3DCAC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57300-1C2F-7FC5-865B-7E8053EE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ACE0-2D99-0E60-8086-D050FF1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D7381-DFFB-BB03-6A28-A6BD49B65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8BE23-7516-CDFD-0287-424CC7F37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0CEC-2220-CAC2-565B-4F02AA08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240BB-1336-303F-ED54-F4C77F8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872CC-B693-6818-680D-087E60F8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7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AE76-B0A1-894A-F19D-E20A326C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8588E-2E03-12AD-7B57-A268293B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A7E6C-A6D5-00F1-0997-2F34A84D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AA432-8B08-3B61-CE2B-F567834E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F154A-EE4D-6A3A-6815-58846873A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A94DB-1BF2-5F28-3C4B-8856845E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2D5F5-7BAC-E735-6839-A64DF2D9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4670-3D5A-7289-DBC1-2ACC6FA8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0FCE-1D9F-8295-69AF-3F5A36A5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DDEE7-E797-9ED7-7CD0-AB32B4F91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D1C8A-7A8A-D621-42F7-60334955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514A6-CA74-1246-DEC5-CB9B4217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F658C-4412-B882-C55B-C0846844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55870-9EC7-6C64-895B-5DBC019B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926DB-389D-0CF8-BBCA-91DBDCDA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9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9C37-3124-013A-6968-392CD252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C2C1-8361-0F46-71F5-9A0ECF3F6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06217-CEDC-F1FB-2387-74D8AD59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C536-F6A9-C7F3-2F43-392D600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CEB36-8D0E-6F77-01D0-861B7093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19CFE-9E5A-AC88-AA63-6BB2B68E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7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22DE-AEF1-4F47-D6B6-3F38206A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2D3189-CDF2-D4EA-8855-A2F2005F3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8016-4D05-06AB-FD9D-FB82A909A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7BDC7-FFF7-ECEC-C717-6031B73F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85C6F-F780-4E4B-2476-E9965660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D2B66-A2CD-E209-86CF-940D3FB1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8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8503D-9D3E-8B13-D28E-A2FCD94C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45A61-73D9-F344-30FF-C36F50FC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9ED9F-F19C-CBFF-289A-E1CB244CC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0BBA-FA6C-2145-A1B4-03034CCEF0F6}" type="datetimeFigureOut">
              <a:rPr lang="en-US" smtClean="0"/>
              <a:t>4/27/23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333E-1272-B7DE-EFD5-9294200E1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DB8C-1734-53B6-0290-AE5B8F648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1131D-8D10-CC42-8D47-9DF3D106B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426937-378A-DDF9-7CB8-EFE34E608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12895" y="5952784"/>
            <a:ext cx="1973079" cy="644142"/>
          </a:xfrm>
          <a:ln w="25400">
            <a:noFill/>
          </a:ln>
        </p:spPr>
        <p:txBody>
          <a:bodyPr/>
          <a:lstStyle/>
          <a:p>
            <a:r>
              <a:rPr lang="en-US" dirty="0"/>
              <a:t>Firebase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5D72C-393E-DF79-35E8-1FFF38FBD99E}"/>
              </a:ext>
            </a:extLst>
          </p:cNvPr>
          <p:cNvSpPr/>
          <p:nvPr/>
        </p:nvSpPr>
        <p:spPr>
          <a:xfrm>
            <a:off x="1302327" y="5773645"/>
            <a:ext cx="10058400" cy="88590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66479-8633-A8BA-C86C-10AB74631DDE}"/>
              </a:ext>
            </a:extLst>
          </p:cNvPr>
          <p:cNvSpPr/>
          <p:nvPr/>
        </p:nvSpPr>
        <p:spPr>
          <a:xfrm>
            <a:off x="1302327" y="578069"/>
            <a:ext cx="10058400" cy="4215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4C34048-1B63-6A45-FFED-DB804B9A96DA}"/>
              </a:ext>
            </a:extLst>
          </p:cNvPr>
          <p:cNvSpPr txBox="1">
            <a:spLocks/>
          </p:cNvSpPr>
          <p:nvPr/>
        </p:nvSpPr>
        <p:spPr>
          <a:xfrm>
            <a:off x="-378212" y="2587642"/>
            <a:ext cx="1973079" cy="644142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ggc_app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50572-C046-7BBA-03AE-3C9CF57A69F4}"/>
              </a:ext>
            </a:extLst>
          </p:cNvPr>
          <p:cNvCxnSpPr>
            <a:cxnSpLocks/>
          </p:cNvCxnSpPr>
          <p:nvPr/>
        </p:nvCxnSpPr>
        <p:spPr>
          <a:xfrm>
            <a:off x="6082145" y="4793673"/>
            <a:ext cx="1090" cy="979972"/>
          </a:xfrm>
          <a:prstGeom prst="straightConnector1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D9540DF2-B9C0-08B8-C5CC-914F36903ECE}"/>
              </a:ext>
            </a:extLst>
          </p:cNvPr>
          <p:cNvSpPr txBox="1">
            <a:spLocks/>
          </p:cNvSpPr>
          <p:nvPr/>
        </p:nvSpPr>
        <p:spPr>
          <a:xfrm>
            <a:off x="5735392" y="5066875"/>
            <a:ext cx="1973079" cy="644142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10B327-7868-EA1D-52E4-65B8A0C73E79}"/>
              </a:ext>
            </a:extLst>
          </p:cNvPr>
          <p:cNvSpPr txBox="1">
            <a:spLocks/>
          </p:cNvSpPr>
          <p:nvPr/>
        </p:nvSpPr>
        <p:spPr>
          <a:xfrm>
            <a:off x="1660184" y="5975262"/>
            <a:ext cx="1648691" cy="48149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FE53A4B-40B9-D804-9365-62EBB3892CD4}"/>
              </a:ext>
            </a:extLst>
          </p:cNvPr>
          <p:cNvSpPr txBox="1">
            <a:spLocks/>
          </p:cNvSpPr>
          <p:nvPr/>
        </p:nvSpPr>
        <p:spPr>
          <a:xfrm>
            <a:off x="3773391" y="5983910"/>
            <a:ext cx="1648691" cy="48149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Gardens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8A9B1E7-79B2-95C6-3399-A457F7BABB6C}"/>
              </a:ext>
            </a:extLst>
          </p:cNvPr>
          <p:cNvSpPr txBox="1">
            <a:spLocks/>
          </p:cNvSpPr>
          <p:nvPr/>
        </p:nvSpPr>
        <p:spPr>
          <a:xfrm>
            <a:off x="5735392" y="5976889"/>
            <a:ext cx="1648691" cy="48149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A3F083-277D-4429-9FA0-955B16242337}"/>
              </a:ext>
            </a:extLst>
          </p:cNvPr>
          <p:cNvSpPr txBox="1">
            <a:spLocks/>
          </p:cNvSpPr>
          <p:nvPr/>
        </p:nvSpPr>
        <p:spPr>
          <a:xfrm>
            <a:off x="8439031" y="5983910"/>
            <a:ext cx="1648691" cy="481492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Beds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BB8D5C3-5035-362C-09D9-4DE0DB0B75D0}"/>
              </a:ext>
            </a:extLst>
          </p:cNvPr>
          <p:cNvSpPr txBox="1">
            <a:spLocks/>
          </p:cNvSpPr>
          <p:nvPr/>
        </p:nvSpPr>
        <p:spPr>
          <a:xfrm>
            <a:off x="6841639" y="5952784"/>
            <a:ext cx="1973079" cy="644142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34C386-35E3-91E1-F450-F778F74F9E12}"/>
              </a:ext>
            </a:extLst>
          </p:cNvPr>
          <p:cNvGrpSpPr/>
          <p:nvPr/>
        </p:nvGrpSpPr>
        <p:grpSpPr>
          <a:xfrm>
            <a:off x="1594867" y="3778238"/>
            <a:ext cx="9396607" cy="757546"/>
            <a:chOff x="1728593" y="2109355"/>
            <a:chExt cx="9396607" cy="7575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6C76A6-6461-5956-E191-C5F826C0EFE8}"/>
                </a:ext>
              </a:extLst>
            </p:cNvPr>
            <p:cNvSpPr/>
            <p:nvPr/>
          </p:nvSpPr>
          <p:spPr>
            <a:xfrm>
              <a:off x="1728593" y="2109355"/>
              <a:ext cx="9396607" cy="75754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2B267EFD-370F-28D4-D050-AC146AE94926}"/>
                </a:ext>
              </a:extLst>
            </p:cNvPr>
            <p:cNvSpPr txBox="1">
              <a:spLocks/>
            </p:cNvSpPr>
            <p:nvPr/>
          </p:nvSpPr>
          <p:spPr>
            <a:xfrm>
              <a:off x="3426415" y="2222086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FirestoreService</a:t>
              </a:r>
              <a:endParaRPr lang="en-US" dirty="0"/>
            </a:p>
          </p:txBody>
        </p: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0B23FCBA-2D82-FC7E-1611-C81695AF8D66}"/>
                </a:ext>
              </a:extLst>
            </p:cNvPr>
            <p:cNvSpPr txBox="1">
              <a:spLocks/>
            </p:cNvSpPr>
            <p:nvPr/>
          </p:nvSpPr>
          <p:spPr>
            <a:xfrm>
              <a:off x="6216961" y="2222086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FirestoreProviders</a:t>
              </a:r>
              <a:endParaRPr lang="en-US" dirty="0"/>
            </a:p>
          </p:txBody>
        </p:sp>
        <p:sp>
          <p:nvSpPr>
            <p:cNvPr id="21" name="Subtitle 2">
              <a:extLst>
                <a:ext uri="{FF2B5EF4-FFF2-40B4-BE49-F238E27FC236}">
                  <a16:creationId xmlns:a16="http://schemas.microsoft.com/office/drawing/2014/main" id="{1DEC0068-9069-37A8-B114-DA16B1BC42B7}"/>
                </a:ext>
              </a:extLst>
            </p:cNvPr>
            <p:cNvSpPr txBox="1">
              <a:spLocks/>
            </p:cNvSpPr>
            <p:nvPr/>
          </p:nvSpPr>
          <p:spPr>
            <a:xfrm>
              <a:off x="8925240" y="2222086"/>
              <a:ext cx="2080363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FirestorePath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E24E72-C5AC-907E-AED8-08C9F8D2A281}"/>
              </a:ext>
            </a:extLst>
          </p:cNvPr>
          <p:cNvGrpSpPr/>
          <p:nvPr/>
        </p:nvGrpSpPr>
        <p:grpSpPr>
          <a:xfrm>
            <a:off x="1589171" y="1980630"/>
            <a:ext cx="9396607" cy="720530"/>
            <a:chOff x="1728593" y="2109355"/>
            <a:chExt cx="9396607" cy="72053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A35CB6-A3C4-D8F3-599E-BD88AECFCC39}"/>
                </a:ext>
              </a:extLst>
            </p:cNvPr>
            <p:cNvSpPr/>
            <p:nvPr/>
          </p:nvSpPr>
          <p:spPr>
            <a:xfrm>
              <a:off x="1728593" y="2109355"/>
              <a:ext cx="9396607" cy="720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8221B3E1-9968-6FD4-D38C-D2C537BBC140}"/>
                </a:ext>
              </a:extLst>
            </p:cNvPr>
            <p:cNvSpPr txBox="1">
              <a:spLocks/>
            </p:cNvSpPr>
            <p:nvPr/>
          </p:nvSpPr>
          <p:spPr>
            <a:xfrm>
              <a:off x="3341435" y="2203396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Entity classes</a:t>
              </a:r>
            </a:p>
          </p:txBody>
        </p:sp>
        <p:sp>
          <p:nvSpPr>
            <p:cNvPr id="29" name="Subtitle 2">
              <a:extLst>
                <a:ext uri="{FF2B5EF4-FFF2-40B4-BE49-F238E27FC236}">
                  <a16:creationId xmlns:a16="http://schemas.microsoft.com/office/drawing/2014/main" id="{187E5F23-0291-FACB-F60C-A9273CF4AF9F}"/>
                </a:ext>
              </a:extLst>
            </p:cNvPr>
            <p:cNvSpPr txBox="1">
              <a:spLocks/>
            </p:cNvSpPr>
            <p:nvPr/>
          </p:nvSpPr>
          <p:spPr>
            <a:xfrm>
              <a:off x="6338003" y="2203396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Collection classes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B98C74-8DC7-7493-71FE-68913399F10B}"/>
              </a:ext>
            </a:extLst>
          </p:cNvPr>
          <p:cNvGrpSpPr/>
          <p:nvPr/>
        </p:nvGrpSpPr>
        <p:grpSpPr>
          <a:xfrm>
            <a:off x="1587764" y="948772"/>
            <a:ext cx="9396607" cy="850143"/>
            <a:chOff x="1728593" y="2109354"/>
            <a:chExt cx="9396607" cy="85014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B24AB1-357C-B67F-521B-8498C10E4AF2}"/>
                </a:ext>
              </a:extLst>
            </p:cNvPr>
            <p:cNvSpPr/>
            <p:nvPr/>
          </p:nvSpPr>
          <p:spPr>
            <a:xfrm>
              <a:off x="1728593" y="2109354"/>
              <a:ext cx="9396607" cy="850143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D229DFE7-72E2-B303-99F1-62030BEED3AA}"/>
                </a:ext>
              </a:extLst>
            </p:cNvPr>
            <p:cNvSpPr txBox="1">
              <a:spLocks/>
            </p:cNvSpPr>
            <p:nvPr/>
          </p:nvSpPr>
          <p:spPr>
            <a:xfrm>
              <a:off x="1730716" y="2215623"/>
              <a:ext cx="1643656" cy="692652"/>
            </a:xfrm>
            <a:prstGeom prst="rect">
              <a:avLst/>
            </a:prstGeom>
            <a:ln w="25400"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/>
                <a:t>Presentation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3D05627E-B241-05DB-BE14-10CE7BC48CC7}"/>
                </a:ext>
              </a:extLst>
            </p:cNvPr>
            <p:cNvSpPr txBox="1">
              <a:spLocks/>
            </p:cNvSpPr>
            <p:nvPr/>
          </p:nvSpPr>
          <p:spPr>
            <a:xfrm>
              <a:off x="3374372" y="2279121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Screen widgets</a:t>
              </a:r>
            </a:p>
          </p:txBody>
        </p:sp>
        <p:sp>
          <p:nvSpPr>
            <p:cNvPr id="35" name="Subtitle 2">
              <a:extLst>
                <a:ext uri="{FF2B5EF4-FFF2-40B4-BE49-F238E27FC236}">
                  <a16:creationId xmlns:a16="http://schemas.microsoft.com/office/drawing/2014/main" id="{8E6FA088-4D5A-D563-FC28-AA831EC55D2B}"/>
                </a:ext>
              </a:extLst>
            </p:cNvPr>
            <p:cNvSpPr txBox="1">
              <a:spLocks/>
            </p:cNvSpPr>
            <p:nvPr/>
          </p:nvSpPr>
          <p:spPr>
            <a:xfrm>
              <a:off x="6370940" y="2287093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View widgets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8B90D171-4959-AB8E-B116-C82BE34E8C4A}"/>
              </a:ext>
            </a:extLst>
          </p:cNvPr>
          <p:cNvSpPr txBox="1">
            <a:spLocks/>
          </p:cNvSpPr>
          <p:nvPr/>
        </p:nvSpPr>
        <p:spPr>
          <a:xfrm>
            <a:off x="1589171" y="1982314"/>
            <a:ext cx="1133008" cy="71884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Domain</a:t>
            </a:r>
            <a:br>
              <a:rPr lang="en-US" dirty="0"/>
            </a:br>
            <a:r>
              <a:rPr lang="en-US" dirty="0"/>
              <a:t>Layer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05E3F1-8447-632E-26FD-A1ABE191493D}"/>
              </a:ext>
            </a:extLst>
          </p:cNvPr>
          <p:cNvSpPr txBox="1">
            <a:spLocks/>
          </p:cNvSpPr>
          <p:nvPr/>
        </p:nvSpPr>
        <p:spPr>
          <a:xfrm>
            <a:off x="1594867" y="3810552"/>
            <a:ext cx="1535293" cy="71884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Repository</a:t>
            </a:r>
            <a:br>
              <a:rPr lang="en-US" dirty="0"/>
            </a:br>
            <a:r>
              <a:rPr lang="en-US" dirty="0"/>
              <a:t>Layer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AE19FEE-FDCD-8ACD-7CB0-8DA7705CB3A2}"/>
              </a:ext>
            </a:extLst>
          </p:cNvPr>
          <p:cNvGrpSpPr/>
          <p:nvPr/>
        </p:nvGrpSpPr>
        <p:grpSpPr>
          <a:xfrm>
            <a:off x="1589171" y="2857868"/>
            <a:ext cx="9396607" cy="720530"/>
            <a:chOff x="1728593" y="2109355"/>
            <a:chExt cx="9396607" cy="7205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A35CD0-55CF-F9A1-4F70-A191B8C415E2}"/>
                </a:ext>
              </a:extLst>
            </p:cNvPr>
            <p:cNvSpPr/>
            <p:nvPr/>
          </p:nvSpPr>
          <p:spPr>
            <a:xfrm>
              <a:off x="1728593" y="2109355"/>
              <a:ext cx="9396607" cy="72053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9EFEA67F-34F4-6817-1FFD-7C3B42F0BC0E}"/>
                </a:ext>
              </a:extLst>
            </p:cNvPr>
            <p:cNvSpPr txBox="1">
              <a:spLocks/>
            </p:cNvSpPr>
            <p:nvPr/>
          </p:nvSpPr>
          <p:spPr>
            <a:xfrm>
              <a:off x="3341435" y="2203396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Database classes</a:t>
              </a: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90C75E7E-0A8B-866F-A1B5-EE621B1A4D40}"/>
                </a:ext>
              </a:extLst>
            </p:cNvPr>
            <p:cNvSpPr txBox="1">
              <a:spLocks/>
            </p:cNvSpPr>
            <p:nvPr/>
          </p:nvSpPr>
          <p:spPr>
            <a:xfrm>
              <a:off x="6338003" y="2203396"/>
              <a:ext cx="2588682" cy="481492"/>
            </a:xfrm>
            <a:prstGeom prst="rect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/>
                <a:t>Riverpod</a:t>
              </a:r>
              <a:r>
                <a:rPr lang="en-US" dirty="0"/>
                <a:t> providers</a:t>
              </a:r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7059CF34-6CBF-0751-AAE3-D95F1BF8E87C}"/>
              </a:ext>
            </a:extLst>
          </p:cNvPr>
          <p:cNvSpPr txBox="1">
            <a:spLocks/>
          </p:cNvSpPr>
          <p:nvPr/>
        </p:nvSpPr>
        <p:spPr>
          <a:xfrm>
            <a:off x="1589171" y="2859552"/>
            <a:ext cx="1133008" cy="718845"/>
          </a:xfrm>
          <a:prstGeom prst="rect">
            <a:avLst/>
          </a:prstGeom>
          <a:ln w="25400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Data</a:t>
            </a:r>
            <a:br>
              <a:rPr lang="en-US" dirty="0"/>
            </a:br>
            <a:r>
              <a:rPr lang="en-US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5927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2023-04-27T18:11:48Z</dcterms:created>
  <dcterms:modified xsi:type="dcterms:W3CDTF">2023-04-27T18:58:31Z</dcterms:modified>
</cp:coreProperties>
</file>