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9728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94"/>
  </p:normalViewPr>
  <p:slideViewPr>
    <p:cSldViewPr snapToGrid="0">
      <p:cViewPr varScale="1">
        <p:scale>
          <a:sx n="134" d="100"/>
          <a:sy n="134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852B5-979B-8842-97DD-D21EDB3F5110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33C72-1BB9-6346-B395-8426AAF42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33C72-1BB9-6346-B395-8426AAF42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2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9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0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3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5EC35-8786-A346-ABA6-08EFD7B7479F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C354-6D39-3E4E-893C-48757A07B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65000">
              <a:schemeClr val="accent1">
                <a:lumMod val="45000"/>
                <a:lumOff val="55000"/>
                <a:alpha val="46656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5AEC39-BB3A-4BC6-D05C-2B021F44B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58" y="208580"/>
            <a:ext cx="10901142" cy="1792323"/>
          </a:xfrm>
        </p:spPr>
        <p:txBody>
          <a:bodyPr>
            <a:noAutofit/>
          </a:bodyPr>
          <a:lstStyle/>
          <a:p>
            <a:r>
              <a:rPr lang="en-US" sz="10000" b="1" dirty="0">
                <a:solidFill>
                  <a:srgbClr val="0070C0"/>
                </a:solidFill>
                <a:latin typeface="Bradley Hand" pitchFamily="2" charset="77"/>
              </a:rPr>
              <a:t>Geo Garden Club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64D412-B7D4-52FF-24D2-2AD30F1D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34" y="2664913"/>
            <a:ext cx="3503845" cy="3503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4D4B4-93FA-9938-2C8E-FA80D2A47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915" y="2669035"/>
            <a:ext cx="3503844" cy="3503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AE066A-4434-2B88-4F1F-9EA13472E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830" y="3033860"/>
            <a:ext cx="3104994" cy="31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5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1222</TotalTime>
  <Words>4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</vt:lpstr>
      <vt:lpstr>Calibri</vt:lpstr>
      <vt:lpstr>Calibri Light</vt:lpstr>
      <vt:lpstr>Office Theme</vt:lpstr>
      <vt:lpstr>Geo Garden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 Garden Club</dc:title>
  <dc:creator>Microsoft Office User</dc:creator>
  <cp:lastModifiedBy>Microsoft Office User</cp:lastModifiedBy>
  <cp:revision>1</cp:revision>
  <dcterms:created xsi:type="dcterms:W3CDTF">2023-02-11T16:16:16Z</dcterms:created>
  <dcterms:modified xsi:type="dcterms:W3CDTF">2023-02-12T12:38:18Z</dcterms:modified>
</cp:coreProperties>
</file>