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45"/>
    <p:restoredTop sz="94649"/>
  </p:normalViewPr>
  <p:slideViewPr>
    <p:cSldViewPr snapToGrid="0">
      <p:cViewPr varScale="1">
        <p:scale>
          <a:sx n="149" d="100"/>
          <a:sy n="149" d="100"/>
        </p:scale>
        <p:origin x="2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3E5A1-6732-F342-8FE0-09A5DC90534A}" type="datetimeFigureOut">
              <a:rPr lang="en-US" smtClean="0"/>
              <a:t>3/18/24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CDC1B-E6A1-CF43-9957-BF20D97D4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98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CDC1B-E6A1-CF43-9957-BF20D97D47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95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29AE3-8F37-ADA2-32DC-93AE67846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D31724-40A4-0046-E9E9-714367299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AD34A-CCAE-9EBF-BAB2-59ED1C16E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77EF-277B-EB44-B8AE-FA6958E3FB03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ABA88-2949-2489-DE86-3AC18BFD7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A86D1-8BA3-C382-2475-11D5EB8CA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A6933-A3CC-9D40-8E8E-E3C8DCEC7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5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E015D-8C6D-5C17-8055-E0E768FD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27A337-1DE8-946E-8544-395177588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5350D-12FE-8C6F-843D-064CA5409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77EF-277B-EB44-B8AE-FA6958E3FB03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D7ED2-71A9-4E60-32D5-944E2FEFD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9DAAD-56BE-29AB-E7B8-B2E6C64F0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A6933-A3CC-9D40-8E8E-E3C8DCEC7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11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FEB90B-D8B6-05E0-8692-8E911436E2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999ACB-C70D-BE51-62D0-973FDF3C7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80F34-F849-1248-F55C-E394D97E6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77EF-277B-EB44-B8AE-FA6958E3FB03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CC0FD-E3DF-49C8-CE16-EEA9A43C3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D1CBE-1756-10BA-1D32-E3FFC1959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A6933-A3CC-9D40-8E8E-E3C8DCEC7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25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13B11-2699-E182-3783-FC95F957A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2C425-3EBF-F4C2-DB1C-5786310B2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95C40-9B21-CDAD-F337-146275ABB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77EF-277B-EB44-B8AE-FA6958E3FB03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6B482-5078-035E-46B2-53B1B2519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4E771-278B-DEA9-40DA-B257DCBE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A6933-A3CC-9D40-8E8E-E3C8DCEC7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6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AAC90-DACA-645A-EDC3-9B23EA3DC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877E2-71D2-6A6E-41BB-E2A47CD6F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D1F07-44F2-EF89-6059-5A3ACED6D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77EF-277B-EB44-B8AE-FA6958E3FB03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1269F-0ED5-4AFE-035B-E39EF494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F73EB-4A20-40AB-A418-205BD0DE2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A6933-A3CC-9D40-8E8E-E3C8DCEC7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03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BEA2A-13A7-814A-51D7-6ECCF5209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4C899-1014-D4D8-589D-FC3743F8CB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DFD70-FD19-62F9-D5BF-62D7D69AF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D5CCE-CF96-A2B0-D744-B025E45F5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77EF-277B-EB44-B8AE-FA6958E3FB03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2B321-3052-6E55-B60F-68FA345EB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700B8-39E7-B21F-4D64-4AE235B8F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A6933-A3CC-9D40-8E8E-E3C8DCEC7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22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F313F-A504-8073-8C59-B98EFE0EC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C4435-4F62-8BB4-6A91-A2493EE26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E2D561-163E-8474-73C4-484F228C9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245776-5407-326C-47DE-AC1EC3FB0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28B297-237A-BB18-547C-A11701DDAD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2CD553-E264-A403-03FE-831111230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77EF-277B-EB44-B8AE-FA6958E3FB03}" type="datetimeFigureOut">
              <a:rPr lang="en-US" smtClean="0"/>
              <a:t>3/18/24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11C938-429F-8D91-D32B-387D35956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39F6A0-CA49-F0C5-66A5-60AAACEA0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A6933-A3CC-9D40-8E8E-E3C8DCEC7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47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B0C86-3C5A-C38F-3EB3-B29C4185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F3621-1850-C83E-3D02-F2DA106E4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77EF-277B-EB44-B8AE-FA6958E3FB03}" type="datetimeFigureOut">
              <a:rPr lang="en-US" smtClean="0"/>
              <a:t>3/18/24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BF0920-3D19-0905-428A-683D65B1A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A238B-9B6D-46D2-3B04-2475B7C1A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A6933-A3CC-9D40-8E8E-E3C8DCEC7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87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4F917D-0957-A17F-5A28-122C9E45F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77EF-277B-EB44-B8AE-FA6958E3FB03}" type="datetimeFigureOut">
              <a:rPr lang="en-US" smtClean="0"/>
              <a:t>3/18/24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37D49A-186D-A5D0-9BC6-723155AA1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DAB91-34FE-354E-CDD4-C4B3BFAB3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A6933-A3CC-9D40-8E8E-E3C8DCEC7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33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DFA15-CA40-2E69-2585-60C1E0A88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048AD-5432-FC4E-0E0A-85EF81614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058A0-777A-AA40-34D5-3C4FA805D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2A54A-CA0D-7F85-22C3-A62338039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77EF-277B-EB44-B8AE-FA6958E3FB03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D4AF9-0EE0-5ACD-8A0C-169C17CB8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3608B-E1B9-1BFB-ECE8-3195B88C9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A6933-A3CC-9D40-8E8E-E3C8DCEC7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9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AF0E7-0095-801B-E9FC-6488BBC8D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B960D7-A411-3074-2760-6AB8BF565B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4B320E-8500-79B9-7FF8-742040DBA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B797D-F174-F807-8B9C-C91AE2270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77EF-277B-EB44-B8AE-FA6958E3FB03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E3C98-43DC-B87B-80AB-A4988A3C2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44BC6-B6E3-B6D8-61D3-B1F2B7C34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A6933-A3CC-9D40-8E8E-E3C8DCEC7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83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53C47A-6E04-2392-0057-134298DF9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45424-7C65-A091-B4B7-4084F82AF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AB937-5BAB-97F8-F378-171FCEFD33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6077EF-277B-EB44-B8AE-FA6958E3FB03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814B5-1B4B-98F2-79EA-FD7CFA5C0D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892A0-19F9-3AA6-6C2F-90E46F573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2A6933-A3CC-9D40-8E8E-E3C8DCEC7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87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D2B968E0-894F-4EF2-E3D7-2E011A37545A}"/>
              </a:ext>
            </a:extLst>
          </p:cNvPr>
          <p:cNvGrpSpPr/>
          <p:nvPr/>
        </p:nvGrpSpPr>
        <p:grpSpPr>
          <a:xfrm>
            <a:off x="3228229" y="2092641"/>
            <a:ext cx="5314784" cy="2327825"/>
            <a:chOff x="3228229" y="2092641"/>
            <a:chExt cx="5314784" cy="232782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5CDFD19-212A-3FAC-946E-7152F36EC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28229" y="2092641"/>
              <a:ext cx="5314784" cy="232782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8048946-4CBA-9F13-9ECD-9F8CB30CB9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90003"/>
            <a:stretch/>
          </p:blipFill>
          <p:spPr>
            <a:xfrm>
              <a:off x="3362560" y="2563892"/>
              <a:ext cx="1017459" cy="23912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1F7E6F3-5A7F-001E-5278-364D60F942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8038" b="32682"/>
            <a:stretch/>
          </p:blipFill>
          <p:spPr>
            <a:xfrm>
              <a:off x="6096000" y="2581033"/>
              <a:ext cx="1017459" cy="22198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8291FAA-E314-F826-F094-D6D40E0810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7201" b="73831"/>
            <a:stretch/>
          </p:blipFill>
          <p:spPr>
            <a:xfrm>
              <a:off x="4655818" y="2859301"/>
              <a:ext cx="1017459" cy="21451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65C5FEC-A815-12A5-3E4E-462A2AE664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1680" t="9739" r="1680" b="81991"/>
            <a:stretch/>
          </p:blipFill>
          <p:spPr>
            <a:xfrm>
              <a:off x="3638359" y="4054980"/>
              <a:ext cx="1017459" cy="19782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5A97122-5A70-9D3E-B5FF-8D5720B3FC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6701" b="24010"/>
            <a:stretch/>
          </p:blipFill>
          <p:spPr>
            <a:xfrm>
              <a:off x="6325718" y="4054980"/>
              <a:ext cx="1017459" cy="22219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AF79C6B-1A2F-D5AE-0B6E-5BAF619045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5006" b="15705"/>
            <a:stretch/>
          </p:blipFill>
          <p:spPr>
            <a:xfrm>
              <a:off x="7270942" y="2859301"/>
              <a:ext cx="1017459" cy="22219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C8472F8-0EE3-6A88-F791-4EE72BBFC8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3379" r="53155" b="58351"/>
            <a:stretch/>
          </p:blipFill>
          <p:spPr>
            <a:xfrm rot="4260899">
              <a:off x="3658616" y="3668683"/>
              <a:ext cx="476622" cy="19782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83C063A-A3C4-5A4B-117D-27F60C9795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5705" r="66652" b="66461"/>
            <a:stretch/>
          </p:blipFill>
          <p:spPr>
            <a:xfrm rot="19411619">
              <a:off x="4802774" y="3470695"/>
              <a:ext cx="339302" cy="1874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5AE9F78-ACC8-38B6-0C36-53A63E42C9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5705" r="66652" b="66461"/>
            <a:stretch/>
          </p:blipFill>
          <p:spPr>
            <a:xfrm rot="4348750">
              <a:off x="3977436" y="3062845"/>
              <a:ext cx="339302" cy="1874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F4270B5-4DB2-9C31-CDCE-92327F8498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5705" r="66652" b="66461"/>
            <a:stretch/>
          </p:blipFill>
          <p:spPr>
            <a:xfrm rot="4348750">
              <a:off x="6591118" y="3007724"/>
              <a:ext cx="339302" cy="18740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C840C77-FB69-A878-6195-AEE02E6189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5705" r="66652" b="66461"/>
            <a:stretch/>
          </p:blipFill>
          <p:spPr>
            <a:xfrm rot="19411619">
              <a:off x="7414156" y="3470694"/>
              <a:ext cx="339302" cy="1874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13D9385-BCFF-7D36-E935-C293DA42FB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84051" r="56670" b="8090"/>
            <a:stretch/>
          </p:blipFill>
          <p:spPr>
            <a:xfrm rot="4140211">
              <a:off x="6324688" y="3649871"/>
              <a:ext cx="440866" cy="18800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9F30E9C-E1FD-2387-54CC-A56485FEAF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1825" r="56623" b="49600"/>
            <a:stretch/>
          </p:blipFill>
          <p:spPr>
            <a:xfrm rot="19238895">
              <a:off x="4135652" y="3407519"/>
              <a:ext cx="441340" cy="205099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35F5D01F-A91A-C1F5-3B00-A7FC63B908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92556" r="57812" b="298"/>
            <a:stretch/>
          </p:blipFill>
          <p:spPr>
            <a:xfrm rot="19049685">
              <a:off x="6812827" y="3433310"/>
              <a:ext cx="429249" cy="1709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0094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Geogdzhayeva</dc:creator>
  <cp:lastModifiedBy>M Geogdzhayeva</cp:lastModifiedBy>
  <cp:revision>3</cp:revision>
  <dcterms:created xsi:type="dcterms:W3CDTF">2024-03-18T18:32:49Z</dcterms:created>
  <dcterms:modified xsi:type="dcterms:W3CDTF">2024-03-18T19:10:47Z</dcterms:modified>
</cp:coreProperties>
</file>