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/>
    <p:restoredTop sz="94684"/>
  </p:normalViewPr>
  <p:slideViewPr>
    <p:cSldViewPr snapToGrid="0">
      <p:cViewPr varScale="1">
        <p:scale>
          <a:sx n="149" d="100"/>
          <a:sy n="149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AF3F-FD1D-4099-C72B-ECA0563F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BAD0-669D-81C1-DC34-065E75090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AF9B-4888-42F6-392B-02CDB1E7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5428-2CC6-0D53-3D10-A19D6CB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60CE-1110-B176-9EE5-3564A195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24B-5EDC-74E3-77E8-6EA5542E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C819A-62CD-BFBF-F77B-3FEEBAAA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4A11-027D-6152-2F57-536D1336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4666-E40C-122C-CD91-30B3FA9A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5BD7-810F-00E3-33FE-A993149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301B3-027A-94D2-1DC4-FE87173B0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B40C4-AB2E-F551-5E54-72FE1A78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90F8-19FD-E1D3-227D-8FF674A0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6EA4-6C61-B7D0-E849-A8B36450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0692-A981-3C1F-4FA8-971685C0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81A-7210-A76F-182C-6DCFFE8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F62C-DCB8-0A1E-8B80-6BCB1B5F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481C-5D01-C908-AC3C-C2CEC868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8E0D-910C-E52F-9BE1-0547168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5EC9-F606-E7A1-1518-F11D6984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4A6F-A6A7-57C3-00C5-9CA03B8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242A-AEB3-7883-552D-528715E0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2139-B5FB-E731-1FCA-AF176E72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6EEB-0C92-D797-EABC-4957A90F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D9C8-7F52-B804-AAAD-968558BB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D31D-47DA-7C62-8FCD-98CD43A3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40FB-A0CE-A461-8A71-5336D4F59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6A4F7-0FA5-B8FF-E7B0-037E4E2A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4675-4942-A585-62A5-E6CF64F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C065-1F7C-621E-F68D-28AAF135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18298-710D-FCEF-27D3-E1EF2C1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4716-247A-9E88-B257-C5E47778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2BF7-4248-AF13-C1A5-E386DD4F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7489A-8FCA-98AB-66E7-7088D68B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DB033-B408-54A7-1849-79790CC68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8AAA8-851E-0F9F-58B2-25C57BB4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B07FB-0205-F863-A47F-5D107297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63408-5099-D524-0111-0070E25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72950-24F4-101F-02F7-3EFD4329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9101-A29F-F250-47D6-336607C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0924-68FF-D862-43DC-541B68EB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E1141-9446-BB95-428E-22E6DA6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19C4-EA55-0FBF-C4CC-BE01C6F4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E6AF5-F855-308C-2BA8-64EF107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543-551C-0948-CD4D-73803CD9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5921-7007-B183-C412-672C32E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0988-1276-EE74-EC64-B74A2DEE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7045-9725-3B3A-DB20-0AB36989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4202-4CB2-46E0-282C-9378867F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A083-BCFF-3D0F-B0E8-29D384B8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5E921-4DD2-3B28-D802-4ECF3970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D5E5-BDA4-CB28-9988-FD9EF408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E97E-2675-F2CA-7015-60314518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EE0E-C44F-3422-C48E-A2F7313D8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A519-F9F0-0502-33C0-F7881329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091E-13EE-9ACE-C18C-60EA233B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2EB7-406D-4F59-9CC7-A9C1DC5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16A9-41F7-730C-B921-17AFB83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599C-2BE0-6EC2-2391-5D69A948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13AD-50DE-8F3A-E30F-C087C1B4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58A5-6427-9F8B-FF48-5A2A5634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22DE-BDFA-5F4D-BD49-12568BA3CAB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E0A2-7588-A30D-20A9-D00F0DCE8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41AB-2555-093A-1C71-B4FD50B52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289D-4767-1145-BAE9-85280FD8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82998-C47A-4F31-C304-096ACF1E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0" r="60592"/>
          <a:stretch/>
        </p:blipFill>
        <p:spPr>
          <a:xfrm>
            <a:off x="2209800" y="2367184"/>
            <a:ext cx="3062955" cy="2377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1490E-0F91-9CD1-764D-7DC8784B0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4" t="9639" r="8738"/>
          <a:stretch/>
        </p:blipFill>
        <p:spPr>
          <a:xfrm>
            <a:off x="5272755" y="2367184"/>
            <a:ext cx="3062955" cy="237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467FB-089E-5DC7-393F-EC1B7EC93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5" t="272" r="70799" b="90631"/>
          <a:stretch/>
        </p:blipFill>
        <p:spPr>
          <a:xfrm>
            <a:off x="3416537" y="2367184"/>
            <a:ext cx="649481" cy="239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D361B-1CD0-221A-9566-A141FAC6D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77" r="19431" b="90904"/>
          <a:stretch/>
        </p:blipFill>
        <p:spPr>
          <a:xfrm>
            <a:off x="6479492" y="2367184"/>
            <a:ext cx="737785" cy="239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27C9A-0407-C3B6-A262-0D14C711F32D}"/>
              </a:ext>
            </a:extLst>
          </p:cNvPr>
          <p:cNvGrpSpPr/>
          <p:nvPr/>
        </p:nvGrpSpPr>
        <p:grpSpPr>
          <a:xfrm>
            <a:off x="2261074" y="2367184"/>
            <a:ext cx="6125910" cy="2377205"/>
            <a:chOff x="2261074" y="2367184"/>
            <a:chExt cx="6125910" cy="23772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458344-4AD8-9382-4CDE-6318AD0C6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40" r="60592"/>
            <a:stretch/>
          </p:blipFill>
          <p:spPr>
            <a:xfrm>
              <a:off x="2261074" y="2367184"/>
              <a:ext cx="3062955" cy="23772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6E0B22-FF21-FD74-5D43-8D4475C9F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854" t="9639" r="8738"/>
            <a:stretch/>
          </p:blipFill>
          <p:spPr>
            <a:xfrm>
              <a:off x="5324029" y="2367184"/>
              <a:ext cx="3062955" cy="23772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C445A5-F780-A98C-9BE2-950D5E6D1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45" t="272" r="70799" b="90631"/>
            <a:stretch/>
          </p:blipFill>
          <p:spPr>
            <a:xfrm>
              <a:off x="3467811" y="2367184"/>
              <a:ext cx="649481" cy="2392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0F78C8-EAA8-D9C9-387E-FBD5BB556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077" r="19431" b="90904"/>
            <a:stretch/>
          </p:blipFill>
          <p:spPr>
            <a:xfrm>
              <a:off x="6530766" y="2367184"/>
              <a:ext cx="737785" cy="239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69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Geogdzhayeva</dc:creator>
  <cp:lastModifiedBy>M Geogdzhayeva</cp:lastModifiedBy>
  <cp:revision>1</cp:revision>
  <dcterms:created xsi:type="dcterms:W3CDTF">2024-03-04T22:11:21Z</dcterms:created>
  <dcterms:modified xsi:type="dcterms:W3CDTF">2024-03-04T22:16:31Z</dcterms:modified>
</cp:coreProperties>
</file>