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B8DF8-3850-499F-A6B1-6FF67D334773}" type="datetimeFigureOut">
              <a:rPr lang="fr-FR" smtClean="0"/>
              <a:t>19/03/2009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DD676-C84F-4766-B346-55B13981079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4E6-5272-48DE-AB7C-C49F52CF0892}" type="datetime1">
              <a:rPr lang="fr-FR" smtClean="0"/>
              <a:t>19/03/2009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2F7-15D3-4E8B-A90C-781C8DEF5D30}" type="datetime1">
              <a:rPr lang="fr-FR" smtClean="0"/>
              <a:t>19/03/2009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EA41-49B3-49D9-BA8F-0654E6C28920}" type="datetime1">
              <a:rPr lang="fr-FR" smtClean="0"/>
              <a:t>19/03/2009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2AC3-B520-4DA6-94A4-17EFF99B25FF}" type="datetime1">
              <a:rPr lang="fr-FR" smtClean="0"/>
              <a:t>19/03/2009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8675-BC42-41E2-98D6-9FE419574D96}" type="datetime1">
              <a:rPr lang="fr-FR" smtClean="0"/>
              <a:t>19/03/2009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9147-E329-4359-9CFF-EAA6B5603E04}" type="datetime1">
              <a:rPr lang="fr-FR" smtClean="0"/>
              <a:t>19/03/2009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1F8E-E355-4486-92AF-A8E5DA96CEE3}" type="datetime1">
              <a:rPr lang="fr-FR" smtClean="0"/>
              <a:t>19/03/2009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C9B1-CB43-4FE4-8B8E-2436D420A353}" type="datetime1">
              <a:rPr lang="fr-FR" smtClean="0"/>
              <a:t>19/03/2009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47E8-01B2-499C-A878-1A5375A87D8A}" type="datetime1">
              <a:rPr lang="fr-FR" smtClean="0"/>
              <a:t>19/03/2009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64E-3E4D-435D-82D8-22979D4A3F98}" type="datetime1">
              <a:rPr lang="fr-FR" smtClean="0"/>
              <a:t>19/03/2009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1291-BC41-42F4-B423-5A605C615227}" type="datetime1">
              <a:rPr lang="fr-FR" smtClean="0"/>
              <a:t>19/03/2009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B2316B-31B4-4B42-AF42-81F4E6AE4FFE}" type="datetime1">
              <a:rPr lang="fr-FR" smtClean="0"/>
              <a:t>19/03/2009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2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FE28E1-7557-47F3-AF06-73916ADDC203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71670" y="3714752"/>
            <a:ext cx="6643734" cy="64294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Modèle de présentation</a:t>
            </a:r>
            <a:endParaRPr kumimoji="0" lang="fr-FR" sz="4000" b="1" i="0" u="none" strike="noStrike" kern="1200" normalizeH="0" baseline="0" noProof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 5" descr="green_right_arr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786190"/>
            <a:ext cx="500066" cy="50006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14678" y="4572008"/>
            <a:ext cx="5357850" cy="42862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Sous-titre du modèle de présentation</a:t>
            </a:r>
            <a:endParaRPr kumimoji="0" lang="fr-FR" sz="2000" b="1" i="0" u="none" strike="noStrike" kern="1200" normalizeH="0" baseline="0" noProof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Image 9" descr="icon_MyCrawler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lum bright="5000" contrast="43000"/>
          </a:blip>
          <a:stretch>
            <a:fillRect/>
          </a:stretch>
        </p:blipFill>
        <p:spPr>
          <a:xfrm>
            <a:off x="571472" y="642918"/>
            <a:ext cx="2428875" cy="24288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14282" y="635795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ANNEHEIM Geoffrey</a:t>
            </a:r>
            <a:endParaRPr lang="fr-FR" sz="12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786710" y="635795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+mj-lt"/>
              </a:rPr>
              <a:t>19/03/2009</a:t>
            </a:r>
            <a:endParaRPr lang="fr-FR" sz="1200" b="1" dirty="0">
              <a:latin typeface="+mj-lt"/>
            </a:endParaRPr>
          </a:p>
        </p:txBody>
      </p:sp>
      <p:pic>
        <p:nvPicPr>
          <p:cNvPr id="13" name="Image 12" descr="logo_ut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02068" y="92334"/>
            <a:ext cx="1970526" cy="6934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1438"/>
            <a:ext cx="7858180" cy="500042"/>
          </a:xfrm>
        </p:spPr>
        <p:txBody>
          <a:bodyPr>
            <a:noAutofit/>
          </a:bodyPr>
          <a:lstStyle/>
          <a:p>
            <a:pPr algn="r"/>
            <a:r>
              <a:rPr lang="fr-F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 titre</a:t>
            </a:r>
          </a:p>
        </p:txBody>
      </p:sp>
      <p:pic>
        <p:nvPicPr>
          <p:cNvPr id="9" name="Espace réservé du contenu 8" descr="green_right_arrow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" contrast="43000"/>
          </a:blip>
          <a:stretch>
            <a:fillRect/>
          </a:stretch>
        </p:blipFill>
        <p:spPr>
          <a:xfrm flipH="1">
            <a:off x="8329642" y="114280"/>
            <a:ext cx="457200" cy="4572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5016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836223" y="0"/>
            <a:ext cx="307777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/>
              <a:t>Les informations contenues dans ce document sont la propriété exclusive de son/ses auteur(s). Toute utilisation sans accord préalable est interdite. </a:t>
            </a:r>
            <a:endParaRPr lang="fr-FR" sz="800" dirty="0"/>
          </a:p>
        </p:txBody>
      </p:sp>
      <p:sp>
        <p:nvSpPr>
          <p:cNvPr id="6" name="Ellipse 5"/>
          <p:cNvSpPr/>
          <p:nvPr/>
        </p:nvSpPr>
        <p:spPr>
          <a:xfrm>
            <a:off x="142876" y="6499226"/>
            <a:ext cx="285752" cy="28575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0455DD4E-24FD-4C25-AC3B-214B7C685921}" type="slidenum">
              <a:rPr lang="fr-FR" sz="1600" smtClean="0"/>
              <a:pPr/>
              <a:t>2</a:t>
            </a:fld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500034" y="6488668"/>
            <a:ext cx="135819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MyCrawler</a:t>
            </a:r>
            <a:endParaRPr lang="fr-FR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37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Débit</vt:lpstr>
      <vt:lpstr>Diapositive 1</vt:lpstr>
      <vt:lpstr>Mon titre</vt:lpstr>
    </vt:vector>
  </TitlesOfParts>
  <Company>Aucune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Anneheim Geoffrey</dc:creator>
  <cp:lastModifiedBy>Anneheim Geoffrey</cp:lastModifiedBy>
  <cp:revision>6</cp:revision>
  <dcterms:created xsi:type="dcterms:W3CDTF">2009-03-19T13:33:17Z</dcterms:created>
  <dcterms:modified xsi:type="dcterms:W3CDTF">2009-03-19T14:24:49Z</dcterms:modified>
</cp:coreProperties>
</file>