
<file path=[Content_Types].xml><?xml version="1.0" encoding="utf-8"?>
<Types xmlns="http://schemas.openxmlformats.org/package/2006/content-types">
  <Default Extension="bin" ContentType="application/vnd.openxmlformats-officedocument.oleObject"/>
  <Default Extension="jpg" ContentType="image/jpeg"/>
  <Default Extension="mp4" ContentType="video/mp4"/>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 id="2147483945" r:id="rId2"/>
    <p:sldMasterId id="2147483981" r:id="rId3"/>
  </p:sldMasterIdLst>
  <p:notesMasterIdLst>
    <p:notesMasterId r:id="rId27"/>
  </p:notesMasterIdLst>
  <p:sldIdLst>
    <p:sldId id="292" r:id="rId4"/>
    <p:sldId id="294" r:id="rId5"/>
    <p:sldId id="282" r:id="rId6"/>
    <p:sldId id="269" r:id="rId7"/>
    <p:sldId id="301" r:id="rId8"/>
    <p:sldId id="304" r:id="rId9"/>
    <p:sldId id="302" r:id="rId10"/>
    <p:sldId id="303" r:id="rId11"/>
    <p:sldId id="299" r:id="rId12"/>
    <p:sldId id="271" r:id="rId13"/>
    <p:sldId id="308" r:id="rId14"/>
    <p:sldId id="311" r:id="rId15"/>
    <p:sldId id="310" r:id="rId16"/>
    <p:sldId id="309" r:id="rId17"/>
    <p:sldId id="316" r:id="rId18"/>
    <p:sldId id="323" r:id="rId19"/>
    <p:sldId id="320" r:id="rId20"/>
    <p:sldId id="324" r:id="rId21"/>
    <p:sldId id="319" r:id="rId22"/>
    <p:sldId id="321" r:id="rId23"/>
    <p:sldId id="259" r:id="rId24"/>
    <p:sldId id="322" r:id="rId25"/>
    <p:sldId id="262"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Header" id="{21C6AFB7-234F-4835-AAA5-554480CBC77B}">
          <p14:sldIdLst>
            <p14:sldId id="292"/>
            <p14:sldId id="294"/>
            <p14:sldId id="282"/>
          </p14:sldIdLst>
        </p14:section>
        <p14:section name="What is CI/CD?" id="{0876F449-E0CB-4405-945E-DDE3FFA0FEBD}">
          <p14:sldIdLst>
            <p14:sldId id="269"/>
            <p14:sldId id="301"/>
            <p14:sldId id="304"/>
            <p14:sldId id="302"/>
            <p14:sldId id="303"/>
            <p14:sldId id="299"/>
            <p14:sldId id="271"/>
            <p14:sldId id="308"/>
            <p14:sldId id="311"/>
            <p14:sldId id="310"/>
            <p14:sldId id="309"/>
            <p14:sldId id="316"/>
            <p14:sldId id="323"/>
            <p14:sldId id="320"/>
            <p14:sldId id="324"/>
            <p14:sldId id="319"/>
            <p14:sldId id="321"/>
          </p14:sldIdLst>
        </p14:section>
        <p14:section name="Deploying DB Changes via Dacpac" id="{A3EC3C55-ABED-485E-B5A3-940B2B976FF9}">
          <p14:sldIdLst>
            <p14:sldId id="259"/>
            <p14:sldId id="322"/>
          </p14:sldIdLst>
        </p14:section>
        <p14:section name="Considerations and Gotchas" id="{642128F0-6943-4BBE-8FCD-88C43F6D7F10}">
          <p14:sldIdLst>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74854" autoAdjust="0"/>
  </p:normalViewPr>
  <p:slideViewPr>
    <p:cSldViewPr snapToGrid="0">
      <p:cViewPr varScale="1">
        <p:scale>
          <a:sx n="64" d="100"/>
          <a:sy n="64" d="100"/>
        </p:scale>
        <p:origin x="1474" y="72"/>
      </p:cViewPr>
      <p:guideLst/>
    </p:cSldViewPr>
  </p:slideViewPr>
  <p:outlineViewPr>
    <p:cViewPr>
      <p:scale>
        <a:sx n="33" d="100"/>
        <a:sy n="33" d="100"/>
      </p:scale>
      <p:origin x="0" y="-372"/>
    </p:cViewPr>
  </p:outlin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7333B-5607-4117-8E11-68E57A383F1D}" type="datetimeFigureOut">
              <a:rPr lang="en-GB" smtClean="0"/>
              <a:t>04/07/2019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25855-CB4A-4A69-9E95-535922A1FDCB}" type="slidenum">
              <a:rPr lang="en-GB" smtClean="0"/>
              <a:t>‹#›</a:t>
            </a:fld>
            <a:endParaRPr lang="en-GB"/>
          </a:p>
        </p:txBody>
      </p:sp>
    </p:spTree>
    <p:extLst>
      <p:ext uri="{BB962C8B-B14F-4D97-AF65-F5344CB8AC3E}">
        <p14:creationId xmlns:p14="http://schemas.microsoft.com/office/powerpoint/2010/main" val="3904387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1" dirty="0"/>
              <a:t>[Moderator Part]</a:t>
            </a:r>
          </a:p>
          <a:p>
            <a:endParaRPr lang="en-US" i="1" dirty="0"/>
          </a:p>
          <a:p>
            <a:r>
              <a:rPr lang="en-US" i="0" dirty="0"/>
              <a:t>This</a:t>
            </a:r>
            <a:r>
              <a:rPr lang="en-CA" sz="1200" kern="1200" dirty="0">
                <a:solidFill>
                  <a:schemeClr val="tx1"/>
                </a:solidFill>
                <a:effectLst/>
                <a:latin typeface="+mn-lt"/>
                <a:ea typeface="+mn-ea"/>
                <a:cs typeface="+mn-cs"/>
              </a:rPr>
              <a:t> PASS Marathon </a:t>
            </a:r>
            <a:r>
              <a:rPr lang="en-US" i="0" dirty="0"/>
              <a:t>session is presented by </a:t>
            </a:r>
            <a:r>
              <a:rPr lang="en-US" b="1" i="0" dirty="0"/>
              <a:t>Geovanny Hernandez</a:t>
            </a:r>
            <a:r>
              <a:rPr lang="en-CA" sz="1200" kern="1200" dirty="0">
                <a:solidFill>
                  <a:schemeClr val="tx1"/>
                </a:solidFill>
                <a:effectLst/>
                <a:latin typeface="+mn-lt"/>
                <a:ea typeface="+mn-ea"/>
                <a:cs typeface="+mn-cs"/>
              </a:rPr>
              <a:t>. </a:t>
            </a:r>
            <a:r>
              <a:rPr lang="en-US" b="0" i="0" dirty="0"/>
              <a:t>Geovanny </a:t>
            </a:r>
            <a:r>
              <a:rPr lang="en-US" dirty="0"/>
              <a:t>is a passionate about databases and teaching. He is a Database Engineer and Microsoft Certified Trainer and has more than 12 years experience in the software development. He has been working in different industries such as online games, publishing and banks, involved in migration projects, upgrades and performance tuning on MS SQL Server solutions. Geovanny is also very involved with the SQL Server community specially with the PASS Malaga Local Group in Spain and other virtual events for students and professionals in Universities from Nicaragua (Central America).</a:t>
            </a:r>
            <a:br>
              <a:rPr lang="en-US" b="1" i="0" dirty="0"/>
            </a:br>
            <a:endParaRPr lang="en-US" b="0" i="1" dirty="0"/>
          </a:p>
          <a:p>
            <a:endParaRPr lang="en-US" b="0" i="0" dirty="0"/>
          </a:p>
          <a:p>
            <a:r>
              <a:rPr lang="en-CA" sz="1200" i="1" kern="1200" dirty="0">
                <a:solidFill>
                  <a:schemeClr val="tx1"/>
                </a:solidFill>
                <a:effectLst/>
                <a:latin typeface="+mn-lt"/>
                <a:ea typeface="+mn-ea"/>
                <a:cs typeface="+mn-cs"/>
              </a:rPr>
              <a:t>[move to next slide]</a:t>
            </a:r>
            <a:r>
              <a:rPr lang="en-CA" dirty="0">
                <a:effectLst/>
              </a:rPr>
              <a:t> </a:t>
            </a:r>
            <a:endParaRPr lang="en-US"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2379753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GIT – The most used source control in the programming world, every computer is a Server of the code, remember, the develop branch is forced and branch to be sync before to push changes.  GIT is a distributed versioning or change tracking system.  Every copy of a repository contains the entire history of changes</a:t>
            </a:r>
          </a:p>
          <a:p>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14</a:t>
            </a:fld>
            <a:endParaRPr lang="en-GB"/>
          </a:p>
        </p:txBody>
      </p:sp>
    </p:spTree>
    <p:extLst>
      <p:ext uri="{BB962C8B-B14F-4D97-AF65-F5344CB8AC3E}">
        <p14:creationId xmlns:p14="http://schemas.microsoft.com/office/powerpoint/2010/main" val="1587075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exactly it means? Every computer updated  keep the history of every version, it means that if the Server Computer collapse, we can easy restore it taking the project from any available sync computer.</a:t>
            </a:r>
          </a:p>
        </p:txBody>
      </p:sp>
      <p:sp>
        <p:nvSpPr>
          <p:cNvPr id="4" name="Slide Number Placeholder 3"/>
          <p:cNvSpPr>
            <a:spLocks noGrp="1"/>
          </p:cNvSpPr>
          <p:nvPr>
            <p:ph type="sldNum" sz="quarter" idx="5"/>
          </p:nvPr>
        </p:nvSpPr>
        <p:spPr/>
        <p:txBody>
          <a:bodyPr/>
          <a:lstStyle/>
          <a:p>
            <a:fld id="{F2225855-CB4A-4A69-9E95-535922A1FDCB}" type="slidenum">
              <a:rPr lang="en-GB" smtClean="0"/>
              <a:t>15</a:t>
            </a:fld>
            <a:endParaRPr lang="en-GB"/>
          </a:p>
        </p:txBody>
      </p:sp>
    </p:spTree>
    <p:extLst>
      <p:ext uri="{BB962C8B-B14F-4D97-AF65-F5344CB8AC3E}">
        <p14:creationId xmlns:p14="http://schemas.microsoft.com/office/powerpoint/2010/main" val="1692593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do a checksum before to store anything, everything happen in the repo GIT realizes, the SHA-1 hash algorithm, GIT doesn’t store name, use the hash value of its contents</a:t>
            </a:r>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16</a:t>
            </a:fld>
            <a:endParaRPr lang="en-GB"/>
          </a:p>
        </p:txBody>
      </p:sp>
    </p:spTree>
    <p:extLst>
      <p:ext uri="{BB962C8B-B14F-4D97-AF65-F5344CB8AC3E}">
        <p14:creationId xmlns:p14="http://schemas.microsoft.com/office/powerpoint/2010/main" val="1764187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your Azure account and show the process of creating a new empty repository (called  SQL Saturday) – Check if it is possible to omit the process of creating and only showing the link for a new simple article about it</a:t>
            </a:r>
          </a:p>
        </p:txBody>
      </p:sp>
      <p:sp>
        <p:nvSpPr>
          <p:cNvPr id="4" name="Slide Number Placeholder 3"/>
          <p:cNvSpPr>
            <a:spLocks noGrp="1"/>
          </p:cNvSpPr>
          <p:nvPr>
            <p:ph type="sldNum" sz="quarter" idx="5"/>
          </p:nvPr>
        </p:nvSpPr>
        <p:spPr/>
        <p:txBody>
          <a:bodyPr/>
          <a:lstStyle/>
          <a:p>
            <a:fld id="{F2225855-CB4A-4A69-9E95-535922A1FDCB}" type="slidenum">
              <a:rPr lang="en-GB" smtClean="0"/>
              <a:t>17</a:t>
            </a:fld>
            <a:endParaRPr lang="en-GB"/>
          </a:p>
        </p:txBody>
      </p:sp>
    </p:spTree>
    <p:extLst>
      <p:ext uri="{BB962C8B-B14F-4D97-AF65-F5344CB8AC3E}">
        <p14:creationId xmlns:p14="http://schemas.microsoft.com/office/powerpoint/2010/main" val="2216076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 You modify files in your working tree. </a:t>
            </a:r>
          </a:p>
          <a:p>
            <a:pPr marL="228600" indent="-228600">
              <a:buAutoNum type="arabicPeriod"/>
            </a:pPr>
            <a:r>
              <a:rPr lang="en-US" dirty="0"/>
              <a:t> You selectively stage just those changes you want to be part of your next commit, which adds only those changes to the staging area. </a:t>
            </a:r>
          </a:p>
          <a:p>
            <a:pPr marL="228600" indent="-228600">
              <a:buAutoNum type="arabicPeriod"/>
            </a:pPr>
            <a:r>
              <a:rPr lang="en-US" dirty="0"/>
              <a:t> You do a commit, which takes the files as they are in the staging area and stores that snapshot permanently to your Git directory.</a:t>
            </a:r>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18</a:t>
            </a:fld>
            <a:endParaRPr lang="en-GB"/>
          </a:p>
        </p:txBody>
      </p:sp>
    </p:spTree>
    <p:extLst>
      <p:ext uri="{BB962C8B-B14F-4D97-AF65-F5344CB8AC3E}">
        <p14:creationId xmlns:p14="http://schemas.microsoft.com/office/powerpoint/2010/main" val="2021083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the importance </a:t>
            </a:r>
          </a:p>
        </p:txBody>
      </p:sp>
      <p:sp>
        <p:nvSpPr>
          <p:cNvPr id="4" name="Slide Number Placeholder 3"/>
          <p:cNvSpPr>
            <a:spLocks noGrp="1"/>
          </p:cNvSpPr>
          <p:nvPr>
            <p:ph type="sldNum" sz="quarter" idx="5"/>
          </p:nvPr>
        </p:nvSpPr>
        <p:spPr/>
        <p:txBody>
          <a:bodyPr/>
          <a:lstStyle/>
          <a:p>
            <a:fld id="{F2225855-CB4A-4A69-9E95-535922A1FDCB}" type="slidenum">
              <a:rPr lang="en-GB" smtClean="0"/>
              <a:t>19</a:t>
            </a:fld>
            <a:endParaRPr lang="en-GB"/>
          </a:p>
        </p:txBody>
      </p:sp>
    </p:spTree>
    <p:extLst>
      <p:ext uri="{BB962C8B-B14F-4D97-AF65-F5344CB8AC3E}">
        <p14:creationId xmlns:p14="http://schemas.microsoft.com/office/powerpoint/2010/main" val="2315528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pull request (PR) is a request submitted to a GitHub/</a:t>
            </a:r>
            <a:r>
              <a:rPr lang="en-US" sz="1200" b="0" i="0" kern="1200" dirty="0" err="1">
                <a:solidFill>
                  <a:schemeClr val="tx1"/>
                </a:solidFill>
                <a:effectLst/>
                <a:latin typeface="+mn-lt"/>
                <a:ea typeface="+mn-ea"/>
                <a:cs typeface="+mn-cs"/>
              </a:rPr>
              <a:t>AzureDevops</a:t>
            </a:r>
            <a:r>
              <a:rPr lang="en-US" sz="1200" b="0" i="0" kern="1200" dirty="0">
                <a:solidFill>
                  <a:schemeClr val="tx1"/>
                </a:solidFill>
                <a:effectLst/>
                <a:latin typeface="+mn-lt"/>
                <a:ea typeface="+mn-ea"/>
                <a:cs typeface="+mn-cs"/>
              </a:rPr>
              <a:t>/Jira,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repository to merge code into that project</a:t>
            </a:r>
            <a:endParaRPr lang="en-US" dirty="0"/>
          </a:p>
        </p:txBody>
      </p:sp>
      <p:sp>
        <p:nvSpPr>
          <p:cNvPr id="4" name="Slide Number Placeholder 3"/>
          <p:cNvSpPr>
            <a:spLocks noGrp="1"/>
          </p:cNvSpPr>
          <p:nvPr>
            <p:ph type="sldNum" sz="quarter" idx="5"/>
          </p:nvPr>
        </p:nvSpPr>
        <p:spPr/>
        <p:txBody>
          <a:bodyPr/>
          <a:lstStyle/>
          <a:p>
            <a:fld id="{F2225855-CB4A-4A69-9E95-535922A1FDCB}" type="slidenum">
              <a:rPr lang="en-GB" smtClean="0"/>
              <a:t>20</a:t>
            </a:fld>
            <a:endParaRPr lang="en-GB"/>
          </a:p>
        </p:txBody>
      </p:sp>
    </p:spTree>
    <p:extLst>
      <p:ext uri="{BB962C8B-B14F-4D97-AF65-F5344CB8AC3E}">
        <p14:creationId xmlns:p14="http://schemas.microsoft.com/office/powerpoint/2010/main" val="2084573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21</a:t>
            </a:fld>
            <a:endParaRPr lang="en-GB"/>
          </a:p>
        </p:txBody>
      </p:sp>
    </p:spTree>
    <p:extLst>
      <p:ext uri="{BB962C8B-B14F-4D97-AF65-F5344CB8AC3E}">
        <p14:creationId xmlns:p14="http://schemas.microsoft.com/office/powerpoint/2010/main" val="317330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22</a:t>
            </a:fld>
            <a:endParaRPr lang="en-GB"/>
          </a:p>
        </p:txBody>
      </p:sp>
    </p:spTree>
    <p:extLst>
      <p:ext uri="{BB962C8B-B14F-4D97-AF65-F5344CB8AC3E}">
        <p14:creationId xmlns:p14="http://schemas.microsoft.com/office/powerpoint/2010/main" val="27091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 with three key aspect : Faster, better, cheaper which finally give us stability speed stability </a:t>
            </a:r>
            <a:r>
              <a:rPr lang="en-GB" dirty="0" err="1"/>
              <a:t>spped</a:t>
            </a:r>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5</a:t>
            </a:fld>
            <a:endParaRPr lang="en-GB"/>
          </a:p>
        </p:txBody>
      </p:sp>
    </p:spTree>
    <p:extLst>
      <p:ext uri="{BB962C8B-B14F-4D97-AF65-F5344CB8AC3E}">
        <p14:creationId xmlns:p14="http://schemas.microsoft.com/office/powerpoint/2010/main" val="36754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Since</a:t>
            </a:r>
            <a:r>
              <a:rPr lang="es-ES" dirty="0"/>
              <a:t> VS 2019 </a:t>
            </a:r>
            <a:r>
              <a:rPr lang="es-ES" dirty="0" err="1"/>
              <a:t>only</a:t>
            </a:r>
            <a:r>
              <a:rPr lang="es-ES" dirty="0"/>
              <a:t> </a:t>
            </a:r>
            <a:r>
              <a:rPr lang="es-ES" dirty="0" err="1"/>
              <a:t>requires</a:t>
            </a:r>
            <a:r>
              <a:rPr lang="es-ES" dirty="0"/>
              <a:t> </a:t>
            </a:r>
            <a:r>
              <a:rPr lang="es-ES" dirty="0" err="1"/>
              <a:t>that</a:t>
            </a:r>
            <a:r>
              <a:rPr lang="es-ES" dirty="0"/>
              <a:t> </a:t>
            </a:r>
            <a:r>
              <a:rPr lang="es-ES" dirty="0" err="1"/>
              <a:t>you</a:t>
            </a:r>
            <a:r>
              <a:rPr lang="es-ES" dirty="0"/>
              <a:t> </a:t>
            </a:r>
            <a:r>
              <a:rPr lang="es-ES" dirty="0" err="1"/>
              <a:t>installa</a:t>
            </a:r>
            <a:r>
              <a:rPr lang="es-ES" dirty="0"/>
              <a:t> </a:t>
            </a:r>
            <a:r>
              <a:rPr lang="es-ES" dirty="0" err="1"/>
              <a:t>an</a:t>
            </a:r>
            <a:r>
              <a:rPr lang="es-ES" dirty="0"/>
              <a:t> extensión and </a:t>
            </a:r>
            <a:r>
              <a:rPr lang="es-ES" dirty="0" err="1"/>
              <a:t>not</a:t>
            </a:r>
            <a:r>
              <a:rPr lang="es-ES" dirty="0"/>
              <a:t> </a:t>
            </a:r>
            <a:r>
              <a:rPr lang="es-ES" dirty="0" err="1"/>
              <a:t>download</a:t>
            </a:r>
            <a:r>
              <a:rPr lang="es-ES" dirty="0"/>
              <a:t> a </a:t>
            </a:r>
            <a:r>
              <a:rPr lang="es-ES" dirty="0" err="1"/>
              <a:t>separate</a:t>
            </a:r>
            <a:r>
              <a:rPr lang="es-ES" dirty="0"/>
              <a:t> </a:t>
            </a:r>
            <a:r>
              <a:rPr lang="es-ES" dirty="0" err="1"/>
              <a:t>package</a:t>
            </a:r>
            <a:r>
              <a:rPr lang="es-ES" dirty="0"/>
              <a:t> </a:t>
            </a:r>
            <a:r>
              <a:rPr lang="es-ES" dirty="0" err="1"/>
              <a:t>for</a:t>
            </a:r>
            <a:r>
              <a:rPr lang="es-ES" dirty="0"/>
              <a:t> SSDT</a:t>
            </a:r>
          </a:p>
          <a:p>
            <a:endParaRPr lang="en-US" dirty="0"/>
          </a:p>
        </p:txBody>
      </p:sp>
      <p:sp>
        <p:nvSpPr>
          <p:cNvPr id="4" name="Slide Number Placeholder 3"/>
          <p:cNvSpPr>
            <a:spLocks noGrp="1"/>
          </p:cNvSpPr>
          <p:nvPr>
            <p:ph type="sldNum" sz="quarter" idx="5"/>
          </p:nvPr>
        </p:nvSpPr>
        <p:spPr/>
        <p:txBody>
          <a:bodyPr/>
          <a:lstStyle/>
          <a:p>
            <a:fld id="{F2225855-CB4A-4A69-9E95-535922A1FDCB}" type="slidenum">
              <a:rPr lang="en-GB" smtClean="0"/>
              <a:t>6</a:t>
            </a:fld>
            <a:endParaRPr lang="en-GB"/>
          </a:p>
        </p:txBody>
      </p:sp>
    </p:spTree>
    <p:extLst>
      <p:ext uri="{BB962C8B-B14F-4D97-AF65-F5344CB8AC3E}">
        <p14:creationId xmlns:p14="http://schemas.microsoft.com/office/powerpoint/2010/main" val="342751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that SSDT is an </a:t>
            </a:r>
            <a:r>
              <a:rPr lang="en-GB" i="0" dirty="0"/>
              <a:t>integrated component which is part of Visual Studio ecosystem and help us to manage the lifecycle for DB Projects</a:t>
            </a:r>
          </a:p>
          <a:p>
            <a:endParaRPr lang="en-GB" i="0" dirty="0"/>
          </a:p>
          <a:p>
            <a:r>
              <a:rPr lang="en-US" sz="1200" b="0" i="0" kern="1200" dirty="0">
                <a:solidFill>
                  <a:schemeClr val="tx1"/>
                </a:solidFill>
                <a:effectLst/>
                <a:latin typeface="+mn-lt"/>
                <a:ea typeface="+mn-ea"/>
                <a:cs typeface="+mn-cs"/>
              </a:rPr>
              <a:t>SQL Server Data Tools (SSDT) is a toolset that allows professional database and application developers to carry out all their database design work for SQL Server and SQL Azure within Visual Studio</a:t>
            </a:r>
            <a:endParaRPr lang="en-GB" i="0" dirty="0"/>
          </a:p>
          <a:p>
            <a:endParaRPr lang="en-GB" i="0" dirty="0"/>
          </a:p>
          <a:p>
            <a:r>
              <a:rPr lang="en-US" sz="1200" b="0" i="0" kern="1200" dirty="0">
                <a:solidFill>
                  <a:schemeClr val="tx1"/>
                </a:solidFill>
                <a:effectLst/>
                <a:latin typeface="+mn-lt"/>
                <a:ea typeface="+mn-ea"/>
                <a:cs typeface="+mn-cs"/>
              </a:rPr>
              <a:t>The SSDT project system allows developers to have a fully representative source-code backed model of their database for offline development. SSDT Database Projects also enable the database schema to be version controlled using database snapshots and other source code control mechanisms. </a:t>
            </a:r>
            <a:endParaRPr lang="en-GB" i="0" dirty="0"/>
          </a:p>
        </p:txBody>
      </p:sp>
      <p:sp>
        <p:nvSpPr>
          <p:cNvPr id="4" name="Slide Number Placeholder 3"/>
          <p:cNvSpPr>
            <a:spLocks noGrp="1"/>
          </p:cNvSpPr>
          <p:nvPr>
            <p:ph type="sldNum" sz="quarter" idx="5"/>
          </p:nvPr>
        </p:nvSpPr>
        <p:spPr/>
        <p:txBody>
          <a:bodyPr/>
          <a:lstStyle/>
          <a:p>
            <a:fld id="{F2225855-CB4A-4A69-9E95-535922A1FDCB}" type="slidenum">
              <a:rPr lang="en-GB" smtClean="0"/>
              <a:t>7</a:t>
            </a:fld>
            <a:endParaRPr lang="en-GB"/>
          </a:p>
        </p:txBody>
      </p:sp>
    </p:spTree>
    <p:extLst>
      <p:ext uri="{BB962C8B-B14F-4D97-AF65-F5344CB8AC3E}">
        <p14:creationId xmlns:p14="http://schemas.microsoft.com/office/powerpoint/2010/main" val="159505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 with three key aspect : Faster, better, cheaper which finally give us stability speed stability speed</a:t>
            </a:r>
          </a:p>
          <a:p>
            <a:endParaRPr lang="en-GB" dirty="0"/>
          </a:p>
          <a:p>
            <a:r>
              <a:rPr lang="en-GB" dirty="0"/>
              <a:t>Code integrated into a project</a:t>
            </a:r>
          </a:p>
          <a:p>
            <a:r>
              <a:rPr lang="en-GB" dirty="0"/>
              <a:t>Compile time checking – No artefact is generated if you have error in your SSDT project</a:t>
            </a:r>
          </a:p>
          <a:p>
            <a:endParaRPr lang="en-GB" dirty="0"/>
          </a:p>
          <a:p>
            <a:r>
              <a:rPr lang="en-US" sz="1200" b="0" i="0" kern="1200" dirty="0">
                <a:solidFill>
                  <a:schemeClr val="tx1"/>
                </a:solidFill>
                <a:effectLst/>
                <a:latin typeface="+mn-lt"/>
                <a:ea typeface="+mn-ea"/>
                <a:cs typeface="+mn-cs"/>
              </a:rPr>
              <a:t>A release is a collection of </a:t>
            </a:r>
            <a:r>
              <a:rPr lang="en-US" sz="1200" b="1" i="0" kern="1200" dirty="0">
                <a:solidFill>
                  <a:schemeClr val="tx1"/>
                </a:solidFill>
                <a:effectLst/>
                <a:latin typeface="+mn-lt"/>
                <a:ea typeface="+mn-ea"/>
                <a:cs typeface="+mn-cs"/>
              </a:rPr>
              <a:t>artifacts</a:t>
            </a:r>
            <a:r>
              <a:rPr lang="en-US" sz="1200" b="0" i="0" kern="1200" dirty="0">
                <a:solidFill>
                  <a:schemeClr val="tx1"/>
                </a:solidFill>
                <a:effectLst/>
                <a:latin typeface="+mn-lt"/>
                <a:ea typeface="+mn-ea"/>
                <a:cs typeface="+mn-cs"/>
              </a:rPr>
              <a:t> in your </a:t>
            </a:r>
            <a:r>
              <a:rPr lang="en-US" sz="1200" b="1" i="0" kern="1200" dirty="0">
                <a:solidFill>
                  <a:schemeClr val="tx1"/>
                </a:solidFill>
                <a:effectLst/>
                <a:latin typeface="+mn-lt"/>
                <a:ea typeface="+mn-ea"/>
                <a:cs typeface="+mn-cs"/>
              </a:rPr>
              <a:t>DevOps</a:t>
            </a:r>
            <a:r>
              <a:rPr lang="en-US" sz="1200" b="0" i="0" kern="1200" dirty="0">
                <a:solidFill>
                  <a:schemeClr val="tx1"/>
                </a:solidFill>
                <a:effectLst/>
                <a:latin typeface="+mn-lt"/>
                <a:ea typeface="+mn-ea"/>
                <a:cs typeface="+mn-cs"/>
              </a:rPr>
              <a:t> CI/CD processes. An </a:t>
            </a:r>
            <a:r>
              <a:rPr lang="en-US" sz="1200" b="1" i="0" kern="1200" dirty="0">
                <a:solidFill>
                  <a:schemeClr val="tx1"/>
                </a:solidFill>
                <a:effectLst/>
                <a:latin typeface="+mn-lt"/>
                <a:ea typeface="+mn-ea"/>
                <a:cs typeface="+mn-cs"/>
              </a:rPr>
              <a:t>artifact</a:t>
            </a:r>
            <a:r>
              <a:rPr lang="en-US" sz="1200" b="0" i="0" kern="1200" dirty="0">
                <a:solidFill>
                  <a:schemeClr val="tx1"/>
                </a:solidFill>
                <a:effectLst/>
                <a:latin typeface="+mn-lt"/>
                <a:ea typeface="+mn-ea"/>
                <a:cs typeface="+mn-cs"/>
              </a:rPr>
              <a:t> is a deployable component of your application. DACPAC will be a tangible component use to deploy our DB Changes&gt; new tables, new </a:t>
            </a:r>
            <a:r>
              <a:rPr lang="en-US" sz="1200" b="0" i="0" kern="1200" dirty="0" err="1">
                <a:solidFill>
                  <a:schemeClr val="tx1"/>
                </a:solidFill>
                <a:effectLst/>
                <a:latin typeface="+mn-lt"/>
                <a:ea typeface="+mn-ea"/>
                <a:cs typeface="+mn-cs"/>
              </a:rPr>
              <a:t>sp</a:t>
            </a:r>
            <a:r>
              <a:rPr lang="en-US" sz="1200" b="0" i="0" kern="1200" dirty="0">
                <a:solidFill>
                  <a:schemeClr val="tx1"/>
                </a:solidFill>
                <a:effectLst/>
                <a:latin typeface="+mn-lt"/>
                <a:ea typeface="+mn-ea"/>
                <a:cs typeface="+mn-cs"/>
              </a:rPr>
              <a:t>, new data</a:t>
            </a:r>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8</a:t>
            </a:fld>
            <a:endParaRPr lang="en-GB"/>
          </a:p>
        </p:txBody>
      </p:sp>
    </p:spTree>
    <p:extLst>
      <p:ext uri="{BB962C8B-B14F-4D97-AF65-F5344CB8AC3E}">
        <p14:creationId xmlns:p14="http://schemas.microsoft.com/office/powerpoint/2010/main" val="16665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SQLSaturday</a:t>
            </a:r>
            <a:r>
              <a:rPr lang="en-GB" dirty="0"/>
              <a:t> DB</a:t>
            </a:r>
          </a:p>
        </p:txBody>
      </p:sp>
      <p:sp>
        <p:nvSpPr>
          <p:cNvPr id="4" name="Slide Number Placeholder 3"/>
          <p:cNvSpPr>
            <a:spLocks noGrp="1"/>
          </p:cNvSpPr>
          <p:nvPr>
            <p:ph type="sldNum" sz="quarter" idx="5"/>
          </p:nvPr>
        </p:nvSpPr>
        <p:spPr/>
        <p:txBody>
          <a:bodyPr/>
          <a:lstStyle/>
          <a:p>
            <a:fld id="{F2225855-CB4A-4A69-9E95-535922A1FDCB}" type="slidenum">
              <a:rPr lang="en-GB" smtClean="0"/>
              <a:t>9</a:t>
            </a:fld>
            <a:endParaRPr lang="en-GB"/>
          </a:p>
        </p:txBody>
      </p:sp>
    </p:spTree>
    <p:extLst>
      <p:ext uri="{BB962C8B-B14F-4D97-AF65-F5344CB8AC3E}">
        <p14:creationId xmlns:p14="http://schemas.microsoft.com/office/powerpoint/2010/main" val="29149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SQLSaturday</a:t>
            </a:r>
            <a:r>
              <a:rPr lang="en-GB" dirty="0"/>
              <a:t> DB</a:t>
            </a:r>
          </a:p>
        </p:txBody>
      </p:sp>
      <p:sp>
        <p:nvSpPr>
          <p:cNvPr id="4" name="Slide Number Placeholder 3"/>
          <p:cNvSpPr>
            <a:spLocks noGrp="1"/>
          </p:cNvSpPr>
          <p:nvPr>
            <p:ph type="sldNum" sz="quarter" idx="5"/>
          </p:nvPr>
        </p:nvSpPr>
        <p:spPr/>
        <p:txBody>
          <a:bodyPr/>
          <a:lstStyle/>
          <a:p>
            <a:fld id="{F2225855-CB4A-4A69-9E95-535922A1FDCB}" type="slidenum">
              <a:rPr lang="en-GB" smtClean="0"/>
              <a:t>11</a:t>
            </a:fld>
            <a:endParaRPr lang="en-GB"/>
          </a:p>
        </p:txBody>
      </p:sp>
    </p:spTree>
    <p:extLst>
      <p:ext uri="{BB962C8B-B14F-4D97-AF65-F5344CB8AC3E}">
        <p14:creationId xmlns:p14="http://schemas.microsoft.com/office/powerpoint/2010/main" val="186984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You</a:t>
            </a:r>
            <a:r>
              <a:rPr lang="es-ES" dirty="0"/>
              <a:t> </a:t>
            </a:r>
            <a:r>
              <a:rPr lang="es-ES" dirty="0" err="1"/>
              <a:t>should</a:t>
            </a:r>
            <a:r>
              <a:rPr lang="es-ES" dirty="0"/>
              <a:t> </a:t>
            </a:r>
            <a:r>
              <a:rPr lang="es-ES" dirty="0" err="1"/>
              <a:t>start</a:t>
            </a:r>
            <a:r>
              <a:rPr lang="es-ES" dirty="0"/>
              <a:t> </a:t>
            </a:r>
            <a:r>
              <a:rPr lang="es-ES" dirty="0" err="1"/>
              <a:t>to</a:t>
            </a:r>
            <a:r>
              <a:rPr lang="es-ES" dirty="0"/>
              <a:t> </a:t>
            </a:r>
            <a:r>
              <a:rPr lang="es-ES" dirty="0" err="1"/>
              <a:t>modify</a:t>
            </a:r>
            <a:r>
              <a:rPr lang="es-ES" dirty="0"/>
              <a:t> and compare </a:t>
            </a:r>
            <a:r>
              <a:rPr lang="es-ES" dirty="0" err="1"/>
              <a:t>schema-publish</a:t>
            </a:r>
            <a:r>
              <a:rPr lang="es-ES" dirty="0"/>
              <a:t> script and show </a:t>
            </a:r>
            <a:r>
              <a:rPr lang="es-ES" dirty="0" err="1"/>
              <a:t>how</a:t>
            </a:r>
            <a:r>
              <a:rPr lang="es-ES" dirty="0"/>
              <a:t> </a:t>
            </a:r>
            <a:r>
              <a:rPr lang="es-ES" dirty="0" err="1"/>
              <a:t>great</a:t>
            </a:r>
            <a:r>
              <a:rPr lang="es-ES" dirty="0"/>
              <a:t> </a:t>
            </a:r>
            <a:r>
              <a:rPr lang="es-ES" dirty="0" err="1"/>
              <a:t>is</a:t>
            </a:r>
            <a:r>
              <a:rPr lang="es-ES" dirty="0"/>
              <a:t> …</a:t>
            </a:r>
            <a:r>
              <a:rPr lang="es-ES" dirty="0" err="1"/>
              <a:t>but</a:t>
            </a:r>
            <a:r>
              <a:rPr lang="es-ES" dirty="0"/>
              <a:t> </a:t>
            </a:r>
            <a:r>
              <a:rPr lang="es-ES" dirty="0" err="1"/>
              <a:t>how</a:t>
            </a:r>
            <a:r>
              <a:rPr lang="es-ES" dirty="0"/>
              <a:t> </a:t>
            </a:r>
            <a:r>
              <a:rPr lang="es-ES" dirty="0" err="1"/>
              <a:t>the</a:t>
            </a:r>
            <a:r>
              <a:rPr lang="es-ES" dirty="0"/>
              <a:t> manual </a:t>
            </a:r>
            <a:r>
              <a:rPr lang="es-ES" dirty="0" err="1"/>
              <a:t>intervention</a:t>
            </a:r>
            <a:r>
              <a:rPr lang="es-ES" dirty="0"/>
              <a:t> can </a:t>
            </a:r>
            <a:r>
              <a:rPr lang="es-ES" dirty="0" err="1"/>
              <a:t>have</a:t>
            </a:r>
            <a:r>
              <a:rPr lang="es-ES" dirty="0"/>
              <a:t> a </a:t>
            </a:r>
            <a:r>
              <a:rPr lang="es-ES" dirty="0" err="1"/>
              <a:t>negative</a:t>
            </a:r>
            <a:r>
              <a:rPr lang="es-ES" dirty="0"/>
              <a:t> </a:t>
            </a:r>
            <a:r>
              <a:rPr lang="es-ES" dirty="0" err="1"/>
              <a:t>impact</a:t>
            </a:r>
            <a:r>
              <a:rPr lang="es-ES" dirty="0"/>
              <a:t>.</a:t>
            </a:r>
            <a:endParaRPr lang="en-US" dirty="0"/>
          </a:p>
        </p:txBody>
      </p:sp>
      <p:sp>
        <p:nvSpPr>
          <p:cNvPr id="4" name="Slide Number Placeholder 3"/>
          <p:cNvSpPr>
            <a:spLocks noGrp="1"/>
          </p:cNvSpPr>
          <p:nvPr>
            <p:ph type="sldNum" sz="quarter" idx="5"/>
          </p:nvPr>
        </p:nvSpPr>
        <p:spPr/>
        <p:txBody>
          <a:bodyPr/>
          <a:lstStyle/>
          <a:p>
            <a:fld id="{F2225855-CB4A-4A69-9E95-535922A1FDCB}" type="slidenum">
              <a:rPr lang="en-GB" smtClean="0"/>
              <a:t>12</a:t>
            </a:fld>
            <a:endParaRPr lang="en-GB"/>
          </a:p>
        </p:txBody>
      </p:sp>
    </p:spTree>
    <p:extLst>
      <p:ext uri="{BB962C8B-B14F-4D97-AF65-F5344CB8AC3E}">
        <p14:creationId xmlns:p14="http://schemas.microsoft.com/office/powerpoint/2010/main" val="3323018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 with three key aspect : Faster, better, cheaper which finally give us stability speed stability </a:t>
            </a:r>
            <a:r>
              <a:rPr lang="en-GB" dirty="0" err="1"/>
              <a:t>spped</a:t>
            </a:r>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13</a:t>
            </a:fld>
            <a:endParaRPr lang="en-GB"/>
          </a:p>
        </p:txBody>
      </p:sp>
    </p:spTree>
    <p:extLst>
      <p:ext uri="{BB962C8B-B14F-4D97-AF65-F5344CB8AC3E}">
        <p14:creationId xmlns:p14="http://schemas.microsoft.com/office/powerpoint/2010/main" val="2637410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Black">
  <p:cSld name="Title Slide Black">
    <p:bg>
      <p:bgPr>
        <a:solidFill>
          <a:schemeClr val="dk2"/>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lt1"/>
              </a:buClr>
              <a:buSzPts val="4000"/>
              <a:buFont typeface="Arial"/>
              <a:buNone/>
              <a:defRPr sz="5333" b="1" i="0" u="none" strike="noStrike" cap="none">
                <a:solidFill>
                  <a:schemeClr val="lt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17" name="Google Shape;17;p2"/>
          <p:cNvSpPr txBox="1">
            <a:spLocks noGrp="1"/>
          </p:cNvSpPr>
          <p:nvPr>
            <p:ph type="subTitle" idx="1"/>
          </p:nvPr>
        </p:nvSpPr>
        <p:spPr>
          <a:xfrm>
            <a:off x="609600" y="3048000"/>
            <a:ext cx="5486400" cy="18288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lt1"/>
              </a:buClr>
              <a:buSzPts val="2000"/>
              <a:buFont typeface="Arial"/>
              <a:buNone/>
              <a:defRPr sz="2667" b="1" i="0" u="none" strike="noStrike" cap="none">
                <a:solidFill>
                  <a:schemeClr val="lt1"/>
                </a:solidFill>
                <a:latin typeface="Arial"/>
                <a:ea typeface="Arial"/>
                <a:cs typeface="Arial"/>
                <a:sym typeface="Arial"/>
              </a:defRPr>
            </a:lvl1pPr>
            <a:lvl2pPr marR="0" lvl="1" algn="ctr" rtl="0">
              <a:lnSpc>
                <a:spcPct val="100000"/>
              </a:lnSpc>
              <a:spcBef>
                <a:spcPts val="12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2pPr>
            <a:lvl3pPr marR="0" lvl="2"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3pPr>
            <a:lvl4pPr marR="0" lvl="3"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4pPr>
            <a:lvl5pPr marR="0" lvl="4"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5pPr>
            <a:lvl6pPr marR="0" lvl="5"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6pPr>
            <a:lvl7pPr marR="0" lvl="6"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7pPr>
            <a:lvl8pPr marR="0" lvl="7"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8pPr>
            <a:lvl9pPr marR="0" lvl="8"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9pPr>
          </a:lstStyle>
          <a:p>
            <a:r>
              <a:rPr lang="en-US"/>
              <a:t>Click to edit Master subtitle style</a:t>
            </a:r>
            <a:endParaRPr/>
          </a:p>
        </p:txBody>
      </p:sp>
      <p:sp>
        <p:nvSpPr>
          <p:cNvPr id="18" name="Google Shape;18;p2"/>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2400"/>
          </a:p>
        </p:txBody>
      </p:sp>
      <p:pic>
        <p:nvPicPr>
          <p:cNvPr id="19" name="Google Shape;19;p2"/>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139071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SMB_1_Title Slide Black" preserve="1">
  <p:cSld name="SMB_1_Title Slide Black">
    <p:bg>
      <p:bgPr>
        <a:solidFill>
          <a:schemeClr val="dk2"/>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lt1"/>
              </a:buClr>
              <a:buSzPts val="4000"/>
              <a:buFont typeface="Arial"/>
              <a:buNone/>
              <a:defRPr sz="5333" b="1" i="0" u="none" strike="noStrike" cap="none">
                <a:solidFill>
                  <a:schemeClr val="lt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48" name="Google Shape;48;p9"/>
          <p:cNvSpPr txBox="1">
            <a:spLocks noGrp="1"/>
          </p:cNvSpPr>
          <p:nvPr>
            <p:ph type="subTitle" idx="1"/>
          </p:nvPr>
        </p:nvSpPr>
        <p:spPr>
          <a:xfrm>
            <a:off x="609600" y="3048000"/>
            <a:ext cx="5486400" cy="18288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lt1"/>
              </a:buClr>
              <a:buSzPts val="2000"/>
              <a:buFont typeface="Arial"/>
              <a:buNone/>
              <a:defRPr sz="2667" b="1" i="0" u="none" strike="noStrike" cap="none">
                <a:solidFill>
                  <a:schemeClr val="lt1"/>
                </a:solidFill>
                <a:latin typeface="Arial"/>
                <a:ea typeface="Arial"/>
                <a:cs typeface="Arial"/>
                <a:sym typeface="Arial"/>
              </a:defRPr>
            </a:lvl1pPr>
            <a:lvl2pPr marR="0" lvl="1" algn="ctr" rtl="0">
              <a:lnSpc>
                <a:spcPct val="100000"/>
              </a:lnSpc>
              <a:spcBef>
                <a:spcPts val="12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2pPr>
            <a:lvl3pPr marR="0" lvl="2"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3pPr>
            <a:lvl4pPr marR="0" lvl="3"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4pPr>
            <a:lvl5pPr marR="0" lvl="4"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5pPr>
            <a:lvl6pPr marR="0" lvl="5"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6pPr>
            <a:lvl7pPr marR="0" lvl="6"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7pPr>
            <a:lvl8pPr marR="0" lvl="7"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8pPr>
            <a:lvl9pPr marR="0" lvl="8"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9pPr>
          </a:lstStyle>
          <a:p>
            <a:r>
              <a:rPr lang="en-US"/>
              <a:t>Click to edit Master subtitle style</a:t>
            </a:r>
            <a:endParaRPr/>
          </a:p>
        </p:txBody>
      </p:sp>
      <p:sp>
        <p:nvSpPr>
          <p:cNvPr id="49" name="Google Shape;49;p9"/>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pic>
        <p:nvPicPr>
          <p:cNvPr id="50" name="Google Shape;50;p9"/>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138659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NWF_1_Title Slide Black" preserve="1">
  <p:cSld name="NWF_1_Title Slide Black">
    <p:bg>
      <p:bgPr>
        <a:solidFill>
          <a:schemeClr val="dk2"/>
        </a:solidFill>
        <a:effectLst/>
      </p:bgPr>
    </p:bg>
    <p:spTree>
      <p:nvGrpSpPr>
        <p:cNvPr id="1" name="Shape 51"/>
        <p:cNvGrpSpPr/>
        <p:nvPr/>
      </p:nvGrpSpPr>
      <p:grpSpPr>
        <a:xfrm>
          <a:off x="0" y="0"/>
          <a:ext cx="0" cy="0"/>
          <a:chOff x="0" y="0"/>
          <a:chExt cx="0" cy="0"/>
        </a:xfrm>
      </p:grpSpPr>
      <p:sp>
        <p:nvSpPr>
          <p:cNvPr id="52" name="Google Shape;52;p10"/>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lt1"/>
              </a:buClr>
              <a:buSzPts val="4000"/>
              <a:buFont typeface="Arial"/>
              <a:buNone/>
              <a:defRPr sz="5333" b="1" i="0" u="none" strike="noStrike" cap="none">
                <a:solidFill>
                  <a:schemeClr val="lt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53" name="Google Shape;53;p10"/>
          <p:cNvSpPr txBox="1">
            <a:spLocks noGrp="1"/>
          </p:cNvSpPr>
          <p:nvPr>
            <p:ph type="subTitle" idx="1"/>
          </p:nvPr>
        </p:nvSpPr>
        <p:spPr>
          <a:xfrm>
            <a:off x="609600" y="3048000"/>
            <a:ext cx="5486400" cy="18288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lt1"/>
              </a:buClr>
              <a:buSzPts val="2000"/>
              <a:buFont typeface="Arial"/>
              <a:buNone/>
              <a:defRPr sz="2667" b="1" i="0" u="none" strike="noStrike" cap="none">
                <a:solidFill>
                  <a:schemeClr val="lt1"/>
                </a:solidFill>
                <a:latin typeface="Arial"/>
                <a:ea typeface="Arial"/>
                <a:cs typeface="Arial"/>
                <a:sym typeface="Arial"/>
              </a:defRPr>
            </a:lvl1pPr>
            <a:lvl2pPr marR="0" lvl="1" algn="ctr" rtl="0">
              <a:lnSpc>
                <a:spcPct val="100000"/>
              </a:lnSpc>
              <a:spcBef>
                <a:spcPts val="12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2pPr>
            <a:lvl3pPr marR="0" lvl="2"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3pPr>
            <a:lvl4pPr marR="0" lvl="3"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4pPr>
            <a:lvl5pPr marR="0" lvl="4"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5pPr>
            <a:lvl6pPr marR="0" lvl="5"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6pPr>
            <a:lvl7pPr marR="0" lvl="6"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7pPr>
            <a:lvl8pPr marR="0" lvl="7"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8pPr>
            <a:lvl9pPr marR="0" lvl="8"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9pPr>
          </a:lstStyle>
          <a:p>
            <a:r>
              <a:rPr lang="en-US"/>
              <a:t>Click to edit Master subtitle style</a:t>
            </a:r>
            <a:endParaRPr/>
          </a:p>
        </p:txBody>
      </p:sp>
      <p:sp>
        <p:nvSpPr>
          <p:cNvPr id="54" name="Google Shape;54;p10"/>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pic>
        <p:nvPicPr>
          <p:cNvPr id="55" name="Google Shape;55;p10"/>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30832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White" preserve="1">
  <p:cSld name="Title Slide White">
    <p:spTree>
      <p:nvGrpSpPr>
        <p:cNvPr id="1" name="Shape 56"/>
        <p:cNvGrpSpPr/>
        <p:nvPr/>
      </p:nvGrpSpPr>
      <p:grpSpPr>
        <a:xfrm>
          <a:off x="0" y="0"/>
          <a:ext cx="0" cy="0"/>
          <a:chOff x="0" y="0"/>
          <a:chExt cx="0" cy="0"/>
        </a:xfrm>
      </p:grpSpPr>
      <p:sp>
        <p:nvSpPr>
          <p:cNvPr id="57" name="Google Shape;57;p11"/>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4000"/>
              <a:buFont typeface="Arial"/>
              <a:buNone/>
              <a:defRPr sz="5333"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58" name="Google Shape;58;p11"/>
          <p:cNvSpPr txBox="1">
            <a:spLocks noGrp="1"/>
          </p:cNvSpPr>
          <p:nvPr>
            <p:ph type="subTitle" idx="1"/>
          </p:nvPr>
        </p:nvSpPr>
        <p:spPr>
          <a:xfrm>
            <a:off x="609600" y="3048000"/>
            <a:ext cx="5486400" cy="18288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dk1"/>
              </a:buClr>
              <a:buSzPts val="2000"/>
              <a:buFont typeface="Arial"/>
              <a:buNone/>
              <a:defRPr sz="2667" b="1" i="0" u="none" strike="noStrike" cap="none">
                <a:solidFill>
                  <a:schemeClr val="dk1"/>
                </a:solidFill>
                <a:latin typeface="Arial"/>
                <a:ea typeface="Arial"/>
                <a:cs typeface="Arial"/>
                <a:sym typeface="Arial"/>
              </a:defRPr>
            </a:lvl1pPr>
            <a:lvl2pPr marR="0" lvl="1" algn="ctr" rtl="0">
              <a:lnSpc>
                <a:spcPct val="100000"/>
              </a:lnSpc>
              <a:spcBef>
                <a:spcPts val="12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2pPr>
            <a:lvl3pPr marR="0" lvl="2"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3pPr>
            <a:lvl4pPr marR="0" lvl="3"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4pPr>
            <a:lvl5pPr marR="0" lvl="4"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5pPr>
            <a:lvl6pPr marR="0" lvl="5"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6pPr>
            <a:lvl7pPr marR="0" lvl="6"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7pPr>
            <a:lvl8pPr marR="0" lvl="7"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8pPr>
            <a:lvl9pPr marR="0" lvl="8"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9pPr>
          </a:lstStyle>
          <a:p>
            <a:r>
              <a:rPr lang="en-US"/>
              <a:t>Click to edit Master subtitle style</a:t>
            </a:r>
            <a:endParaRPr/>
          </a:p>
        </p:txBody>
      </p:sp>
    </p:spTree>
    <p:extLst>
      <p:ext uri="{BB962C8B-B14F-4D97-AF65-F5344CB8AC3E}">
        <p14:creationId xmlns:p14="http://schemas.microsoft.com/office/powerpoint/2010/main" val="49547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T_1_Title Slide White" preserve="1">
  <p:cSld name="ENT_1_Title Slide White">
    <p:spTree>
      <p:nvGrpSpPr>
        <p:cNvPr id="1" name="Shape 59"/>
        <p:cNvGrpSpPr/>
        <p:nvPr/>
      </p:nvGrpSpPr>
      <p:grpSpPr>
        <a:xfrm>
          <a:off x="0" y="0"/>
          <a:ext cx="0" cy="0"/>
          <a:chOff x="0" y="0"/>
          <a:chExt cx="0" cy="0"/>
        </a:xfrm>
      </p:grpSpPr>
      <p:sp>
        <p:nvSpPr>
          <p:cNvPr id="60" name="Google Shape;60;p12"/>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4000"/>
              <a:buFont typeface="Arial"/>
              <a:buNone/>
              <a:defRPr sz="5333"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61" name="Google Shape;61;p12"/>
          <p:cNvSpPr txBox="1">
            <a:spLocks noGrp="1"/>
          </p:cNvSpPr>
          <p:nvPr>
            <p:ph type="subTitle" idx="1"/>
          </p:nvPr>
        </p:nvSpPr>
        <p:spPr>
          <a:xfrm>
            <a:off x="609600" y="3048000"/>
            <a:ext cx="5486400" cy="18288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dk1"/>
              </a:buClr>
              <a:buSzPts val="2000"/>
              <a:buFont typeface="Arial"/>
              <a:buNone/>
              <a:defRPr sz="2667" b="1" i="0" u="none" strike="noStrike" cap="none">
                <a:solidFill>
                  <a:schemeClr val="dk1"/>
                </a:solidFill>
                <a:latin typeface="Arial"/>
                <a:ea typeface="Arial"/>
                <a:cs typeface="Arial"/>
                <a:sym typeface="Arial"/>
              </a:defRPr>
            </a:lvl1pPr>
            <a:lvl2pPr marR="0" lvl="1" algn="ctr" rtl="0">
              <a:lnSpc>
                <a:spcPct val="100000"/>
              </a:lnSpc>
              <a:spcBef>
                <a:spcPts val="12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2pPr>
            <a:lvl3pPr marR="0" lvl="2"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3pPr>
            <a:lvl4pPr marR="0" lvl="3"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4pPr>
            <a:lvl5pPr marR="0" lvl="4"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5pPr>
            <a:lvl6pPr marR="0" lvl="5"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6pPr>
            <a:lvl7pPr marR="0" lvl="6"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7pPr>
            <a:lvl8pPr marR="0" lvl="7"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8pPr>
            <a:lvl9pPr marR="0" lvl="8"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9pPr>
          </a:lstStyle>
          <a:p>
            <a:r>
              <a:rPr lang="en-US"/>
              <a:t>Click to edit Master subtitle style</a:t>
            </a:r>
            <a:endParaRPr/>
          </a:p>
        </p:txBody>
      </p:sp>
    </p:spTree>
    <p:extLst>
      <p:ext uri="{BB962C8B-B14F-4D97-AF65-F5344CB8AC3E}">
        <p14:creationId xmlns:p14="http://schemas.microsoft.com/office/powerpoint/2010/main" val="6552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SMB_1_Title Slide White" preserve="1">
  <p:cSld name="1_SMB_1_Title Slide White">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4000"/>
              <a:buFont typeface="Arial"/>
              <a:buNone/>
              <a:defRPr sz="5333"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64" name="Google Shape;64;p13"/>
          <p:cNvSpPr txBox="1">
            <a:spLocks noGrp="1"/>
          </p:cNvSpPr>
          <p:nvPr>
            <p:ph type="subTitle" idx="1"/>
          </p:nvPr>
        </p:nvSpPr>
        <p:spPr>
          <a:xfrm>
            <a:off x="609600" y="3048000"/>
            <a:ext cx="5486400" cy="18288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dk1"/>
              </a:buClr>
              <a:buSzPts val="2000"/>
              <a:buFont typeface="Arial"/>
              <a:buNone/>
              <a:defRPr sz="2667" b="1" i="0" u="none" strike="noStrike" cap="none">
                <a:solidFill>
                  <a:schemeClr val="dk1"/>
                </a:solidFill>
                <a:latin typeface="Arial"/>
                <a:ea typeface="Arial"/>
                <a:cs typeface="Arial"/>
                <a:sym typeface="Arial"/>
              </a:defRPr>
            </a:lvl1pPr>
            <a:lvl2pPr marR="0" lvl="1" algn="ctr" rtl="0">
              <a:lnSpc>
                <a:spcPct val="100000"/>
              </a:lnSpc>
              <a:spcBef>
                <a:spcPts val="12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2pPr>
            <a:lvl3pPr marR="0" lvl="2"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3pPr>
            <a:lvl4pPr marR="0" lvl="3"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4pPr>
            <a:lvl5pPr marR="0" lvl="4"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5pPr>
            <a:lvl6pPr marR="0" lvl="5"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6pPr>
            <a:lvl7pPr marR="0" lvl="6"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7pPr>
            <a:lvl8pPr marR="0" lvl="7"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8pPr>
            <a:lvl9pPr marR="0" lvl="8"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9pPr>
          </a:lstStyle>
          <a:p>
            <a:r>
              <a:rPr lang="en-US"/>
              <a:t>Click to edit Master subtitle style</a:t>
            </a:r>
            <a:endParaRPr/>
          </a:p>
        </p:txBody>
      </p:sp>
    </p:spTree>
    <p:extLst>
      <p:ext uri="{BB962C8B-B14F-4D97-AF65-F5344CB8AC3E}">
        <p14:creationId xmlns:p14="http://schemas.microsoft.com/office/powerpoint/2010/main" val="214307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WF_1_Title Slide White" preserve="1">
  <p:cSld name="NWF_1_Title Slide Whit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4000"/>
              <a:buFont typeface="Arial"/>
              <a:buNone/>
              <a:defRPr sz="5333"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67" name="Google Shape;67;p14"/>
          <p:cNvSpPr txBox="1">
            <a:spLocks noGrp="1"/>
          </p:cNvSpPr>
          <p:nvPr>
            <p:ph type="subTitle" idx="1"/>
          </p:nvPr>
        </p:nvSpPr>
        <p:spPr>
          <a:xfrm>
            <a:off x="609600" y="3048000"/>
            <a:ext cx="5486400" cy="18288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dk1"/>
              </a:buClr>
              <a:buSzPts val="2000"/>
              <a:buFont typeface="Arial"/>
              <a:buNone/>
              <a:defRPr sz="2667" b="1" i="0" u="none" strike="noStrike" cap="none">
                <a:solidFill>
                  <a:schemeClr val="dk1"/>
                </a:solidFill>
                <a:latin typeface="Arial"/>
                <a:ea typeface="Arial"/>
                <a:cs typeface="Arial"/>
                <a:sym typeface="Arial"/>
              </a:defRPr>
            </a:lvl1pPr>
            <a:lvl2pPr marR="0" lvl="1" algn="ctr" rtl="0">
              <a:lnSpc>
                <a:spcPct val="100000"/>
              </a:lnSpc>
              <a:spcBef>
                <a:spcPts val="12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2pPr>
            <a:lvl3pPr marR="0" lvl="2"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3pPr>
            <a:lvl4pPr marR="0" lvl="3"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4pPr>
            <a:lvl5pPr marR="0" lvl="4"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5pPr>
            <a:lvl6pPr marR="0" lvl="5"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6pPr>
            <a:lvl7pPr marR="0" lvl="6"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7pPr>
            <a:lvl8pPr marR="0" lvl="7"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8pPr>
            <a:lvl9pPr marR="0" lvl="8"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9pPr>
          </a:lstStyle>
          <a:p>
            <a:r>
              <a:rPr lang="en-US"/>
              <a:t>Click to edit Master subtitle style</a:t>
            </a:r>
            <a:endParaRPr/>
          </a:p>
        </p:txBody>
      </p:sp>
    </p:spTree>
    <p:extLst>
      <p:ext uri="{BB962C8B-B14F-4D97-AF65-F5344CB8AC3E}">
        <p14:creationId xmlns:p14="http://schemas.microsoft.com/office/powerpoint/2010/main" val="110104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Photo" preserve="1">
  <p:cSld name="Title Slide Photo">
    <p:spTree>
      <p:nvGrpSpPr>
        <p:cNvPr id="1" name="Shape 68"/>
        <p:cNvGrpSpPr/>
        <p:nvPr/>
      </p:nvGrpSpPr>
      <p:grpSpPr>
        <a:xfrm>
          <a:off x="0" y="0"/>
          <a:ext cx="0" cy="0"/>
          <a:chOff x="0" y="0"/>
          <a:chExt cx="0" cy="0"/>
        </a:xfrm>
      </p:grpSpPr>
      <p:sp>
        <p:nvSpPr>
          <p:cNvPr id="69" name="Google Shape;69;p15"/>
          <p:cNvSpPr>
            <a:spLocks noGrp="1"/>
          </p:cNvSpPr>
          <p:nvPr>
            <p:ph type="pic" idx="2"/>
          </p:nvPr>
        </p:nvSpPr>
        <p:spPr>
          <a:xfrm>
            <a:off x="0" y="0"/>
            <a:ext cx="12192000" cy="6858000"/>
          </a:xfrm>
          <a:prstGeom prst="rect">
            <a:avLst/>
          </a:prstGeom>
          <a:solidFill>
            <a:schemeClr val="accent1"/>
          </a:solidFill>
          <a:ln>
            <a:noFill/>
          </a:ln>
        </p:spPr>
        <p:txBody>
          <a:bodyPr spcFirstLastPara="1" wrap="square" lIns="0" tIns="0" rIns="0" bIns="0" anchor="ctr" anchorCtr="0"/>
          <a:lstStyle>
            <a:lvl1pPr marR="0" lvl="0" algn="ctr"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0" name="Google Shape;70;p15"/>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lt1"/>
              </a:buClr>
              <a:buSzPts val="4000"/>
              <a:buFont typeface="Arial"/>
              <a:buNone/>
              <a:defRPr sz="5333" b="1" i="0" u="none" strike="noStrike" cap="none">
                <a:solidFill>
                  <a:schemeClr val="lt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71" name="Google Shape;71;p15"/>
          <p:cNvSpPr txBox="1">
            <a:spLocks noGrp="1"/>
          </p:cNvSpPr>
          <p:nvPr>
            <p:ph type="subTitle" idx="1"/>
          </p:nvPr>
        </p:nvSpPr>
        <p:spPr>
          <a:xfrm>
            <a:off x="609600" y="3048000"/>
            <a:ext cx="5486400" cy="18288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lt1"/>
              </a:buClr>
              <a:buSzPts val="2000"/>
              <a:buFont typeface="Arial"/>
              <a:buNone/>
              <a:defRPr sz="2667" b="1" i="0" u="none" strike="noStrike" cap="none">
                <a:solidFill>
                  <a:schemeClr val="lt1"/>
                </a:solidFill>
                <a:latin typeface="Arial"/>
                <a:ea typeface="Arial"/>
                <a:cs typeface="Arial"/>
                <a:sym typeface="Arial"/>
              </a:defRPr>
            </a:lvl1pPr>
            <a:lvl2pPr marR="0" lvl="1" algn="ctr" rtl="0">
              <a:lnSpc>
                <a:spcPct val="100000"/>
              </a:lnSpc>
              <a:spcBef>
                <a:spcPts val="12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2pPr>
            <a:lvl3pPr marR="0" lvl="2"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3pPr>
            <a:lvl4pPr marR="0" lvl="3"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4pPr>
            <a:lvl5pPr marR="0" lvl="4" algn="ctr" rtl="0">
              <a:lnSpc>
                <a:spcPct val="100000"/>
              </a:lnSpc>
              <a:spcBef>
                <a:spcPts val="800"/>
              </a:spcBef>
              <a:spcAft>
                <a:spcPts val="0"/>
              </a:spcAft>
              <a:buClr>
                <a:srgbClr val="888888"/>
              </a:buClr>
              <a:buSzPts val="1200"/>
              <a:buFont typeface="Arial"/>
              <a:buNone/>
              <a:defRPr sz="1600" b="0" i="0" u="none" strike="noStrike" cap="none">
                <a:solidFill>
                  <a:srgbClr val="888888"/>
                </a:solidFill>
                <a:latin typeface="Arial"/>
                <a:ea typeface="Arial"/>
                <a:cs typeface="Arial"/>
                <a:sym typeface="Arial"/>
              </a:defRPr>
            </a:lvl5pPr>
            <a:lvl6pPr marR="0" lvl="5"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6pPr>
            <a:lvl7pPr marR="0" lvl="6"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7pPr>
            <a:lvl8pPr marR="0" lvl="7"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8pPr>
            <a:lvl9pPr marR="0" lvl="8" algn="ctr" rtl="0">
              <a:spcBef>
                <a:spcPts val="533"/>
              </a:spcBef>
              <a:spcAft>
                <a:spcPts val="0"/>
              </a:spcAft>
              <a:buClr>
                <a:srgbClr val="888888"/>
              </a:buClr>
              <a:buSzPts val="2000"/>
              <a:buFont typeface="Arial"/>
              <a:buNone/>
              <a:defRPr sz="2667" b="0" i="0" u="none" strike="noStrike" cap="none">
                <a:solidFill>
                  <a:srgbClr val="888888"/>
                </a:solidFill>
                <a:latin typeface="Arial"/>
                <a:ea typeface="Arial"/>
                <a:cs typeface="Arial"/>
                <a:sym typeface="Arial"/>
              </a:defRPr>
            </a:lvl9pPr>
          </a:lstStyle>
          <a:p>
            <a:r>
              <a:rPr lang="en-US"/>
              <a:t>Click to edit Master subtitle style</a:t>
            </a:r>
            <a:endParaRPr/>
          </a:p>
        </p:txBody>
      </p:sp>
      <p:sp>
        <p:nvSpPr>
          <p:cNvPr id="72" name="Google Shape;72;p15"/>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pic>
        <p:nvPicPr>
          <p:cNvPr id="73" name="Google Shape;73;p15"/>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269525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reserve="1">
  <p:cSld name="Title and Content">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609600" y="1946107"/>
            <a:ext cx="9448800" cy="4023360"/>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76" name="Google Shape;76;p16"/>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6"/>
          <p:cNvSpPr txBox="1">
            <a:spLocks noGrp="1"/>
          </p:cNvSpPr>
          <p:nvPr>
            <p:ph type="sldNum" idx="12"/>
          </p:nvPr>
        </p:nvSpPr>
        <p:spPr>
          <a:xfrm>
            <a:off x="11277600" y="6266688"/>
            <a:ext cx="304800"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fld id="{00000000-1234-1234-1234-123412341234}" type="slidenum">
              <a:rPr lang="en-US" smtClean="0"/>
              <a:pPr/>
              <a:t>‹#›</a:t>
            </a:fld>
            <a:endParaRPr lang="en-US"/>
          </a:p>
        </p:txBody>
      </p:sp>
      <p:cxnSp>
        <p:nvCxnSpPr>
          <p:cNvPr id="78" name="Google Shape;78;p16"/>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79" name="Google Shape;79;p16"/>
          <p:cNvSpPr txBox="1">
            <a:spLocks noGrp="1"/>
          </p:cNvSpPr>
          <p:nvPr>
            <p:ph type="title"/>
          </p:nvPr>
        </p:nvSpPr>
        <p:spPr>
          <a:xfrm>
            <a:off x="609600" y="792480"/>
            <a:ext cx="9448800" cy="91440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Tree>
    <p:extLst>
      <p:ext uri="{BB962C8B-B14F-4D97-AF65-F5344CB8AC3E}">
        <p14:creationId xmlns:p14="http://schemas.microsoft.com/office/powerpoint/2010/main" val="86408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NWF_Title and Content" preserve="1">
  <p:cSld name="1_NWF_Title and Content">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609600" y="1946107"/>
            <a:ext cx="9448800" cy="4023360"/>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cxnSp>
        <p:nvCxnSpPr>
          <p:cNvPr id="82" name="Google Shape;82;p17"/>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83" name="Google Shape;83;p17"/>
          <p:cNvSpPr txBox="1">
            <a:spLocks noGrp="1"/>
          </p:cNvSpPr>
          <p:nvPr>
            <p:ph type="title"/>
          </p:nvPr>
        </p:nvSpPr>
        <p:spPr>
          <a:xfrm>
            <a:off x="609600" y="792480"/>
            <a:ext cx="9448800" cy="91440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Tree>
    <p:extLst>
      <p:ext uri="{BB962C8B-B14F-4D97-AF65-F5344CB8AC3E}">
        <p14:creationId xmlns:p14="http://schemas.microsoft.com/office/powerpoint/2010/main" val="275410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NWF | Two Column Content" preserve="1">
  <p:cSld name="NWF | Two Column Content">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609600" y="1946105"/>
            <a:ext cx="5303520" cy="4023360"/>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86" name="Google Shape;86;p18"/>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7" name="Google Shape;87;p18"/>
          <p:cNvSpPr txBox="1">
            <a:spLocks noGrp="1"/>
          </p:cNvSpPr>
          <p:nvPr>
            <p:ph type="sldNum" idx="12"/>
          </p:nvPr>
        </p:nvSpPr>
        <p:spPr>
          <a:xfrm>
            <a:off x="11277600" y="6266688"/>
            <a:ext cx="304800"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fld id="{00000000-1234-1234-1234-123412341234}" type="slidenum">
              <a:rPr lang="en-US" smtClean="0"/>
              <a:pPr/>
              <a:t>‹#›</a:t>
            </a:fld>
            <a:endParaRPr lang="en-US"/>
          </a:p>
        </p:txBody>
      </p:sp>
      <p:cxnSp>
        <p:nvCxnSpPr>
          <p:cNvPr id="88" name="Google Shape;88;p18"/>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89" name="Google Shape;89;p18"/>
          <p:cNvSpPr txBox="1">
            <a:spLocks noGrp="1"/>
          </p:cNvSpPr>
          <p:nvPr>
            <p:ph type="body" idx="2"/>
          </p:nvPr>
        </p:nvSpPr>
        <p:spPr>
          <a:xfrm>
            <a:off x="6278880" y="1946105"/>
            <a:ext cx="5303520" cy="4023360"/>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90" name="Google Shape;90;p18"/>
          <p:cNvSpPr txBox="1">
            <a:spLocks noGrp="1"/>
          </p:cNvSpPr>
          <p:nvPr>
            <p:ph type="title"/>
          </p:nvPr>
        </p:nvSpPr>
        <p:spPr>
          <a:xfrm>
            <a:off x="609600" y="792480"/>
            <a:ext cx="9448800" cy="91440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91" name="Google Shape;91;p18"/>
          <p:cNvSpPr/>
          <p:nvPr/>
        </p:nvSpPr>
        <p:spPr>
          <a:xfrm>
            <a:off x="451103" y="5919215"/>
            <a:ext cx="1483359" cy="78638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269546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415BE5-F1CE-4B5B-A4AF-5C3A431D0339}"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B1FB26-DEA8-492B-82EF-2D2CA974B2B5}" type="slidenum">
              <a:rPr lang="en-GB" smtClean="0"/>
              <a:t>‹#›</a:t>
            </a:fld>
            <a:endParaRPr lang="en-GB"/>
          </a:p>
        </p:txBody>
      </p:sp>
    </p:spTree>
    <p:extLst>
      <p:ext uri="{BB962C8B-B14F-4D97-AF65-F5344CB8AC3E}">
        <p14:creationId xmlns:p14="http://schemas.microsoft.com/office/powerpoint/2010/main" val="787143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wo Column Content" preserve="1">
  <p:cSld name="1_Two Column Content">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609600" y="1946105"/>
            <a:ext cx="5303520" cy="4023360"/>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94" name="Google Shape;94;p19"/>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5" name="Google Shape;95;p19"/>
          <p:cNvSpPr txBox="1">
            <a:spLocks noGrp="1"/>
          </p:cNvSpPr>
          <p:nvPr>
            <p:ph type="sldNum" idx="12"/>
          </p:nvPr>
        </p:nvSpPr>
        <p:spPr>
          <a:xfrm>
            <a:off x="11277600" y="6266688"/>
            <a:ext cx="304800"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fld id="{00000000-1234-1234-1234-123412341234}" type="slidenum">
              <a:rPr lang="en-US" smtClean="0"/>
              <a:pPr/>
              <a:t>‹#›</a:t>
            </a:fld>
            <a:endParaRPr lang="en-US"/>
          </a:p>
        </p:txBody>
      </p:sp>
      <p:cxnSp>
        <p:nvCxnSpPr>
          <p:cNvPr id="96" name="Google Shape;96;p19"/>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97" name="Google Shape;97;p19"/>
          <p:cNvSpPr txBox="1">
            <a:spLocks noGrp="1"/>
          </p:cNvSpPr>
          <p:nvPr>
            <p:ph type="body" idx="2"/>
          </p:nvPr>
        </p:nvSpPr>
        <p:spPr>
          <a:xfrm>
            <a:off x="6278880" y="1946105"/>
            <a:ext cx="5303520" cy="4023360"/>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98" name="Google Shape;98;p19"/>
          <p:cNvSpPr txBox="1">
            <a:spLocks noGrp="1"/>
          </p:cNvSpPr>
          <p:nvPr>
            <p:ph type="title"/>
          </p:nvPr>
        </p:nvSpPr>
        <p:spPr>
          <a:xfrm>
            <a:off x="609600" y="792480"/>
            <a:ext cx="9448800" cy="91440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Tree>
    <p:extLst>
      <p:ext uri="{BB962C8B-B14F-4D97-AF65-F5344CB8AC3E}">
        <p14:creationId xmlns:p14="http://schemas.microsoft.com/office/powerpoint/2010/main" val="313102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Section Header" preserve="1">
  <p:cSld name="Section Header">
    <p:bg>
      <p:bgPr>
        <a:solidFill>
          <a:schemeClr val="accent2"/>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609600" y="792480"/>
            <a:ext cx="9448800" cy="1884819"/>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lt1"/>
              </a:buClr>
              <a:buSzPts val="3600"/>
              <a:buFont typeface="Arial"/>
              <a:buNone/>
              <a:defRPr sz="4800" b="1" i="0" u="none" strike="noStrike" cap="none">
                <a:solidFill>
                  <a:schemeClr val="lt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cxnSp>
        <p:nvCxnSpPr>
          <p:cNvPr id="101" name="Google Shape;101;p20"/>
          <p:cNvCxnSpPr/>
          <p:nvPr/>
        </p:nvCxnSpPr>
        <p:spPr>
          <a:xfrm>
            <a:off x="609600" y="609600"/>
            <a:ext cx="10972800" cy="0"/>
          </a:xfrm>
          <a:prstGeom prst="straightConnector1">
            <a:avLst/>
          </a:prstGeom>
          <a:noFill/>
          <a:ln w="47625" cap="flat" cmpd="sng">
            <a:solidFill>
              <a:schemeClr val="lt1"/>
            </a:solidFill>
            <a:prstDash val="solid"/>
            <a:round/>
            <a:headEnd type="none" w="sm" len="sm"/>
            <a:tailEnd type="none" w="sm" len="sm"/>
          </a:ln>
        </p:spPr>
      </p:cxnSp>
      <p:sp>
        <p:nvSpPr>
          <p:cNvPr id="102" name="Google Shape;102;p20"/>
          <p:cNvSpPr txBox="1">
            <a:spLocks noGrp="1"/>
          </p:cNvSpPr>
          <p:nvPr>
            <p:ph type="body" idx="1"/>
          </p:nvPr>
        </p:nvSpPr>
        <p:spPr>
          <a:xfrm>
            <a:off x="609600" y="2743200"/>
            <a:ext cx="9448800" cy="3225800"/>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L="1219170" marR="0" lvl="1" indent="-304792" algn="l" rtl="0">
              <a:lnSpc>
                <a:spcPct val="100000"/>
              </a:lnSpc>
              <a:spcBef>
                <a:spcPts val="1200"/>
              </a:spcBef>
              <a:spcAft>
                <a:spcPts val="0"/>
              </a:spcAft>
              <a:buClr>
                <a:schemeClr val="lt1"/>
              </a:buClr>
              <a:buSzPts val="1800"/>
              <a:buFont typeface="Arial"/>
              <a:buNone/>
              <a:defRPr sz="2400" b="0" i="0" u="none" strike="noStrike" cap="none">
                <a:solidFill>
                  <a:schemeClr val="lt1"/>
                </a:solidFill>
                <a:latin typeface="Arial"/>
                <a:ea typeface="Arial"/>
                <a:cs typeface="Arial"/>
                <a:sym typeface="Arial"/>
              </a:defRPr>
            </a:lvl2pPr>
            <a:lvl3pPr marL="1828754" marR="0" lvl="2" indent="-457189" algn="l" rtl="0">
              <a:lnSpc>
                <a:spcPct val="100000"/>
              </a:lnSpc>
              <a:spcBef>
                <a:spcPts val="800"/>
              </a:spcBef>
              <a:spcAft>
                <a:spcPts val="0"/>
              </a:spcAft>
              <a:buClr>
                <a:schemeClr val="lt1"/>
              </a:buClr>
              <a:buSzPts val="1800"/>
              <a:buFont typeface="Arial"/>
              <a:buChar char="•"/>
              <a:defRPr sz="2400" b="0" i="0" u="none" strike="noStrike" cap="none">
                <a:solidFill>
                  <a:schemeClr val="lt1"/>
                </a:solidFill>
                <a:latin typeface="Arial"/>
                <a:ea typeface="Arial"/>
                <a:cs typeface="Arial"/>
                <a:sym typeface="Arial"/>
              </a:defRPr>
            </a:lvl3pPr>
            <a:lvl4pPr marL="2438339" marR="0" lvl="3" indent="-457189" algn="l" rtl="0">
              <a:lnSpc>
                <a:spcPct val="100000"/>
              </a:lnSpc>
              <a:spcBef>
                <a:spcPts val="800"/>
              </a:spcBef>
              <a:spcAft>
                <a:spcPts val="0"/>
              </a:spcAft>
              <a:buClr>
                <a:schemeClr val="lt1"/>
              </a:buClr>
              <a:buSzPts val="1800"/>
              <a:buFont typeface="Arial"/>
              <a:buChar char="–"/>
              <a:defRPr sz="2400" b="0" i="0" u="none" strike="noStrike" cap="none">
                <a:solidFill>
                  <a:schemeClr val="lt1"/>
                </a:solidFill>
                <a:latin typeface="Arial"/>
                <a:ea typeface="Arial"/>
                <a:cs typeface="Arial"/>
                <a:sym typeface="Arial"/>
              </a:defRPr>
            </a:lvl4pPr>
            <a:lvl5pPr marL="3047924" marR="0" lvl="4" indent="-457189" algn="l" rtl="0">
              <a:lnSpc>
                <a:spcPct val="100000"/>
              </a:lnSpc>
              <a:spcBef>
                <a:spcPts val="800"/>
              </a:spcBef>
              <a:spcAft>
                <a:spcPts val="0"/>
              </a:spcAft>
              <a:buClr>
                <a:schemeClr val="lt1"/>
              </a:buClr>
              <a:buSzPts val="1800"/>
              <a:buFont typeface="Arial"/>
              <a:buChar char="–"/>
              <a:defRPr sz="2400" b="0" i="0" u="none" strike="noStrike" cap="none">
                <a:solidFill>
                  <a:schemeClr val="lt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03" name="Google Shape;103;p20"/>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pic>
        <p:nvPicPr>
          <p:cNvPr id="104" name="Google Shape;104;p20"/>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300086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Alternate Section Header" preserve="1">
  <p:cSld name="Alternate Section Header">
    <p:spTree>
      <p:nvGrpSpPr>
        <p:cNvPr id="1" name="Shape 105"/>
        <p:cNvGrpSpPr/>
        <p:nvPr/>
      </p:nvGrpSpPr>
      <p:grpSpPr>
        <a:xfrm>
          <a:off x="0" y="0"/>
          <a:ext cx="0" cy="0"/>
          <a:chOff x="0" y="0"/>
          <a:chExt cx="0" cy="0"/>
        </a:xfrm>
      </p:grpSpPr>
      <p:cxnSp>
        <p:nvCxnSpPr>
          <p:cNvPr id="106" name="Google Shape;106;p21"/>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107" name="Google Shape;107;p21"/>
          <p:cNvSpPr txBox="1">
            <a:spLocks noGrp="1"/>
          </p:cNvSpPr>
          <p:nvPr>
            <p:ph type="title"/>
          </p:nvPr>
        </p:nvSpPr>
        <p:spPr>
          <a:xfrm>
            <a:off x="609600" y="792480"/>
            <a:ext cx="9448800" cy="188976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3600"/>
              <a:buFont typeface="Arial"/>
              <a:buNone/>
              <a:defRPr sz="4800"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108" name="Google Shape;108;p21"/>
          <p:cNvSpPr txBox="1">
            <a:spLocks noGrp="1"/>
          </p:cNvSpPr>
          <p:nvPr>
            <p:ph type="body" idx="1"/>
          </p:nvPr>
        </p:nvSpPr>
        <p:spPr>
          <a:xfrm>
            <a:off x="609600" y="2743200"/>
            <a:ext cx="9448800" cy="3230880"/>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800"/>
              <a:buFont typeface="Arial"/>
              <a:buNone/>
              <a:defRPr sz="24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2pPr>
            <a:lvl3pPr marL="1828754" marR="0" lvl="2" indent="-457189" algn="l" rtl="0">
              <a:lnSpc>
                <a:spcPct val="100000"/>
              </a:lnSpc>
              <a:spcBef>
                <a:spcPts val="8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57189" algn="l" rtl="0">
              <a:lnSpc>
                <a:spcPct val="100000"/>
              </a:lnSpc>
              <a:spcBef>
                <a:spcPts val="8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4pPr>
            <a:lvl5pPr marL="3047924" marR="0" lvl="4" indent="-457189" algn="l" rtl="0">
              <a:lnSpc>
                <a:spcPct val="100000"/>
              </a:lnSpc>
              <a:spcBef>
                <a:spcPts val="8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Tree>
    <p:extLst>
      <p:ext uri="{BB962C8B-B14F-4D97-AF65-F5344CB8AC3E}">
        <p14:creationId xmlns:p14="http://schemas.microsoft.com/office/powerpoint/2010/main" val="401294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tatement" preserve="1">
  <p:cSld name="Statement">
    <p:bg>
      <p:bgPr>
        <a:solidFill>
          <a:schemeClr val="dk2"/>
        </a:solidFill>
        <a:effectLst/>
      </p:bgPr>
    </p:bg>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609597" y="609599"/>
            <a:ext cx="7924800" cy="274320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accent2"/>
              </a:buClr>
              <a:buSzPts val="4000"/>
              <a:buFont typeface="Arial"/>
              <a:buNone/>
              <a:defRPr sz="5333" b="1" i="0" u="none" strike="noStrike" cap="none">
                <a:solidFill>
                  <a:schemeClr val="accent2"/>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111" name="Google Shape;111;p22"/>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12" name="Google Shape;112;p22"/>
          <p:cNvSpPr txBox="1">
            <a:spLocks noGrp="1"/>
          </p:cNvSpPr>
          <p:nvPr>
            <p:ph type="sldNum" idx="12"/>
          </p:nvPr>
        </p:nvSpPr>
        <p:spPr>
          <a:xfrm>
            <a:off x="11277600" y="6266688"/>
            <a:ext cx="304800"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lt1"/>
                </a:solidFill>
                <a:latin typeface="Arial"/>
                <a:ea typeface="Arial"/>
                <a:cs typeface="Arial"/>
                <a:sym typeface="Arial"/>
              </a:defRPr>
            </a:lvl1pPr>
            <a:lvl2pPr marL="0" marR="0" lvl="1" indent="0" algn="l" rtl="0">
              <a:spcBef>
                <a:spcPts val="0"/>
              </a:spcBef>
              <a:buNone/>
              <a:defRPr sz="1800">
                <a:solidFill>
                  <a:schemeClr val="lt1"/>
                </a:solidFill>
                <a:latin typeface="Arial"/>
                <a:ea typeface="Arial"/>
                <a:cs typeface="Arial"/>
                <a:sym typeface="Arial"/>
              </a:defRPr>
            </a:lvl2pPr>
            <a:lvl3pPr marL="0" marR="0" lvl="2" indent="0" algn="l" rtl="0">
              <a:spcBef>
                <a:spcPts val="0"/>
              </a:spcBef>
              <a:buNone/>
              <a:defRPr sz="1800">
                <a:solidFill>
                  <a:schemeClr val="lt1"/>
                </a:solidFill>
                <a:latin typeface="Arial"/>
                <a:ea typeface="Arial"/>
                <a:cs typeface="Arial"/>
                <a:sym typeface="Arial"/>
              </a:defRPr>
            </a:lvl3pPr>
            <a:lvl4pPr marL="0" marR="0" lvl="3" indent="0" algn="l" rtl="0">
              <a:spcBef>
                <a:spcPts val="0"/>
              </a:spcBef>
              <a:buNone/>
              <a:defRPr sz="1800">
                <a:solidFill>
                  <a:schemeClr val="lt1"/>
                </a:solidFill>
                <a:latin typeface="Arial"/>
                <a:ea typeface="Arial"/>
                <a:cs typeface="Arial"/>
                <a:sym typeface="Arial"/>
              </a:defRPr>
            </a:lvl4pPr>
            <a:lvl5pPr marL="0" marR="0" lvl="4" indent="0" algn="l" rtl="0">
              <a:spcBef>
                <a:spcPts val="0"/>
              </a:spcBef>
              <a:buNone/>
              <a:defRPr sz="1800">
                <a:solidFill>
                  <a:schemeClr val="lt1"/>
                </a:solidFill>
                <a:latin typeface="Arial"/>
                <a:ea typeface="Arial"/>
                <a:cs typeface="Arial"/>
                <a:sym typeface="Arial"/>
              </a:defRPr>
            </a:lvl5pPr>
            <a:lvl6pPr marL="0" marR="0" lvl="5" indent="0" algn="l" rtl="0">
              <a:spcBef>
                <a:spcPts val="0"/>
              </a:spcBef>
              <a:buNone/>
              <a:defRPr sz="1800">
                <a:solidFill>
                  <a:schemeClr val="lt1"/>
                </a:solidFill>
                <a:latin typeface="Arial"/>
                <a:ea typeface="Arial"/>
                <a:cs typeface="Arial"/>
                <a:sym typeface="Arial"/>
              </a:defRPr>
            </a:lvl6pPr>
            <a:lvl7pPr marL="0" marR="0" lvl="6" indent="0" algn="l" rtl="0">
              <a:spcBef>
                <a:spcPts val="0"/>
              </a:spcBef>
              <a:buNone/>
              <a:defRPr sz="1800">
                <a:solidFill>
                  <a:schemeClr val="lt1"/>
                </a:solidFill>
                <a:latin typeface="Arial"/>
                <a:ea typeface="Arial"/>
                <a:cs typeface="Arial"/>
                <a:sym typeface="Arial"/>
              </a:defRPr>
            </a:lvl7pPr>
            <a:lvl8pPr marL="0" marR="0" lvl="7" indent="0" algn="l" rtl="0">
              <a:spcBef>
                <a:spcPts val="0"/>
              </a:spcBef>
              <a:buNone/>
              <a:defRPr sz="1800">
                <a:solidFill>
                  <a:schemeClr val="lt1"/>
                </a:solidFill>
                <a:latin typeface="Arial"/>
                <a:ea typeface="Arial"/>
                <a:cs typeface="Arial"/>
                <a:sym typeface="Arial"/>
              </a:defRPr>
            </a:lvl8pPr>
            <a:lvl9pPr marL="0" marR="0" lvl="8" indent="0" algn="l" rtl="0">
              <a:spcBef>
                <a:spcPts val="0"/>
              </a:spcBef>
              <a:buNone/>
              <a:defRPr sz="1800">
                <a:solidFill>
                  <a:schemeClr val="lt1"/>
                </a:solidFill>
                <a:latin typeface="Arial"/>
                <a:ea typeface="Arial"/>
                <a:cs typeface="Arial"/>
                <a:sym typeface="Arial"/>
              </a:defRPr>
            </a:lvl9pPr>
          </a:lstStyle>
          <a:p>
            <a:fld id="{00000000-1234-1234-1234-123412341234}" type="slidenum">
              <a:rPr lang="en-US" smtClean="0"/>
              <a:pPr/>
              <a:t>‹#›</a:t>
            </a:fld>
            <a:endParaRPr lang="en-US"/>
          </a:p>
        </p:txBody>
      </p:sp>
      <p:sp>
        <p:nvSpPr>
          <p:cNvPr id="113" name="Google Shape;113;p22"/>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pic>
        <p:nvPicPr>
          <p:cNvPr id="114" name="Google Shape;114;p22"/>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375535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lternate Statement" preserve="1">
  <p:cSld name="Alternate Statement">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609600" y="609599"/>
            <a:ext cx="7924800" cy="274320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4000"/>
              <a:buFont typeface="Arial"/>
              <a:buNone/>
              <a:defRPr sz="5333"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117" name="Google Shape;117;p23"/>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8" name="Google Shape;118;p23"/>
          <p:cNvSpPr txBox="1">
            <a:spLocks noGrp="1"/>
          </p:cNvSpPr>
          <p:nvPr>
            <p:ph type="sldNum" idx="12"/>
          </p:nvPr>
        </p:nvSpPr>
        <p:spPr>
          <a:xfrm>
            <a:off x="11277600" y="6266688"/>
            <a:ext cx="304800"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1779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ENT_Master_Deck-One Statement and Picture" preserve="1">
  <p:cSld name="ENT_Master_Deck-One Statement and Picture">
    <p:spTree>
      <p:nvGrpSpPr>
        <p:cNvPr id="1" name="Shape 119"/>
        <p:cNvGrpSpPr/>
        <p:nvPr/>
      </p:nvGrpSpPr>
      <p:grpSpPr>
        <a:xfrm>
          <a:off x="0" y="0"/>
          <a:ext cx="0" cy="0"/>
          <a:chOff x="0" y="0"/>
          <a:chExt cx="0" cy="0"/>
        </a:xfrm>
      </p:grpSpPr>
      <p:sp>
        <p:nvSpPr>
          <p:cNvPr id="120" name="Google Shape;120;p24"/>
          <p:cNvSpPr>
            <a:spLocks noGrp="1"/>
          </p:cNvSpPr>
          <p:nvPr>
            <p:ph type="pic" idx="2"/>
          </p:nvPr>
        </p:nvSpPr>
        <p:spPr>
          <a:xfrm>
            <a:off x="6096000" y="0"/>
            <a:ext cx="6096000" cy="6858000"/>
          </a:xfrm>
          <a:prstGeom prst="rect">
            <a:avLst/>
          </a:prstGeom>
          <a:noFill/>
          <a:ln>
            <a:noFill/>
          </a:ln>
        </p:spPr>
        <p:txBody>
          <a:bodyPr spcFirstLastPara="1" wrap="square" lIns="0" tIns="0" rIns="0" bIns="0" anchor="ctr" anchorCtr="0"/>
          <a:lstStyle>
            <a:lvl1pPr marR="0" lvl="0" algn="ctr" rtl="0">
              <a:lnSpc>
                <a:spcPct val="100000"/>
              </a:lnSpc>
              <a:spcBef>
                <a:spcPts val="8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21" name="Google Shape;121;p24"/>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2" name="Google Shape;122;p24"/>
          <p:cNvSpPr txBox="1">
            <a:spLocks noGrp="1"/>
          </p:cNvSpPr>
          <p:nvPr>
            <p:ph type="body" idx="1"/>
          </p:nvPr>
        </p:nvSpPr>
        <p:spPr>
          <a:xfrm>
            <a:off x="585788" y="609601"/>
            <a:ext cx="4998720" cy="976313"/>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23" name="Google Shape;123;p24"/>
          <p:cNvSpPr txBox="1">
            <a:spLocks noGrp="1"/>
          </p:cNvSpPr>
          <p:nvPr>
            <p:ph type="body" idx="3"/>
          </p:nvPr>
        </p:nvSpPr>
        <p:spPr>
          <a:xfrm>
            <a:off x="585788" y="1689937"/>
            <a:ext cx="5057775" cy="914401"/>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24" name="Google Shape;124;p24"/>
          <p:cNvSpPr txBox="1">
            <a:spLocks noGrp="1"/>
          </p:cNvSpPr>
          <p:nvPr>
            <p:ph type="body" idx="4"/>
          </p:nvPr>
        </p:nvSpPr>
        <p:spPr>
          <a:xfrm>
            <a:off x="585788" y="2975811"/>
            <a:ext cx="5029200" cy="2757487"/>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25" name="Google Shape;125;p24"/>
          <p:cNvSpPr/>
          <p:nvPr/>
        </p:nvSpPr>
        <p:spPr>
          <a:xfrm>
            <a:off x="4023360" y="6286977"/>
            <a:ext cx="1920240" cy="446276"/>
          </a:xfrm>
          <a:prstGeom prst="rect">
            <a:avLst/>
          </a:prstGeom>
          <a:noFill/>
          <a:ln>
            <a:noFill/>
          </a:ln>
        </p:spPr>
        <p:txBody>
          <a:bodyPr spcFirstLastPara="1" wrap="square" lIns="121900" tIns="60933" rIns="121900" bIns="60933" anchor="t" anchorCtr="0">
            <a:no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Confidential and proprietary materials for authorized Verizon personnel and outside agencies only.</a:t>
            </a:r>
            <a:endParaRPr sz="1867"/>
          </a:p>
        </p:txBody>
      </p:sp>
      <p:sp>
        <p:nvSpPr>
          <p:cNvPr id="126" name="Google Shape;126;p24"/>
          <p:cNvSpPr/>
          <p:nvPr/>
        </p:nvSpPr>
        <p:spPr>
          <a:xfrm>
            <a:off x="451103" y="5919215"/>
            <a:ext cx="1483359" cy="78638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152726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64">
          <p15:clr>
            <a:srgbClr val="FBAE40"/>
          </p15:clr>
        </p15:guide>
        <p15:guide id="2" pos="27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SMB_Master_Deck-One Statement and Picture" preserve="1">
  <p:cSld name="SMB_Master_Deck-One Statement and Picture">
    <p:spTree>
      <p:nvGrpSpPr>
        <p:cNvPr id="1" name="Shape 127"/>
        <p:cNvGrpSpPr/>
        <p:nvPr/>
      </p:nvGrpSpPr>
      <p:grpSpPr>
        <a:xfrm>
          <a:off x="0" y="0"/>
          <a:ext cx="0" cy="0"/>
          <a:chOff x="0" y="0"/>
          <a:chExt cx="0" cy="0"/>
        </a:xfrm>
      </p:grpSpPr>
      <p:sp>
        <p:nvSpPr>
          <p:cNvPr id="128" name="Google Shape;128;p25"/>
          <p:cNvSpPr>
            <a:spLocks noGrp="1"/>
          </p:cNvSpPr>
          <p:nvPr>
            <p:ph type="pic" idx="2"/>
          </p:nvPr>
        </p:nvSpPr>
        <p:spPr>
          <a:xfrm>
            <a:off x="6096000" y="0"/>
            <a:ext cx="6096000" cy="6858000"/>
          </a:xfrm>
          <a:prstGeom prst="rect">
            <a:avLst/>
          </a:prstGeom>
          <a:noFill/>
          <a:ln>
            <a:noFill/>
          </a:ln>
        </p:spPr>
        <p:txBody>
          <a:bodyPr spcFirstLastPara="1" wrap="square" lIns="0" tIns="0" rIns="0" bIns="0" anchor="ctr" anchorCtr="0"/>
          <a:lstStyle>
            <a:lvl1pPr marR="0" lvl="0" algn="ctr" rtl="0">
              <a:lnSpc>
                <a:spcPct val="100000"/>
              </a:lnSpc>
              <a:spcBef>
                <a:spcPts val="8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29" name="Google Shape;129;p25"/>
          <p:cNvSpPr txBox="1">
            <a:spLocks noGrp="1"/>
          </p:cNvSpPr>
          <p:nvPr>
            <p:ph type="body" idx="1"/>
          </p:nvPr>
        </p:nvSpPr>
        <p:spPr>
          <a:xfrm>
            <a:off x="585788" y="609601"/>
            <a:ext cx="4998720" cy="976313"/>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30" name="Google Shape;130;p25"/>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1" name="Google Shape;131;p25"/>
          <p:cNvSpPr txBox="1">
            <a:spLocks noGrp="1"/>
          </p:cNvSpPr>
          <p:nvPr>
            <p:ph type="body" idx="3"/>
          </p:nvPr>
        </p:nvSpPr>
        <p:spPr>
          <a:xfrm>
            <a:off x="585788" y="1914526"/>
            <a:ext cx="5057775" cy="914401"/>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32" name="Google Shape;132;p25"/>
          <p:cNvSpPr txBox="1">
            <a:spLocks noGrp="1"/>
          </p:cNvSpPr>
          <p:nvPr>
            <p:ph type="body" idx="4"/>
          </p:nvPr>
        </p:nvSpPr>
        <p:spPr>
          <a:xfrm>
            <a:off x="585788" y="3200402"/>
            <a:ext cx="5029200" cy="2757487"/>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33" name="Google Shape;133;p25"/>
          <p:cNvSpPr/>
          <p:nvPr/>
        </p:nvSpPr>
        <p:spPr>
          <a:xfrm>
            <a:off x="4023360" y="6286977"/>
            <a:ext cx="1920240" cy="446276"/>
          </a:xfrm>
          <a:prstGeom prst="rect">
            <a:avLst/>
          </a:prstGeom>
          <a:noFill/>
          <a:ln>
            <a:noFill/>
          </a:ln>
        </p:spPr>
        <p:txBody>
          <a:bodyPr spcFirstLastPara="1" wrap="square" lIns="121900" tIns="60933" rIns="121900" bIns="60933" anchor="t" anchorCtr="0">
            <a:no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Confidential and proprietary materials for authorized Verizon personnel and outside agencies only.</a:t>
            </a:r>
            <a:endParaRPr sz="1867"/>
          </a:p>
        </p:txBody>
      </p:sp>
      <p:sp>
        <p:nvSpPr>
          <p:cNvPr id="134" name="Google Shape;134;p25"/>
          <p:cNvSpPr/>
          <p:nvPr/>
        </p:nvSpPr>
        <p:spPr>
          <a:xfrm>
            <a:off x="451103" y="5919215"/>
            <a:ext cx="1483359" cy="78638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84751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64">
          <p15:clr>
            <a:srgbClr val="FBAE40"/>
          </p15:clr>
        </p15:guide>
        <p15:guide id="2" pos="27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NWF_Master_Deck-One Statement and Picture" preserve="1">
  <p:cSld name="NWF_Master_Deck-One Statement and Picture">
    <p:spTree>
      <p:nvGrpSpPr>
        <p:cNvPr id="1" name="Shape 135"/>
        <p:cNvGrpSpPr/>
        <p:nvPr/>
      </p:nvGrpSpPr>
      <p:grpSpPr>
        <a:xfrm>
          <a:off x="0" y="0"/>
          <a:ext cx="0" cy="0"/>
          <a:chOff x="0" y="0"/>
          <a:chExt cx="0" cy="0"/>
        </a:xfrm>
      </p:grpSpPr>
      <p:sp>
        <p:nvSpPr>
          <p:cNvPr id="136" name="Google Shape;136;p26"/>
          <p:cNvSpPr>
            <a:spLocks noGrp="1"/>
          </p:cNvSpPr>
          <p:nvPr>
            <p:ph type="pic" idx="2"/>
          </p:nvPr>
        </p:nvSpPr>
        <p:spPr>
          <a:xfrm>
            <a:off x="6096000" y="0"/>
            <a:ext cx="6096000" cy="6858000"/>
          </a:xfrm>
          <a:prstGeom prst="rect">
            <a:avLst/>
          </a:prstGeom>
          <a:noFill/>
          <a:ln>
            <a:noFill/>
          </a:ln>
        </p:spPr>
        <p:txBody>
          <a:bodyPr spcFirstLastPara="1" wrap="square" lIns="0" tIns="0" rIns="0" bIns="0" anchor="ctr" anchorCtr="0"/>
          <a:lstStyle>
            <a:lvl1pPr marR="0" lvl="0" algn="ctr" rtl="0">
              <a:lnSpc>
                <a:spcPct val="100000"/>
              </a:lnSpc>
              <a:spcBef>
                <a:spcPts val="8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37" name="Google Shape;137;p26"/>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8" name="Google Shape;138;p26"/>
          <p:cNvSpPr txBox="1">
            <a:spLocks noGrp="1"/>
          </p:cNvSpPr>
          <p:nvPr>
            <p:ph type="body" idx="1"/>
          </p:nvPr>
        </p:nvSpPr>
        <p:spPr>
          <a:xfrm>
            <a:off x="585788" y="609601"/>
            <a:ext cx="4998720" cy="976313"/>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39" name="Google Shape;139;p26"/>
          <p:cNvSpPr txBox="1">
            <a:spLocks noGrp="1"/>
          </p:cNvSpPr>
          <p:nvPr>
            <p:ph type="body" idx="3"/>
          </p:nvPr>
        </p:nvSpPr>
        <p:spPr>
          <a:xfrm>
            <a:off x="585788" y="1914526"/>
            <a:ext cx="5057775" cy="914401"/>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40" name="Google Shape;140;p26"/>
          <p:cNvSpPr txBox="1">
            <a:spLocks noGrp="1"/>
          </p:cNvSpPr>
          <p:nvPr>
            <p:ph type="body" idx="4"/>
          </p:nvPr>
        </p:nvSpPr>
        <p:spPr>
          <a:xfrm>
            <a:off x="585788" y="3200402"/>
            <a:ext cx="5029200" cy="2757487"/>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41" name="Google Shape;141;p26"/>
          <p:cNvSpPr/>
          <p:nvPr/>
        </p:nvSpPr>
        <p:spPr>
          <a:xfrm>
            <a:off x="4023360" y="6286977"/>
            <a:ext cx="1920240" cy="446276"/>
          </a:xfrm>
          <a:prstGeom prst="rect">
            <a:avLst/>
          </a:prstGeom>
          <a:noFill/>
          <a:ln>
            <a:noFill/>
          </a:ln>
        </p:spPr>
        <p:txBody>
          <a:bodyPr spcFirstLastPara="1" wrap="square" lIns="121900" tIns="60933" rIns="121900" bIns="60933" anchor="t" anchorCtr="0">
            <a:no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Confidential and proprietary materials for authorized Verizon personnel and outside agencies only.</a:t>
            </a:r>
            <a:endParaRPr sz="1867"/>
          </a:p>
        </p:txBody>
      </p:sp>
      <p:sp>
        <p:nvSpPr>
          <p:cNvPr id="142" name="Google Shape;142;p26"/>
          <p:cNvSpPr/>
          <p:nvPr/>
        </p:nvSpPr>
        <p:spPr>
          <a:xfrm>
            <a:off x="451103" y="5919215"/>
            <a:ext cx="1483359" cy="78638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103861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64">
          <p15:clr>
            <a:srgbClr val="FBAE40"/>
          </p15:clr>
        </p15:guide>
        <p15:guide id="2" pos="27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One Statement and Picture" preserve="1">
  <p:cSld name="One Statement and Picture">
    <p:spTree>
      <p:nvGrpSpPr>
        <p:cNvPr id="1" name="Shape 143"/>
        <p:cNvGrpSpPr/>
        <p:nvPr/>
      </p:nvGrpSpPr>
      <p:grpSpPr>
        <a:xfrm>
          <a:off x="0" y="0"/>
          <a:ext cx="0" cy="0"/>
          <a:chOff x="0" y="0"/>
          <a:chExt cx="0" cy="0"/>
        </a:xfrm>
      </p:grpSpPr>
      <p:sp>
        <p:nvSpPr>
          <p:cNvPr id="144" name="Google Shape;144;p27"/>
          <p:cNvSpPr>
            <a:spLocks noGrp="1"/>
          </p:cNvSpPr>
          <p:nvPr>
            <p:ph type="pic" idx="2"/>
          </p:nvPr>
        </p:nvSpPr>
        <p:spPr>
          <a:xfrm>
            <a:off x="6096000" y="0"/>
            <a:ext cx="6096000" cy="6858000"/>
          </a:xfrm>
          <a:prstGeom prst="rect">
            <a:avLst/>
          </a:prstGeom>
          <a:noFill/>
          <a:ln>
            <a:noFill/>
          </a:ln>
        </p:spPr>
        <p:txBody>
          <a:bodyPr spcFirstLastPara="1" wrap="square" lIns="0" tIns="0" rIns="0" bIns="0" anchor="ctr" anchorCtr="0"/>
          <a:lstStyle>
            <a:lvl1pPr marR="0" lvl="0" algn="ctr" rtl="0">
              <a:lnSpc>
                <a:spcPct val="100000"/>
              </a:lnSpc>
              <a:spcBef>
                <a:spcPts val="8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45" name="Google Shape;145;p27"/>
          <p:cNvSpPr txBox="1">
            <a:spLocks noGrp="1"/>
          </p:cNvSpPr>
          <p:nvPr>
            <p:ph type="body" idx="1"/>
          </p:nvPr>
        </p:nvSpPr>
        <p:spPr>
          <a:xfrm>
            <a:off x="609599" y="609600"/>
            <a:ext cx="4998720" cy="5362832"/>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46" name="Google Shape;146;p27"/>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7" name="Google Shape;147;p27"/>
          <p:cNvSpPr/>
          <p:nvPr/>
        </p:nvSpPr>
        <p:spPr>
          <a:xfrm>
            <a:off x="451103" y="5919215"/>
            <a:ext cx="1483359" cy="78638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280593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1_ENT_One Statement and Picture" preserve="1">
  <p:cSld name="1_ENT_One Statement and Picture">
    <p:spTree>
      <p:nvGrpSpPr>
        <p:cNvPr id="1" name="Shape 148"/>
        <p:cNvGrpSpPr/>
        <p:nvPr/>
      </p:nvGrpSpPr>
      <p:grpSpPr>
        <a:xfrm>
          <a:off x="0" y="0"/>
          <a:ext cx="0" cy="0"/>
          <a:chOff x="0" y="0"/>
          <a:chExt cx="0" cy="0"/>
        </a:xfrm>
      </p:grpSpPr>
      <p:sp>
        <p:nvSpPr>
          <p:cNvPr id="149" name="Google Shape;149;p28"/>
          <p:cNvSpPr>
            <a:spLocks noGrp="1"/>
          </p:cNvSpPr>
          <p:nvPr>
            <p:ph type="pic" idx="2"/>
          </p:nvPr>
        </p:nvSpPr>
        <p:spPr>
          <a:xfrm>
            <a:off x="6096000" y="0"/>
            <a:ext cx="6096000" cy="6858000"/>
          </a:xfrm>
          <a:prstGeom prst="rect">
            <a:avLst/>
          </a:prstGeom>
          <a:noFill/>
          <a:ln>
            <a:noFill/>
          </a:ln>
        </p:spPr>
        <p:txBody>
          <a:bodyPr spcFirstLastPara="1" wrap="square" lIns="0" tIns="0" rIns="0" bIns="0" anchor="ctr" anchorCtr="0"/>
          <a:lstStyle>
            <a:lvl1pPr marR="0" lvl="0" algn="ctr" rtl="0">
              <a:lnSpc>
                <a:spcPct val="100000"/>
              </a:lnSpc>
              <a:spcBef>
                <a:spcPts val="8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50" name="Google Shape;150;p28"/>
          <p:cNvSpPr txBox="1">
            <a:spLocks noGrp="1"/>
          </p:cNvSpPr>
          <p:nvPr>
            <p:ph type="body" idx="1"/>
          </p:nvPr>
        </p:nvSpPr>
        <p:spPr>
          <a:xfrm>
            <a:off x="609599" y="609600"/>
            <a:ext cx="4998720" cy="5362832"/>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20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51" name="Google Shape;151;p28"/>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2" name="Google Shape;152;p28"/>
          <p:cNvSpPr/>
          <p:nvPr/>
        </p:nvSpPr>
        <p:spPr>
          <a:xfrm>
            <a:off x="3523129" y="6286777"/>
            <a:ext cx="2286000" cy="338555"/>
          </a:xfrm>
          <a:prstGeom prst="rect">
            <a:avLst/>
          </a:prstGeom>
          <a:noFill/>
          <a:ln>
            <a:noFill/>
          </a:ln>
        </p:spPr>
        <p:txBody>
          <a:bodyPr spcFirstLastPara="1" wrap="square" lIns="121900" tIns="60933" rIns="121900" bIns="60933" anchor="t" anchorCtr="0">
            <a:no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Confidential and proprietary materials for authorized Verizon personnel and outside agencies only.</a:t>
            </a:r>
            <a:endParaRPr sz="1867"/>
          </a:p>
        </p:txBody>
      </p:sp>
      <p:sp>
        <p:nvSpPr>
          <p:cNvPr id="153" name="Google Shape;153;p28"/>
          <p:cNvSpPr/>
          <p:nvPr/>
        </p:nvSpPr>
        <p:spPr>
          <a:xfrm>
            <a:off x="451103" y="5919215"/>
            <a:ext cx="1483359" cy="78638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395526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415BE5-F1CE-4B5B-A4AF-5C3A431D0339}" type="datetimeFigureOut">
              <a:rPr lang="en-GB" smtClean="0"/>
              <a:t>04/07/2019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DB1FB26-DEA8-492B-82EF-2D2CA974B2B5}" type="slidenum">
              <a:rPr lang="en-GB" smtClean="0"/>
              <a:t>‹#›</a:t>
            </a:fld>
            <a:endParaRPr lang="en-GB"/>
          </a:p>
        </p:txBody>
      </p:sp>
    </p:spTree>
    <p:extLst>
      <p:ext uri="{BB962C8B-B14F-4D97-AF65-F5344CB8AC3E}">
        <p14:creationId xmlns:p14="http://schemas.microsoft.com/office/powerpoint/2010/main" val="342086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SMB_One Statement and Picture" preserve="1">
  <p:cSld name="SMB_One Statement and Picture">
    <p:spTree>
      <p:nvGrpSpPr>
        <p:cNvPr id="1" name="Shape 154"/>
        <p:cNvGrpSpPr/>
        <p:nvPr/>
      </p:nvGrpSpPr>
      <p:grpSpPr>
        <a:xfrm>
          <a:off x="0" y="0"/>
          <a:ext cx="0" cy="0"/>
          <a:chOff x="0" y="0"/>
          <a:chExt cx="0" cy="0"/>
        </a:xfrm>
      </p:grpSpPr>
      <p:sp>
        <p:nvSpPr>
          <p:cNvPr id="155" name="Google Shape;155;p29"/>
          <p:cNvSpPr>
            <a:spLocks noGrp="1"/>
          </p:cNvSpPr>
          <p:nvPr>
            <p:ph type="pic" idx="2"/>
          </p:nvPr>
        </p:nvSpPr>
        <p:spPr>
          <a:xfrm>
            <a:off x="6096000" y="0"/>
            <a:ext cx="6096000" cy="6858000"/>
          </a:xfrm>
          <a:prstGeom prst="rect">
            <a:avLst/>
          </a:prstGeom>
          <a:noFill/>
          <a:ln>
            <a:noFill/>
          </a:ln>
        </p:spPr>
        <p:txBody>
          <a:bodyPr spcFirstLastPara="1" wrap="square" lIns="0" tIns="0" rIns="0" bIns="0" anchor="ctr" anchorCtr="0"/>
          <a:lstStyle>
            <a:lvl1pPr marR="0" lvl="0" algn="ctr" rtl="0">
              <a:lnSpc>
                <a:spcPct val="100000"/>
              </a:lnSpc>
              <a:spcBef>
                <a:spcPts val="8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56" name="Google Shape;156;p29"/>
          <p:cNvSpPr txBox="1">
            <a:spLocks noGrp="1"/>
          </p:cNvSpPr>
          <p:nvPr>
            <p:ph type="body" idx="1"/>
          </p:nvPr>
        </p:nvSpPr>
        <p:spPr>
          <a:xfrm>
            <a:off x="609599" y="609600"/>
            <a:ext cx="4998720" cy="5362832"/>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57" name="Google Shape;157;p29"/>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8" name="Google Shape;158;p29"/>
          <p:cNvSpPr/>
          <p:nvPr/>
        </p:nvSpPr>
        <p:spPr>
          <a:xfrm>
            <a:off x="3697941" y="6313871"/>
            <a:ext cx="2245659" cy="446276"/>
          </a:xfrm>
          <a:prstGeom prst="rect">
            <a:avLst/>
          </a:prstGeom>
          <a:noFill/>
          <a:ln>
            <a:noFill/>
          </a:ln>
        </p:spPr>
        <p:txBody>
          <a:bodyPr spcFirstLastPara="1" wrap="square" lIns="121900" tIns="60933" rIns="121900" bIns="60933" anchor="t" anchorCtr="0">
            <a:no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Confidential and proprietary materials for authorized Verizon personnel and outside agencies only.</a:t>
            </a:r>
            <a:endParaRPr sz="1867"/>
          </a:p>
        </p:txBody>
      </p:sp>
      <p:sp>
        <p:nvSpPr>
          <p:cNvPr id="159" name="Google Shape;159;p29"/>
          <p:cNvSpPr/>
          <p:nvPr/>
        </p:nvSpPr>
        <p:spPr>
          <a:xfrm>
            <a:off x="451103" y="5919215"/>
            <a:ext cx="1483359" cy="78638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1504964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1_NWF_One Statement and Picture" preserve="1">
  <p:cSld name="1_NWF_One Statement and Picture">
    <p:spTree>
      <p:nvGrpSpPr>
        <p:cNvPr id="1" name="Shape 160"/>
        <p:cNvGrpSpPr/>
        <p:nvPr/>
      </p:nvGrpSpPr>
      <p:grpSpPr>
        <a:xfrm>
          <a:off x="0" y="0"/>
          <a:ext cx="0" cy="0"/>
          <a:chOff x="0" y="0"/>
          <a:chExt cx="0" cy="0"/>
        </a:xfrm>
      </p:grpSpPr>
      <p:sp>
        <p:nvSpPr>
          <p:cNvPr id="161" name="Google Shape;161;p30"/>
          <p:cNvSpPr>
            <a:spLocks noGrp="1"/>
          </p:cNvSpPr>
          <p:nvPr>
            <p:ph type="pic" idx="2"/>
          </p:nvPr>
        </p:nvSpPr>
        <p:spPr>
          <a:xfrm>
            <a:off x="6096000" y="0"/>
            <a:ext cx="6096000" cy="6858000"/>
          </a:xfrm>
          <a:prstGeom prst="rect">
            <a:avLst/>
          </a:prstGeom>
          <a:noFill/>
          <a:ln>
            <a:noFill/>
          </a:ln>
        </p:spPr>
        <p:txBody>
          <a:bodyPr spcFirstLastPara="1" wrap="square" lIns="0" tIns="0" rIns="0" bIns="0" anchor="ctr" anchorCtr="0"/>
          <a:lstStyle>
            <a:lvl1pPr marR="0" lvl="0" algn="ctr" rtl="0">
              <a:lnSpc>
                <a:spcPct val="100000"/>
              </a:lnSpc>
              <a:spcBef>
                <a:spcPts val="8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62" name="Google Shape;162;p30"/>
          <p:cNvSpPr txBox="1">
            <a:spLocks noGrp="1"/>
          </p:cNvSpPr>
          <p:nvPr>
            <p:ph type="body" idx="1"/>
          </p:nvPr>
        </p:nvSpPr>
        <p:spPr>
          <a:xfrm>
            <a:off x="609599" y="609600"/>
            <a:ext cx="4998720" cy="5362832"/>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pic>
        <p:nvPicPr>
          <p:cNvPr id="163" name="Google Shape;163;p30"/>
          <p:cNvPicPr preferRelativeResize="0"/>
          <p:nvPr/>
        </p:nvPicPr>
        <p:blipFill rotWithShape="1">
          <a:blip r:embed="rId2">
            <a:alphaModFix/>
          </a:blip>
          <a:srcRect/>
          <a:stretch/>
        </p:blipFill>
        <p:spPr>
          <a:xfrm>
            <a:off x="471764" y="6144899"/>
            <a:ext cx="1426464" cy="530405"/>
          </a:xfrm>
          <a:prstGeom prst="rect">
            <a:avLst/>
          </a:prstGeom>
          <a:noFill/>
          <a:ln>
            <a:noFill/>
          </a:ln>
        </p:spPr>
      </p:pic>
      <p:sp>
        <p:nvSpPr>
          <p:cNvPr id="164" name="Google Shape;164;p30"/>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5" name="Google Shape;165;p30"/>
          <p:cNvSpPr/>
          <p:nvPr/>
        </p:nvSpPr>
        <p:spPr>
          <a:xfrm>
            <a:off x="3697941" y="6313871"/>
            <a:ext cx="2245659" cy="446276"/>
          </a:xfrm>
          <a:prstGeom prst="rect">
            <a:avLst/>
          </a:prstGeom>
          <a:noFill/>
          <a:ln>
            <a:noFill/>
          </a:ln>
        </p:spPr>
        <p:txBody>
          <a:bodyPr spcFirstLastPara="1" wrap="square" lIns="121900" tIns="60933" rIns="121900" bIns="60933" anchor="t" anchorCtr="0">
            <a:no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Confidential and proprietary materials for authorized Verizon personnel and outside agencies only.</a:t>
            </a:r>
            <a:endParaRPr sz="1867"/>
          </a:p>
        </p:txBody>
      </p:sp>
    </p:spTree>
    <p:extLst>
      <p:ext uri="{BB962C8B-B14F-4D97-AF65-F5344CB8AC3E}">
        <p14:creationId xmlns:p14="http://schemas.microsoft.com/office/powerpoint/2010/main" val="3408536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ENT | 1_Text and One Picture" preserve="1">
  <p:cSld name="ENT | 1_Text and One Picture">
    <p:spTree>
      <p:nvGrpSpPr>
        <p:cNvPr id="1" name="Shape 166"/>
        <p:cNvGrpSpPr/>
        <p:nvPr/>
      </p:nvGrpSpPr>
      <p:grpSpPr>
        <a:xfrm>
          <a:off x="0" y="0"/>
          <a:ext cx="0" cy="0"/>
          <a:chOff x="0" y="0"/>
          <a:chExt cx="0" cy="0"/>
        </a:xfrm>
      </p:grpSpPr>
      <p:sp>
        <p:nvSpPr>
          <p:cNvPr id="167" name="Google Shape;167;p31"/>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8" name="Google Shape;168;p31"/>
          <p:cNvSpPr txBox="1">
            <a:spLocks noGrp="1"/>
          </p:cNvSpPr>
          <p:nvPr>
            <p:ph type="body" idx="1"/>
          </p:nvPr>
        </p:nvSpPr>
        <p:spPr>
          <a:xfrm>
            <a:off x="609600" y="792480"/>
            <a:ext cx="10972800" cy="731520"/>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2pPr>
            <a:lvl3pPr marL="1828754" marR="0" lvl="2"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69" name="Google Shape;169;p31"/>
          <p:cNvSpPr>
            <a:spLocks noGrp="1"/>
          </p:cNvSpPr>
          <p:nvPr>
            <p:ph type="pic" idx="2"/>
          </p:nvPr>
        </p:nvSpPr>
        <p:spPr>
          <a:xfrm>
            <a:off x="5669280" y="1619423"/>
            <a:ext cx="5913120" cy="3818860"/>
          </a:xfrm>
          <a:prstGeom prst="rect">
            <a:avLst/>
          </a:prstGeom>
          <a:noFill/>
          <a:ln>
            <a:noFill/>
          </a:ln>
        </p:spPr>
        <p:txBody>
          <a:bodyPr spcFirstLastPara="1" wrap="square" lIns="0" tIns="0" rIns="0" bIns="0" anchor="ctr" anchorCtr="0"/>
          <a:lstStyle>
            <a:lvl1pPr marR="0" lvl="0" algn="ctr"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70" name="Google Shape;170;p31"/>
          <p:cNvSpPr txBox="1">
            <a:spLocks noGrp="1"/>
          </p:cNvSpPr>
          <p:nvPr>
            <p:ph type="body" idx="3"/>
          </p:nvPr>
        </p:nvSpPr>
        <p:spPr>
          <a:xfrm>
            <a:off x="5669280" y="5539779"/>
            <a:ext cx="5913120" cy="429223"/>
          </a:xfrm>
          <a:prstGeom prst="rect">
            <a:avLst/>
          </a:prstGeom>
          <a:noFill/>
          <a:ln>
            <a:noFill/>
          </a:ln>
        </p:spPr>
        <p:txBody>
          <a:bodyPr spcFirstLastPara="1" wrap="square" lIns="0" tIns="0" rIns="0" bIns="0" anchor="t" anchorCtr="0"/>
          <a:lstStyle>
            <a:lvl1pPr marL="609585" marR="0" lvl="0"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1pPr>
            <a:lvl2pPr marL="1219170" marR="0" lvl="1"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2pPr>
            <a:lvl3pPr marL="1828754" marR="0" lvl="2"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3pPr>
            <a:lvl4pPr marL="2438339" marR="0" lvl="3"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4pPr>
            <a:lvl5pPr marL="3047924" marR="0" lvl="4"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cxnSp>
        <p:nvCxnSpPr>
          <p:cNvPr id="171" name="Google Shape;171;p31"/>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172" name="Google Shape;172;p31"/>
          <p:cNvSpPr txBox="1">
            <a:spLocks noGrp="1"/>
          </p:cNvSpPr>
          <p:nvPr>
            <p:ph type="body" idx="4"/>
          </p:nvPr>
        </p:nvSpPr>
        <p:spPr>
          <a:xfrm>
            <a:off x="612648" y="1618489"/>
            <a:ext cx="4754880" cy="4365217"/>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2pPr>
            <a:lvl3pPr marL="1828754" marR="0" lvl="2"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Tree>
    <p:extLst>
      <p:ext uri="{BB962C8B-B14F-4D97-AF65-F5344CB8AC3E}">
        <p14:creationId xmlns:p14="http://schemas.microsoft.com/office/powerpoint/2010/main" val="207548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MB | 1_Text and One Picture" preserve="1">
  <p:cSld name="SMB | 1_Text and One Picture">
    <p:spTree>
      <p:nvGrpSpPr>
        <p:cNvPr id="1" name="Shape 173"/>
        <p:cNvGrpSpPr/>
        <p:nvPr/>
      </p:nvGrpSpPr>
      <p:grpSpPr>
        <a:xfrm>
          <a:off x="0" y="0"/>
          <a:ext cx="0" cy="0"/>
          <a:chOff x="0" y="0"/>
          <a:chExt cx="0" cy="0"/>
        </a:xfrm>
      </p:grpSpPr>
      <p:sp>
        <p:nvSpPr>
          <p:cNvPr id="174" name="Google Shape;174;p32"/>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5" name="Google Shape;175;p32"/>
          <p:cNvSpPr>
            <a:spLocks noGrp="1"/>
          </p:cNvSpPr>
          <p:nvPr>
            <p:ph type="pic" idx="2"/>
          </p:nvPr>
        </p:nvSpPr>
        <p:spPr>
          <a:xfrm>
            <a:off x="5669280" y="1619423"/>
            <a:ext cx="5913120" cy="3818860"/>
          </a:xfrm>
          <a:prstGeom prst="rect">
            <a:avLst/>
          </a:prstGeom>
          <a:noFill/>
          <a:ln>
            <a:noFill/>
          </a:ln>
        </p:spPr>
        <p:txBody>
          <a:bodyPr spcFirstLastPara="1" wrap="square" lIns="0" tIns="0" rIns="0" bIns="0" anchor="ctr" anchorCtr="0"/>
          <a:lstStyle>
            <a:lvl1pPr marR="0" lvl="0" algn="ctr"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76" name="Google Shape;176;p32"/>
          <p:cNvSpPr txBox="1">
            <a:spLocks noGrp="1"/>
          </p:cNvSpPr>
          <p:nvPr>
            <p:ph type="body" idx="1"/>
          </p:nvPr>
        </p:nvSpPr>
        <p:spPr>
          <a:xfrm>
            <a:off x="5669280" y="5539779"/>
            <a:ext cx="5913120" cy="429223"/>
          </a:xfrm>
          <a:prstGeom prst="rect">
            <a:avLst/>
          </a:prstGeom>
          <a:noFill/>
          <a:ln>
            <a:noFill/>
          </a:ln>
        </p:spPr>
        <p:txBody>
          <a:bodyPr spcFirstLastPara="1" wrap="square" lIns="0" tIns="0" rIns="0" bIns="0" anchor="t" anchorCtr="0"/>
          <a:lstStyle>
            <a:lvl1pPr marL="609585" marR="0" lvl="0"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1pPr>
            <a:lvl2pPr marL="1219170" marR="0" lvl="1"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2pPr>
            <a:lvl3pPr marL="1828754" marR="0" lvl="2"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3pPr>
            <a:lvl4pPr marL="2438339" marR="0" lvl="3"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4pPr>
            <a:lvl5pPr marL="3047924" marR="0" lvl="4"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cxnSp>
        <p:nvCxnSpPr>
          <p:cNvPr id="177" name="Google Shape;177;p32"/>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178" name="Google Shape;178;p32"/>
          <p:cNvSpPr txBox="1">
            <a:spLocks noGrp="1"/>
          </p:cNvSpPr>
          <p:nvPr>
            <p:ph type="body" idx="3"/>
          </p:nvPr>
        </p:nvSpPr>
        <p:spPr>
          <a:xfrm>
            <a:off x="609600" y="792480"/>
            <a:ext cx="10972800" cy="731520"/>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2pPr>
            <a:lvl3pPr marL="1828754" marR="0" lvl="2"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79" name="Google Shape;179;p32"/>
          <p:cNvSpPr txBox="1">
            <a:spLocks noGrp="1"/>
          </p:cNvSpPr>
          <p:nvPr>
            <p:ph type="body" idx="4"/>
          </p:nvPr>
        </p:nvSpPr>
        <p:spPr>
          <a:xfrm>
            <a:off x="612648" y="1618489"/>
            <a:ext cx="4754880" cy="4365217"/>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2pPr>
            <a:lvl3pPr marL="1828754" marR="0" lvl="2"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Tree>
    <p:extLst>
      <p:ext uri="{BB962C8B-B14F-4D97-AF65-F5344CB8AC3E}">
        <p14:creationId xmlns:p14="http://schemas.microsoft.com/office/powerpoint/2010/main" val="125853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NWF | 1_Text and One Picture" preserve="1">
  <p:cSld name="1_NWF | 1_Text and One Picture">
    <p:spTree>
      <p:nvGrpSpPr>
        <p:cNvPr id="1" name="Shape 180"/>
        <p:cNvGrpSpPr/>
        <p:nvPr/>
      </p:nvGrpSpPr>
      <p:grpSpPr>
        <a:xfrm>
          <a:off x="0" y="0"/>
          <a:ext cx="0" cy="0"/>
          <a:chOff x="0" y="0"/>
          <a:chExt cx="0" cy="0"/>
        </a:xfrm>
      </p:grpSpPr>
      <p:sp>
        <p:nvSpPr>
          <p:cNvPr id="181" name="Google Shape;181;p33"/>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2" name="Google Shape;182;p33"/>
          <p:cNvSpPr>
            <a:spLocks noGrp="1"/>
          </p:cNvSpPr>
          <p:nvPr>
            <p:ph type="pic" idx="2"/>
          </p:nvPr>
        </p:nvSpPr>
        <p:spPr>
          <a:xfrm>
            <a:off x="5669280" y="1619423"/>
            <a:ext cx="5913120" cy="3818860"/>
          </a:xfrm>
          <a:prstGeom prst="rect">
            <a:avLst/>
          </a:prstGeom>
          <a:noFill/>
          <a:ln>
            <a:noFill/>
          </a:ln>
        </p:spPr>
        <p:txBody>
          <a:bodyPr spcFirstLastPara="1" wrap="square" lIns="0" tIns="0" rIns="0" bIns="0" anchor="ctr" anchorCtr="0"/>
          <a:lstStyle>
            <a:lvl1pPr marR="0" lvl="0" algn="ctr" rtl="0">
              <a:lnSpc>
                <a:spcPct val="100000"/>
              </a:lnSpc>
              <a:spcBef>
                <a:spcPts val="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83" name="Google Shape;183;p33"/>
          <p:cNvSpPr txBox="1">
            <a:spLocks noGrp="1"/>
          </p:cNvSpPr>
          <p:nvPr>
            <p:ph type="body" idx="1"/>
          </p:nvPr>
        </p:nvSpPr>
        <p:spPr>
          <a:xfrm>
            <a:off x="5669280" y="5539779"/>
            <a:ext cx="5913120" cy="429223"/>
          </a:xfrm>
          <a:prstGeom prst="rect">
            <a:avLst/>
          </a:prstGeom>
          <a:noFill/>
          <a:ln>
            <a:noFill/>
          </a:ln>
        </p:spPr>
        <p:txBody>
          <a:bodyPr spcFirstLastPara="1" wrap="square" lIns="0" tIns="0" rIns="0" bIns="0" anchor="t" anchorCtr="0"/>
          <a:lstStyle>
            <a:lvl1pPr marL="609585" marR="0" lvl="0"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1pPr>
            <a:lvl2pPr marL="1219170" marR="0" lvl="1"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2pPr>
            <a:lvl3pPr marL="1828754" marR="0" lvl="2"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3pPr>
            <a:lvl4pPr marL="2438339" marR="0" lvl="3"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4pPr>
            <a:lvl5pPr marL="3047924" marR="0" lvl="4" indent="-304792" algn="l" rtl="0">
              <a:lnSpc>
                <a:spcPct val="100000"/>
              </a:lnSpc>
              <a:spcBef>
                <a:spcPts val="0"/>
              </a:spcBef>
              <a:spcAft>
                <a:spcPts val="0"/>
              </a:spcAft>
              <a:buClr>
                <a:schemeClr val="dk1"/>
              </a:buClr>
              <a:buSzPts val="700"/>
              <a:buFont typeface="Arial"/>
              <a:buNone/>
              <a:defRPr sz="9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cxnSp>
        <p:nvCxnSpPr>
          <p:cNvPr id="184" name="Google Shape;184;p33"/>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
        <p:nvSpPr>
          <p:cNvPr id="185" name="Google Shape;185;p33"/>
          <p:cNvSpPr txBox="1">
            <a:spLocks noGrp="1"/>
          </p:cNvSpPr>
          <p:nvPr>
            <p:ph type="body" idx="3"/>
          </p:nvPr>
        </p:nvSpPr>
        <p:spPr>
          <a:xfrm>
            <a:off x="609600" y="792480"/>
            <a:ext cx="10972800" cy="731520"/>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2pPr>
            <a:lvl3pPr marL="1828754" marR="0" lvl="2"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186" name="Google Shape;186;p33"/>
          <p:cNvSpPr txBox="1">
            <a:spLocks noGrp="1"/>
          </p:cNvSpPr>
          <p:nvPr>
            <p:ph type="body" idx="4"/>
          </p:nvPr>
        </p:nvSpPr>
        <p:spPr>
          <a:xfrm>
            <a:off x="612648" y="1618489"/>
            <a:ext cx="4754880" cy="4365217"/>
          </a:xfrm>
          <a:prstGeom prst="rect">
            <a:avLst/>
          </a:prstGeom>
          <a:noFill/>
          <a:ln>
            <a:noFill/>
          </a:ln>
        </p:spPr>
        <p:txBody>
          <a:bodyPr spcFirstLastPara="1" wrap="square" lIns="0" tIns="0" rIns="0" bIns="0"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2pPr>
            <a:lvl3pPr marL="1828754" marR="0" lvl="2"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Tree>
    <p:extLst>
      <p:ext uri="{BB962C8B-B14F-4D97-AF65-F5344CB8AC3E}">
        <p14:creationId xmlns:p14="http://schemas.microsoft.com/office/powerpoint/2010/main" val="24270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ENT_1_Thank You" preserve="1">
  <p:cSld name="ENT_1_Thank You">
    <p:bg>
      <p:bgPr>
        <a:solidFill>
          <a:schemeClr val="dk2"/>
        </a:solidFill>
        <a:effectLst/>
      </p:bgPr>
    </p:bg>
    <p:spTree>
      <p:nvGrpSpPr>
        <p:cNvPr id="1" name="Shape 187"/>
        <p:cNvGrpSpPr/>
        <p:nvPr/>
      </p:nvGrpSpPr>
      <p:grpSpPr>
        <a:xfrm>
          <a:off x="0" y="0"/>
          <a:ext cx="0" cy="0"/>
          <a:chOff x="0" y="0"/>
          <a:chExt cx="0" cy="0"/>
        </a:xfrm>
      </p:grpSpPr>
      <p:sp>
        <p:nvSpPr>
          <p:cNvPr id="188" name="Google Shape;188;p34"/>
          <p:cNvSpPr txBox="1"/>
          <p:nvPr/>
        </p:nvSpPr>
        <p:spPr>
          <a:xfrm>
            <a:off x="609599" y="609600"/>
            <a:ext cx="5486400" cy="12192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8016" b="1">
                <a:solidFill>
                  <a:schemeClr val="lt1"/>
                </a:solidFill>
                <a:latin typeface="Arial"/>
                <a:ea typeface="Arial"/>
                <a:cs typeface="Arial"/>
                <a:sym typeface="Arial"/>
              </a:rPr>
              <a:t>Thank you.</a:t>
            </a:r>
            <a:endParaRPr sz="1867"/>
          </a:p>
        </p:txBody>
      </p:sp>
      <p:sp>
        <p:nvSpPr>
          <p:cNvPr id="189" name="Google Shape;189;p34"/>
          <p:cNvSpPr txBox="1">
            <a:spLocks noGrp="1"/>
          </p:cNvSpPr>
          <p:nvPr>
            <p:ph type="subTitle" idx="1"/>
          </p:nvPr>
        </p:nvSpPr>
        <p:spPr>
          <a:xfrm>
            <a:off x="609600" y="2133600"/>
            <a:ext cx="5486400" cy="9144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lt1"/>
              </a:buClr>
              <a:buSzPts val="2000"/>
              <a:buFont typeface="Arial"/>
              <a:buNone/>
              <a:defRPr sz="2667" b="1" i="0" u="none" strike="noStrike" cap="none">
                <a:solidFill>
                  <a:schemeClr val="lt1"/>
                </a:solidFill>
                <a:latin typeface="Arial"/>
                <a:ea typeface="Arial"/>
                <a:cs typeface="Arial"/>
                <a:sym typeface="Arial"/>
              </a:defRPr>
            </a:lvl1pPr>
            <a:lvl2pPr marR="0" lvl="1" algn="ctr" rtl="0">
              <a:lnSpc>
                <a:spcPct val="100000"/>
              </a:lnSpc>
              <a:spcBef>
                <a:spcPts val="12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2pPr>
            <a:lvl3pPr marR="0" lvl="2"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3pPr>
            <a:lvl4pPr marR="0" lvl="3"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4pPr>
            <a:lvl5pPr marR="0" lvl="4"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5pPr>
            <a:lvl6pPr marR="0" lvl="5"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6pPr>
            <a:lvl7pPr marR="0" lvl="6"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7pPr>
            <a:lvl8pPr marR="0" lvl="7"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8pPr>
            <a:lvl9pPr marR="0" lvl="8"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9pPr>
          </a:lstStyle>
          <a:p>
            <a:r>
              <a:rPr lang="en-US"/>
              <a:t>Click to edit Master subtitle style</a:t>
            </a:r>
            <a:endParaRPr/>
          </a:p>
        </p:txBody>
      </p:sp>
      <p:sp>
        <p:nvSpPr>
          <p:cNvPr id="190" name="Google Shape;190;p34"/>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cxnSp>
        <p:nvCxnSpPr>
          <p:cNvPr id="191" name="Google Shape;191;p34"/>
          <p:cNvCxnSpPr/>
          <p:nvPr/>
        </p:nvCxnSpPr>
        <p:spPr>
          <a:xfrm>
            <a:off x="1949116" y="6222199"/>
            <a:ext cx="0" cy="426720"/>
          </a:xfrm>
          <a:prstGeom prst="straightConnector1">
            <a:avLst/>
          </a:prstGeom>
          <a:noFill/>
          <a:ln w="12700" cap="sq" cmpd="sng">
            <a:solidFill>
              <a:schemeClr val="lt1"/>
            </a:solidFill>
            <a:prstDash val="solid"/>
            <a:round/>
            <a:headEnd type="none" w="sm" len="sm"/>
            <a:tailEnd type="none" w="sm" len="sm"/>
          </a:ln>
        </p:spPr>
      </p:cxnSp>
      <p:pic>
        <p:nvPicPr>
          <p:cNvPr id="192" name="Google Shape;192;p34"/>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336644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SMB_1_Thank You" preserve="1">
  <p:cSld name="SMB_1_Thank You">
    <p:bg>
      <p:bgPr>
        <a:solidFill>
          <a:schemeClr val="dk2"/>
        </a:solidFill>
        <a:effectLst/>
      </p:bgPr>
    </p:bg>
    <p:spTree>
      <p:nvGrpSpPr>
        <p:cNvPr id="1" name="Shape 193"/>
        <p:cNvGrpSpPr/>
        <p:nvPr/>
      </p:nvGrpSpPr>
      <p:grpSpPr>
        <a:xfrm>
          <a:off x="0" y="0"/>
          <a:ext cx="0" cy="0"/>
          <a:chOff x="0" y="0"/>
          <a:chExt cx="0" cy="0"/>
        </a:xfrm>
      </p:grpSpPr>
      <p:sp>
        <p:nvSpPr>
          <p:cNvPr id="194" name="Google Shape;194;p35"/>
          <p:cNvSpPr txBox="1"/>
          <p:nvPr/>
        </p:nvSpPr>
        <p:spPr>
          <a:xfrm>
            <a:off x="609599" y="609600"/>
            <a:ext cx="5486400" cy="12192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8016" b="1">
                <a:solidFill>
                  <a:schemeClr val="lt1"/>
                </a:solidFill>
                <a:latin typeface="Arial"/>
                <a:ea typeface="Arial"/>
                <a:cs typeface="Arial"/>
                <a:sym typeface="Arial"/>
              </a:rPr>
              <a:t>Thank you.</a:t>
            </a:r>
            <a:endParaRPr sz="1867"/>
          </a:p>
        </p:txBody>
      </p:sp>
      <p:sp>
        <p:nvSpPr>
          <p:cNvPr id="195" name="Google Shape;195;p35"/>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pic>
        <p:nvPicPr>
          <p:cNvPr id="196" name="Google Shape;196;p35"/>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26317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NWF_1_Thank You" preserve="1">
  <p:cSld name="NWF_1_Thank You">
    <p:bg>
      <p:bgPr>
        <a:solidFill>
          <a:schemeClr val="dk2"/>
        </a:solidFill>
        <a:effectLst/>
      </p:bgPr>
    </p:bg>
    <p:spTree>
      <p:nvGrpSpPr>
        <p:cNvPr id="1" name="Shape 197"/>
        <p:cNvGrpSpPr/>
        <p:nvPr/>
      </p:nvGrpSpPr>
      <p:grpSpPr>
        <a:xfrm>
          <a:off x="0" y="0"/>
          <a:ext cx="0" cy="0"/>
          <a:chOff x="0" y="0"/>
          <a:chExt cx="0" cy="0"/>
        </a:xfrm>
      </p:grpSpPr>
      <p:sp>
        <p:nvSpPr>
          <p:cNvPr id="198" name="Google Shape;198;p36"/>
          <p:cNvSpPr txBox="1"/>
          <p:nvPr/>
        </p:nvSpPr>
        <p:spPr>
          <a:xfrm>
            <a:off x="609599" y="609600"/>
            <a:ext cx="5486400" cy="12192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8016" b="1">
                <a:solidFill>
                  <a:schemeClr val="lt1"/>
                </a:solidFill>
                <a:latin typeface="Arial"/>
                <a:ea typeface="Arial"/>
                <a:cs typeface="Arial"/>
                <a:sym typeface="Arial"/>
              </a:rPr>
              <a:t>Thank you.</a:t>
            </a:r>
            <a:endParaRPr sz="1867"/>
          </a:p>
        </p:txBody>
      </p:sp>
      <p:sp>
        <p:nvSpPr>
          <p:cNvPr id="199" name="Google Shape;199;p36"/>
          <p:cNvSpPr txBox="1">
            <a:spLocks noGrp="1"/>
          </p:cNvSpPr>
          <p:nvPr>
            <p:ph type="subTitle" idx="1"/>
          </p:nvPr>
        </p:nvSpPr>
        <p:spPr>
          <a:xfrm>
            <a:off x="609600" y="2133600"/>
            <a:ext cx="5486400" cy="9144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lt1"/>
              </a:buClr>
              <a:buSzPts val="2000"/>
              <a:buFont typeface="Arial"/>
              <a:buNone/>
              <a:defRPr sz="2667" b="1" i="0" u="none" strike="noStrike" cap="none">
                <a:solidFill>
                  <a:schemeClr val="lt1"/>
                </a:solidFill>
                <a:latin typeface="Arial"/>
                <a:ea typeface="Arial"/>
                <a:cs typeface="Arial"/>
                <a:sym typeface="Arial"/>
              </a:defRPr>
            </a:lvl1pPr>
            <a:lvl2pPr marR="0" lvl="1" algn="ctr" rtl="0">
              <a:lnSpc>
                <a:spcPct val="100000"/>
              </a:lnSpc>
              <a:spcBef>
                <a:spcPts val="12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2pPr>
            <a:lvl3pPr marR="0" lvl="2"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3pPr>
            <a:lvl4pPr marR="0" lvl="3"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4pPr>
            <a:lvl5pPr marR="0" lvl="4"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5pPr>
            <a:lvl6pPr marR="0" lvl="5"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6pPr>
            <a:lvl7pPr marR="0" lvl="6"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7pPr>
            <a:lvl8pPr marR="0" lvl="7"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8pPr>
            <a:lvl9pPr marR="0" lvl="8"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9pPr>
          </a:lstStyle>
          <a:p>
            <a:r>
              <a:rPr lang="en-US"/>
              <a:t>Click to edit Master subtitle style</a:t>
            </a:r>
            <a:endParaRPr/>
          </a:p>
        </p:txBody>
      </p:sp>
      <p:sp>
        <p:nvSpPr>
          <p:cNvPr id="200" name="Google Shape;200;p36"/>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pic>
        <p:nvPicPr>
          <p:cNvPr id="201" name="Google Shape;201;p36"/>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318593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One Statement and Picture" preserve="1">
  <p:cSld name="1_One Statement and Picture">
    <p:spTree>
      <p:nvGrpSpPr>
        <p:cNvPr id="1" name="Shape 202"/>
        <p:cNvGrpSpPr/>
        <p:nvPr/>
      </p:nvGrpSpPr>
      <p:grpSpPr>
        <a:xfrm>
          <a:off x="0" y="0"/>
          <a:ext cx="0" cy="0"/>
          <a:chOff x="0" y="0"/>
          <a:chExt cx="0" cy="0"/>
        </a:xfrm>
      </p:grpSpPr>
      <p:sp>
        <p:nvSpPr>
          <p:cNvPr id="203" name="Google Shape;203;p37"/>
          <p:cNvSpPr>
            <a:spLocks noGrp="1"/>
          </p:cNvSpPr>
          <p:nvPr>
            <p:ph type="pic" idx="2"/>
          </p:nvPr>
        </p:nvSpPr>
        <p:spPr>
          <a:xfrm>
            <a:off x="6096000" y="0"/>
            <a:ext cx="6096000" cy="6858000"/>
          </a:xfrm>
          <a:prstGeom prst="rect">
            <a:avLst/>
          </a:prstGeom>
          <a:noFill/>
          <a:ln>
            <a:noFill/>
          </a:ln>
        </p:spPr>
        <p:txBody>
          <a:bodyPr spcFirstLastPara="1" wrap="square" lIns="91425" tIns="91425" rIns="91425" bIns="91425" anchor="ctr" anchorCtr="0"/>
          <a:lstStyle>
            <a:lvl1pPr marR="0" lvl="0" algn="ctr" rtl="0">
              <a:lnSpc>
                <a:spcPct val="100000"/>
              </a:lnSpc>
              <a:spcBef>
                <a:spcPts val="8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600"/>
              <a:buFont typeface="Arial"/>
              <a:buNone/>
              <a:defRPr sz="2133"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600"/>
              <a:buFont typeface="Arial"/>
              <a:buChar char="•"/>
              <a:defRPr sz="2133"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600"/>
              <a:buFont typeface="Arial"/>
              <a:buChar char="–"/>
              <a:defRPr sz="2133"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600"/>
              <a:buFont typeface="Arial"/>
              <a:buChar char="–"/>
              <a:defRPr sz="2133"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04" name="Google Shape;204;p37"/>
          <p:cNvSpPr txBox="1">
            <a:spLocks noGrp="1"/>
          </p:cNvSpPr>
          <p:nvPr>
            <p:ph type="body" idx="1"/>
          </p:nvPr>
        </p:nvSpPr>
        <p:spPr>
          <a:xfrm>
            <a:off x="609599" y="792480"/>
            <a:ext cx="4998720" cy="5179952"/>
          </a:xfrm>
          <a:prstGeom prst="rect">
            <a:avLst/>
          </a:prstGeom>
          <a:noFill/>
          <a:ln>
            <a:noFill/>
          </a:ln>
        </p:spPr>
        <p:txBody>
          <a:bodyPr spcFirstLastPara="1" wrap="square" lIns="91425" tIns="91425" rIns="91425" bIns="91425" anchor="t" anchorCtr="0"/>
          <a:lstStyle>
            <a:lvl1pPr marL="609585" marR="0" lvl="0" indent="-304792" algn="l" rtl="0">
              <a:lnSpc>
                <a:spcPct val="9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600"/>
              <a:buFont typeface="Arial"/>
              <a:buNone/>
              <a:defRPr sz="2133" b="0" i="0" u="none" strike="noStrike" cap="none">
                <a:solidFill>
                  <a:schemeClr val="dk1"/>
                </a:solidFill>
                <a:latin typeface="Arial"/>
                <a:ea typeface="Arial"/>
                <a:cs typeface="Arial"/>
                <a:sym typeface="Arial"/>
              </a:defRPr>
            </a:lvl2pPr>
            <a:lvl3pPr marL="1828754" marR="0" lvl="2" indent="-440256" algn="l" rtl="0">
              <a:lnSpc>
                <a:spcPct val="100000"/>
              </a:lnSpc>
              <a:spcBef>
                <a:spcPts val="800"/>
              </a:spcBef>
              <a:spcAft>
                <a:spcPts val="0"/>
              </a:spcAft>
              <a:buClr>
                <a:schemeClr val="dk1"/>
              </a:buClr>
              <a:buSzPts val="1600"/>
              <a:buFont typeface="Arial"/>
              <a:buChar char="•"/>
              <a:defRPr sz="2133" b="0" i="0" u="none" strike="noStrike" cap="none">
                <a:solidFill>
                  <a:schemeClr val="dk1"/>
                </a:solidFill>
                <a:latin typeface="Arial"/>
                <a:ea typeface="Arial"/>
                <a:cs typeface="Arial"/>
                <a:sym typeface="Arial"/>
              </a:defRPr>
            </a:lvl3pPr>
            <a:lvl4pPr marL="2438339" marR="0" lvl="3" indent="-440256" algn="l" rtl="0">
              <a:lnSpc>
                <a:spcPct val="100000"/>
              </a:lnSpc>
              <a:spcBef>
                <a:spcPts val="800"/>
              </a:spcBef>
              <a:spcAft>
                <a:spcPts val="0"/>
              </a:spcAft>
              <a:buClr>
                <a:schemeClr val="dk1"/>
              </a:buClr>
              <a:buSzPts val="1600"/>
              <a:buFont typeface="Arial"/>
              <a:buChar char="–"/>
              <a:defRPr sz="2133" b="0" i="0" u="none" strike="noStrike" cap="none">
                <a:solidFill>
                  <a:schemeClr val="dk1"/>
                </a:solidFill>
                <a:latin typeface="Arial"/>
                <a:ea typeface="Arial"/>
                <a:cs typeface="Arial"/>
                <a:sym typeface="Arial"/>
              </a:defRPr>
            </a:lvl4pPr>
            <a:lvl5pPr marL="3047924" marR="0" lvl="4" indent="-440256" algn="l" rtl="0">
              <a:lnSpc>
                <a:spcPct val="100000"/>
              </a:lnSpc>
              <a:spcBef>
                <a:spcPts val="800"/>
              </a:spcBef>
              <a:spcAft>
                <a:spcPts val="0"/>
              </a:spcAft>
              <a:buClr>
                <a:schemeClr val="dk1"/>
              </a:buClr>
              <a:buSzPts val="1600"/>
              <a:buFont typeface="Arial"/>
              <a:buChar char="–"/>
              <a:defRPr sz="21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205" name="Google Shape;205;p37"/>
          <p:cNvSpPr txBox="1">
            <a:spLocks noGrp="1"/>
          </p:cNvSpPr>
          <p:nvPr>
            <p:ph type="dt" idx="10"/>
          </p:nvPr>
        </p:nvSpPr>
        <p:spPr>
          <a:xfrm>
            <a:off x="10058400" y="6266688"/>
            <a:ext cx="1219200" cy="3048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1400"/>
              <a:buFont typeface="Arial"/>
              <a:buNone/>
              <a:defRPr sz="933">
                <a:solidFill>
                  <a:schemeClr val="dk1"/>
                </a:solidFill>
                <a:latin typeface="Arial"/>
                <a:ea typeface="Arial"/>
                <a:cs typeface="Arial"/>
                <a:sym typeface="Arial"/>
              </a:defRPr>
            </a:lvl1pPr>
            <a:lvl2pPr marR="0" lvl="1"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06" name="Google Shape;206;p37"/>
          <p:cNvSpPr txBox="1">
            <a:spLocks noGrp="1"/>
          </p:cNvSpPr>
          <p:nvPr>
            <p:ph type="sldNum" idx="12"/>
          </p:nvPr>
        </p:nvSpPr>
        <p:spPr>
          <a:xfrm>
            <a:off x="11277600" y="6266688"/>
            <a:ext cx="304800" cy="304800"/>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Clr>
                <a:schemeClr val="dk1"/>
              </a:buClr>
              <a:buSzPts val="700"/>
              <a:buFont typeface="Arial"/>
              <a:buNone/>
              <a:defRPr sz="933" b="1">
                <a:solidFill>
                  <a:schemeClr val="dk1"/>
                </a:solidFill>
                <a:latin typeface="Arial"/>
                <a:ea typeface="Arial"/>
                <a:cs typeface="Arial"/>
                <a:sym typeface="Arial"/>
              </a:defRPr>
            </a:lvl1pPr>
            <a:lvl2pPr marL="0" marR="0" lvl="1" indent="0" algn="r" rtl="0">
              <a:spcBef>
                <a:spcPts val="0"/>
              </a:spcBef>
              <a:spcAft>
                <a:spcPts val="0"/>
              </a:spcAft>
              <a:buClr>
                <a:schemeClr val="dk1"/>
              </a:buClr>
              <a:buSzPts val="700"/>
              <a:buFont typeface="Arial"/>
              <a:buNone/>
              <a:defRPr sz="933" b="1">
                <a:solidFill>
                  <a:schemeClr val="dk1"/>
                </a:solidFill>
                <a:latin typeface="Arial"/>
                <a:ea typeface="Arial"/>
                <a:cs typeface="Arial"/>
                <a:sym typeface="Arial"/>
              </a:defRPr>
            </a:lvl2pPr>
            <a:lvl3pPr marL="0" marR="0" lvl="2" indent="0" algn="r" rtl="0">
              <a:spcBef>
                <a:spcPts val="0"/>
              </a:spcBef>
              <a:spcAft>
                <a:spcPts val="0"/>
              </a:spcAft>
              <a:buClr>
                <a:schemeClr val="dk1"/>
              </a:buClr>
              <a:buSzPts val="700"/>
              <a:buFont typeface="Arial"/>
              <a:buNone/>
              <a:defRPr sz="933" b="1">
                <a:solidFill>
                  <a:schemeClr val="dk1"/>
                </a:solidFill>
                <a:latin typeface="Arial"/>
                <a:ea typeface="Arial"/>
                <a:cs typeface="Arial"/>
                <a:sym typeface="Arial"/>
              </a:defRPr>
            </a:lvl3pPr>
            <a:lvl4pPr marL="0" marR="0" lvl="3" indent="0" algn="r" rtl="0">
              <a:spcBef>
                <a:spcPts val="0"/>
              </a:spcBef>
              <a:spcAft>
                <a:spcPts val="0"/>
              </a:spcAft>
              <a:buClr>
                <a:schemeClr val="dk1"/>
              </a:buClr>
              <a:buSzPts val="700"/>
              <a:buFont typeface="Arial"/>
              <a:buNone/>
              <a:defRPr sz="933" b="1">
                <a:solidFill>
                  <a:schemeClr val="dk1"/>
                </a:solidFill>
                <a:latin typeface="Arial"/>
                <a:ea typeface="Arial"/>
                <a:cs typeface="Arial"/>
                <a:sym typeface="Arial"/>
              </a:defRPr>
            </a:lvl4pPr>
            <a:lvl5pPr marL="0" marR="0" lvl="4" indent="0" algn="r" rtl="0">
              <a:spcBef>
                <a:spcPts val="0"/>
              </a:spcBef>
              <a:spcAft>
                <a:spcPts val="0"/>
              </a:spcAft>
              <a:buClr>
                <a:schemeClr val="dk1"/>
              </a:buClr>
              <a:buSzPts val="700"/>
              <a:buFont typeface="Arial"/>
              <a:buNone/>
              <a:defRPr sz="933" b="1">
                <a:solidFill>
                  <a:schemeClr val="dk1"/>
                </a:solidFill>
                <a:latin typeface="Arial"/>
                <a:ea typeface="Arial"/>
                <a:cs typeface="Arial"/>
                <a:sym typeface="Arial"/>
              </a:defRPr>
            </a:lvl5pPr>
            <a:lvl6pPr marL="0" marR="0" lvl="5" indent="0" algn="r" rtl="0">
              <a:spcBef>
                <a:spcPts val="0"/>
              </a:spcBef>
              <a:spcAft>
                <a:spcPts val="0"/>
              </a:spcAft>
              <a:buClr>
                <a:schemeClr val="dk1"/>
              </a:buClr>
              <a:buSzPts val="700"/>
              <a:buFont typeface="Arial"/>
              <a:buNone/>
              <a:defRPr sz="933" b="1">
                <a:solidFill>
                  <a:schemeClr val="dk1"/>
                </a:solidFill>
                <a:latin typeface="Arial"/>
                <a:ea typeface="Arial"/>
                <a:cs typeface="Arial"/>
                <a:sym typeface="Arial"/>
              </a:defRPr>
            </a:lvl6pPr>
            <a:lvl7pPr marL="0" marR="0" lvl="6" indent="0" algn="r" rtl="0">
              <a:spcBef>
                <a:spcPts val="0"/>
              </a:spcBef>
              <a:spcAft>
                <a:spcPts val="0"/>
              </a:spcAft>
              <a:buClr>
                <a:schemeClr val="dk1"/>
              </a:buClr>
              <a:buSzPts val="700"/>
              <a:buFont typeface="Arial"/>
              <a:buNone/>
              <a:defRPr sz="933" b="1">
                <a:solidFill>
                  <a:schemeClr val="dk1"/>
                </a:solidFill>
                <a:latin typeface="Arial"/>
                <a:ea typeface="Arial"/>
                <a:cs typeface="Arial"/>
                <a:sym typeface="Arial"/>
              </a:defRPr>
            </a:lvl7pPr>
            <a:lvl8pPr marL="0" marR="0" lvl="7" indent="0" algn="r" rtl="0">
              <a:spcBef>
                <a:spcPts val="0"/>
              </a:spcBef>
              <a:spcAft>
                <a:spcPts val="0"/>
              </a:spcAft>
              <a:buClr>
                <a:schemeClr val="dk1"/>
              </a:buClr>
              <a:buSzPts val="700"/>
              <a:buFont typeface="Arial"/>
              <a:buNone/>
              <a:defRPr sz="933" b="1">
                <a:solidFill>
                  <a:schemeClr val="dk1"/>
                </a:solidFill>
                <a:latin typeface="Arial"/>
                <a:ea typeface="Arial"/>
                <a:cs typeface="Arial"/>
                <a:sym typeface="Arial"/>
              </a:defRPr>
            </a:lvl8pPr>
            <a:lvl9pPr marL="0" marR="0" lvl="8" indent="0" algn="r" rtl="0">
              <a:spcBef>
                <a:spcPts val="0"/>
              </a:spcBef>
              <a:spcAft>
                <a:spcPts val="0"/>
              </a:spcAft>
              <a:buClr>
                <a:schemeClr val="dk1"/>
              </a:buClr>
              <a:buSzPts val="700"/>
              <a:buFont typeface="Arial"/>
              <a:buNone/>
              <a:defRPr sz="933" b="1">
                <a:solidFill>
                  <a:schemeClr val="dk1"/>
                </a:solidFill>
                <a:latin typeface="Arial"/>
                <a:ea typeface="Arial"/>
                <a:cs typeface="Arial"/>
                <a:sym typeface="Arial"/>
              </a:defRPr>
            </a:lvl9pPr>
          </a:lstStyle>
          <a:p>
            <a:fld id="{00000000-1234-1234-1234-123412341234}" type="slidenum">
              <a:rPr lang="en-US" smtClean="0"/>
              <a:pPr/>
              <a:t>‹#›</a:t>
            </a:fld>
            <a:endParaRPr lang="en-US"/>
          </a:p>
        </p:txBody>
      </p:sp>
      <p:grpSp>
        <p:nvGrpSpPr>
          <p:cNvPr id="207" name="Google Shape;207;p37"/>
          <p:cNvGrpSpPr/>
          <p:nvPr/>
        </p:nvGrpSpPr>
        <p:grpSpPr>
          <a:xfrm>
            <a:off x="609601" y="6297616"/>
            <a:ext cx="1147233" cy="242945"/>
            <a:chOff x="2801160" y="4344840"/>
            <a:chExt cx="1633680" cy="345959"/>
          </a:xfrm>
        </p:grpSpPr>
        <p:sp>
          <p:nvSpPr>
            <p:cNvPr id="208" name="Google Shape;208;p37"/>
            <p:cNvSpPr/>
            <p:nvPr/>
          </p:nvSpPr>
          <p:spPr>
            <a:xfrm>
              <a:off x="4243320" y="4344840"/>
              <a:ext cx="191520" cy="226440"/>
            </a:xfrm>
            <a:custGeom>
              <a:avLst/>
              <a:gdLst/>
              <a:ahLst/>
              <a:cxnLst/>
              <a:rect l="l" t="t" r="r" b="b"/>
              <a:pathLst>
                <a:path w="533" h="630" extrusionOk="0">
                  <a:moveTo>
                    <a:pt x="424" y="0"/>
                  </a:moveTo>
                  <a:lnTo>
                    <a:pt x="193" y="495"/>
                  </a:lnTo>
                  <a:lnTo>
                    <a:pt x="109" y="315"/>
                  </a:lnTo>
                  <a:lnTo>
                    <a:pt x="0" y="315"/>
                  </a:lnTo>
                  <a:lnTo>
                    <a:pt x="148" y="630"/>
                  </a:lnTo>
                  <a:lnTo>
                    <a:pt x="238" y="630"/>
                  </a:lnTo>
                  <a:lnTo>
                    <a:pt x="533" y="0"/>
                  </a:lnTo>
                  <a:close/>
                </a:path>
              </a:pathLst>
            </a:custGeom>
            <a:solidFill>
              <a:srgbClr val="CD040B"/>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Arial"/>
                <a:buNone/>
              </a:pPr>
              <a:endParaRPr sz="2400" b="0" i="0" u="none" strike="noStrike">
                <a:solidFill>
                  <a:schemeClr val="dk1"/>
                </a:solidFill>
                <a:latin typeface="Arial"/>
                <a:ea typeface="Arial"/>
                <a:cs typeface="Arial"/>
                <a:sym typeface="Arial"/>
              </a:endParaRPr>
            </a:p>
          </p:txBody>
        </p:sp>
        <p:sp>
          <p:nvSpPr>
            <p:cNvPr id="209" name="Google Shape;209;p37"/>
            <p:cNvSpPr/>
            <p:nvPr/>
          </p:nvSpPr>
          <p:spPr>
            <a:xfrm>
              <a:off x="2801160" y="4369679"/>
              <a:ext cx="1433880" cy="321120"/>
            </a:xfrm>
            <a:custGeom>
              <a:avLst/>
              <a:gdLst/>
              <a:ahLst/>
              <a:cxnLst/>
              <a:rect l="l" t="t" r="r" b="b"/>
              <a:pathLst>
                <a:path w="3984" h="893" extrusionOk="0">
                  <a:moveTo>
                    <a:pt x="1516" y="246"/>
                  </a:moveTo>
                  <a:lnTo>
                    <a:pt x="1516" y="350"/>
                  </a:lnTo>
                  <a:lnTo>
                    <a:pt x="1520" y="350"/>
                  </a:lnTo>
                  <a:cubicBezTo>
                    <a:pt x="1563" y="277"/>
                    <a:pt x="1614" y="242"/>
                    <a:pt x="1688" y="242"/>
                  </a:cubicBezTo>
                  <a:cubicBezTo>
                    <a:pt x="1706" y="242"/>
                    <a:pt x="1716" y="244"/>
                    <a:pt x="1727" y="246"/>
                  </a:cubicBezTo>
                  <a:lnTo>
                    <a:pt x="1727" y="412"/>
                  </a:lnTo>
                  <a:lnTo>
                    <a:pt x="1722" y="412"/>
                  </a:lnTo>
                  <a:cubicBezTo>
                    <a:pt x="1602" y="396"/>
                    <a:pt x="1524" y="453"/>
                    <a:pt x="1524" y="584"/>
                  </a:cubicBezTo>
                  <a:lnTo>
                    <a:pt x="1524" y="873"/>
                  </a:lnTo>
                  <a:lnTo>
                    <a:pt x="1333" y="873"/>
                  </a:lnTo>
                  <a:lnTo>
                    <a:pt x="1333" y="246"/>
                  </a:lnTo>
                  <a:close/>
                  <a:moveTo>
                    <a:pt x="3388" y="875"/>
                  </a:moveTo>
                  <a:lnTo>
                    <a:pt x="3578" y="875"/>
                  </a:lnTo>
                  <a:lnTo>
                    <a:pt x="3578" y="525"/>
                  </a:lnTo>
                  <a:cubicBezTo>
                    <a:pt x="3578" y="445"/>
                    <a:pt x="3625" y="389"/>
                    <a:pt x="3693" y="389"/>
                  </a:cubicBezTo>
                  <a:cubicBezTo>
                    <a:pt x="3758" y="389"/>
                    <a:pt x="3793" y="436"/>
                    <a:pt x="3793" y="502"/>
                  </a:cubicBezTo>
                  <a:lnTo>
                    <a:pt x="3793" y="875"/>
                  </a:lnTo>
                  <a:lnTo>
                    <a:pt x="3984" y="875"/>
                  </a:lnTo>
                  <a:lnTo>
                    <a:pt x="3984" y="465"/>
                  </a:lnTo>
                  <a:cubicBezTo>
                    <a:pt x="3984" y="326"/>
                    <a:pt x="3900" y="228"/>
                    <a:pt x="3765" y="228"/>
                  </a:cubicBezTo>
                  <a:cubicBezTo>
                    <a:pt x="3679" y="228"/>
                    <a:pt x="3619" y="264"/>
                    <a:pt x="3574" y="332"/>
                  </a:cubicBezTo>
                  <a:lnTo>
                    <a:pt x="3570" y="332"/>
                  </a:lnTo>
                  <a:lnTo>
                    <a:pt x="3570" y="246"/>
                  </a:lnTo>
                  <a:lnTo>
                    <a:pt x="3386" y="246"/>
                  </a:lnTo>
                  <a:lnTo>
                    <a:pt x="3386" y="875"/>
                  </a:lnTo>
                  <a:close/>
                  <a:moveTo>
                    <a:pt x="217" y="875"/>
                  </a:moveTo>
                  <a:lnTo>
                    <a:pt x="418" y="875"/>
                  </a:lnTo>
                  <a:lnTo>
                    <a:pt x="637" y="246"/>
                  </a:lnTo>
                  <a:lnTo>
                    <a:pt x="444" y="246"/>
                  </a:lnTo>
                  <a:lnTo>
                    <a:pt x="356" y="529"/>
                  </a:lnTo>
                  <a:cubicBezTo>
                    <a:pt x="336" y="592"/>
                    <a:pt x="319" y="699"/>
                    <a:pt x="319" y="699"/>
                  </a:cubicBezTo>
                  <a:lnTo>
                    <a:pt x="317" y="699"/>
                  </a:lnTo>
                  <a:cubicBezTo>
                    <a:pt x="317" y="699"/>
                    <a:pt x="303" y="590"/>
                    <a:pt x="283" y="529"/>
                  </a:cubicBezTo>
                  <a:lnTo>
                    <a:pt x="197" y="246"/>
                  </a:lnTo>
                  <a:lnTo>
                    <a:pt x="0" y="246"/>
                  </a:lnTo>
                  <a:close/>
                  <a:moveTo>
                    <a:pt x="2081" y="875"/>
                  </a:moveTo>
                  <a:lnTo>
                    <a:pt x="2618" y="875"/>
                  </a:lnTo>
                  <a:lnTo>
                    <a:pt x="2618" y="723"/>
                  </a:lnTo>
                  <a:lnTo>
                    <a:pt x="2298" y="723"/>
                  </a:lnTo>
                  <a:lnTo>
                    <a:pt x="2298" y="719"/>
                  </a:lnTo>
                  <a:cubicBezTo>
                    <a:pt x="2325" y="693"/>
                    <a:pt x="2362" y="666"/>
                    <a:pt x="2396" y="627"/>
                  </a:cubicBezTo>
                  <a:lnTo>
                    <a:pt x="2603" y="393"/>
                  </a:lnTo>
                  <a:lnTo>
                    <a:pt x="2603" y="246"/>
                  </a:lnTo>
                  <a:lnTo>
                    <a:pt x="2081" y="246"/>
                  </a:lnTo>
                  <a:lnTo>
                    <a:pt x="2081" y="398"/>
                  </a:lnTo>
                  <a:lnTo>
                    <a:pt x="2388" y="398"/>
                  </a:lnTo>
                  <a:lnTo>
                    <a:pt x="2388" y="402"/>
                  </a:lnTo>
                  <a:cubicBezTo>
                    <a:pt x="2374" y="416"/>
                    <a:pt x="2347" y="436"/>
                    <a:pt x="2298" y="488"/>
                  </a:cubicBezTo>
                  <a:lnTo>
                    <a:pt x="2081" y="729"/>
                  </a:lnTo>
                  <a:close/>
                  <a:moveTo>
                    <a:pt x="3123" y="561"/>
                  </a:moveTo>
                  <a:cubicBezTo>
                    <a:pt x="3123" y="445"/>
                    <a:pt x="3072" y="371"/>
                    <a:pt x="2982" y="371"/>
                  </a:cubicBezTo>
                  <a:cubicBezTo>
                    <a:pt x="2892" y="371"/>
                    <a:pt x="2843" y="447"/>
                    <a:pt x="2843" y="561"/>
                  </a:cubicBezTo>
                  <a:cubicBezTo>
                    <a:pt x="2843" y="676"/>
                    <a:pt x="2890" y="752"/>
                    <a:pt x="2982" y="752"/>
                  </a:cubicBezTo>
                  <a:cubicBezTo>
                    <a:pt x="3074" y="752"/>
                    <a:pt x="3123" y="676"/>
                    <a:pt x="3123" y="561"/>
                  </a:cubicBezTo>
                  <a:close/>
                  <a:moveTo>
                    <a:pt x="2650" y="561"/>
                  </a:moveTo>
                  <a:cubicBezTo>
                    <a:pt x="2650" y="373"/>
                    <a:pt x="2783" y="230"/>
                    <a:pt x="2984" y="230"/>
                  </a:cubicBezTo>
                  <a:cubicBezTo>
                    <a:pt x="3185" y="230"/>
                    <a:pt x="3318" y="372"/>
                    <a:pt x="3318" y="561"/>
                  </a:cubicBezTo>
                  <a:cubicBezTo>
                    <a:pt x="3318" y="749"/>
                    <a:pt x="3185" y="893"/>
                    <a:pt x="2984" y="893"/>
                  </a:cubicBezTo>
                  <a:cubicBezTo>
                    <a:pt x="2783" y="893"/>
                    <a:pt x="2650" y="748"/>
                    <a:pt x="2650" y="561"/>
                  </a:cubicBezTo>
                  <a:close/>
                  <a:moveTo>
                    <a:pt x="1071" y="490"/>
                  </a:moveTo>
                  <a:cubicBezTo>
                    <a:pt x="1063" y="416"/>
                    <a:pt x="1018" y="367"/>
                    <a:pt x="950" y="367"/>
                  </a:cubicBezTo>
                  <a:cubicBezTo>
                    <a:pt x="870" y="367"/>
                    <a:pt x="829" y="416"/>
                    <a:pt x="815" y="490"/>
                  </a:cubicBezTo>
                  <a:close/>
                  <a:moveTo>
                    <a:pt x="625" y="559"/>
                  </a:moveTo>
                  <a:cubicBezTo>
                    <a:pt x="625" y="371"/>
                    <a:pt x="756" y="228"/>
                    <a:pt x="944" y="228"/>
                  </a:cubicBezTo>
                  <a:cubicBezTo>
                    <a:pt x="1032" y="228"/>
                    <a:pt x="1102" y="254"/>
                    <a:pt x="1155" y="303"/>
                  </a:cubicBezTo>
                  <a:cubicBezTo>
                    <a:pt x="1231" y="371"/>
                    <a:pt x="1266" y="480"/>
                    <a:pt x="1264" y="615"/>
                  </a:cubicBezTo>
                  <a:lnTo>
                    <a:pt x="811" y="615"/>
                  </a:lnTo>
                  <a:cubicBezTo>
                    <a:pt x="821" y="699"/>
                    <a:pt x="872" y="754"/>
                    <a:pt x="956" y="754"/>
                  </a:cubicBezTo>
                  <a:cubicBezTo>
                    <a:pt x="1012" y="754"/>
                    <a:pt x="1053" y="727"/>
                    <a:pt x="1069" y="690"/>
                  </a:cubicBezTo>
                  <a:lnTo>
                    <a:pt x="1253" y="690"/>
                  </a:lnTo>
                  <a:cubicBezTo>
                    <a:pt x="1243" y="740"/>
                    <a:pt x="1202" y="799"/>
                    <a:pt x="1149" y="836"/>
                  </a:cubicBezTo>
                  <a:cubicBezTo>
                    <a:pt x="1098" y="871"/>
                    <a:pt x="1034" y="893"/>
                    <a:pt x="956" y="893"/>
                  </a:cubicBezTo>
                  <a:cubicBezTo>
                    <a:pt x="750" y="893"/>
                    <a:pt x="625" y="748"/>
                    <a:pt x="625" y="559"/>
                  </a:cubicBezTo>
                  <a:close/>
                  <a:moveTo>
                    <a:pt x="1809" y="246"/>
                  </a:moveTo>
                  <a:lnTo>
                    <a:pt x="2001" y="246"/>
                  </a:lnTo>
                  <a:lnTo>
                    <a:pt x="2001" y="875"/>
                  </a:lnTo>
                  <a:lnTo>
                    <a:pt x="1809" y="875"/>
                  </a:lnTo>
                  <a:close/>
                  <a:moveTo>
                    <a:pt x="1809" y="0"/>
                  </a:moveTo>
                  <a:lnTo>
                    <a:pt x="2001" y="0"/>
                  </a:lnTo>
                  <a:lnTo>
                    <a:pt x="2001" y="170"/>
                  </a:lnTo>
                  <a:lnTo>
                    <a:pt x="1809" y="1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Arial"/>
                <a:buNone/>
              </a:pPr>
              <a:endParaRPr sz="2400" b="0" i="0" u="none" strike="noStrik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83210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One Statement and Picture (Template)" preserve="1">
  <p:cSld name="One Statement and Picture (Template)">
    <p:spTree>
      <p:nvGrpSpPr>
        <p:cNvPr id="1" name="Shape 210"/>
        <p:cNvGrpSpPr/>
        <p:nvPr/>
      </p:nvGrpSpPr>
      <p:grpSpPr>
        <a:xfrm>
          <a:off x="0" y="0"/>
          <a:ext cx="0" cy="0"/>
          <a:chOff x="0" y="0"/>
          <a:chExt cx="0" cy="0"/>
        </a:xfrm>
      </p:grpSpPr>
      <p:sp>
        <p:nvSpPr>
          <p:cNvPr id="211" name="Google Shape;211;p38"/>
          <p:cNvSpPr>
            <a:spLocks noGrp="1"/>
          </p:cNvSpPr>
          <p:nvPr>
            <p:ph type="pic" idx="2"/>
          </p:nvPr>
        </p:nvSpPr>
        <p:spPr>
          <a:xfrm>
            <a:off x="6096000" y="0"/>
            <a:ext cx="6096000" cy="6858000"/>
          </a:xfrm>
          <a:prstGeom prst="rect">
            <a:avLst/>
          </a:prstGeom>
          <a:noFill/>
          <a:ln>
            <a:noFill/>
          </a:ln>
        </p:spPr>
        <p:txBody>
          <a:bodyPr spcFirstLastPara="1" wrap="square" lIns="0" tIns="0" rIns="0" bIns="0" anchor="ctr" anchorCtr="0"/>
          <a:lstStyle>
            <a:lvl1pPr marR="0" lvl="0" algn="ctr" rtl="0">
              <a:lnSpc>
                <a:spcPct val="100000"/>
              </a:lnSpc>
              <a:spcBef>
                <a:spcPts val="8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12" name="Google Shape;212;p38"/>
          <p:cNvSpPr txBox="1">
            <a:spLocks noGrp="1"/>
          </p:cNvSpPr>
          <p:nvPr>
            <p:ph type="body" idx="1"/>
          </p:nvPr>
        </p:nvSpPr>
        <p:spPr>
          <a:xfrm>
            <a:off x="609599" y="792480"/>
            <a:ext cx="4998720" cy="5179952"/>
          </a:xfrm>
          <a:prstGeom prst="rect">
            <a:avLst/>
          </a:prstGeom>
          <a:noFill/>
          <a:ln>
            <a:noFill/>
          </a:ln>
        </p:spPr>
        <p:txBody>
          <a:bodyPr spcFirstLastPara="1" wrap="square" lIns="0" tIns="0" rIns="0" bIns="0" anchor="t" anchorCtr="0"/>
          <a:lstStyle>
            <a:lvl1pPr marL="609585" marR="0" lvl="0" indent="-304792" algn="l" rtl="0">
              <a:lnSpc>
                <a:spcPct val="80000"/>
              </a:lnSpc>
              <a:spcBef>
                <a:spcPts val="120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213" name="Google Shape;213;p38"/>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4" name="Google Shape;214;p38"/>
          <p:cNvSpPr txBox="1">
            <a:spLocks noGrp="1"/>
          </p:cNvSpPr>
          <p:nvPr>
            <p:ph type="sldNum" idx="12"/>
          </p:nvPr>
        </p:nvSpPr>
        <p:spPr>
          <a:xfrm>
            <a:off x="0" y="0"/>
            <a:ext cx="4000000" cy="4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fld id="{00000000-1234-1234-1234-123412341234}" type="slidenum">
              <a:rPr lang="en-US" smtClean="0"/>
              <a:pPr/>
              <a:t>‹#›</a:t>
            </a:fld>
            <a:endParaRPr lang="en-US"/>
          </a:p>
        </p:txBody>
      </p:sp>
      <p:pic>
        <p:nvPicPr>
          <p:cNvPr id="215" name="Google Shape;215;p38"/>
          <p:cNvPicPr preferRelativeResize="0"/>
          <p:nvPr/>
        </p:nvPicPr>
        <p:blipFill rotWithShape="1">
          <a:blip r:embed="rId2">
            <a:alphaModFix/>
          </a:blip>
          <a:srcRect/>
          <a:stretch/>
        </p:blipFill>
        <p:spPr>
          <a:xfrm>
            <a:off x="471766" y="6157468"/>
            <a:ext cx="1426461" cy="530405"/>
          </a:xfrm>
          <a:prstGeom prst="rect">
            <a:avLst/>
          </a:prstGeom>
          <a:noFill/>
          <a:ln>
            <a:noFill/>
          </a:ln>
        </p:spPr>
      </p:pic>
    </p:spTree>
    <p:extLst>
      <p:ext uri="{BB962C8B-B14F-4D97-AF65-F5344CB8AC3E}">
        <p14:creationId xmlns:p14="http://schemas.microsoft.com/office/powerpoint/2010/main" val="26472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15BE5-F1CE-4B5B-A4AF-5C3A431D0339}" type="datetimeFigureOut">
              <a:rPr lang="en-GB" smtClean="0"/>
              <a:t>04/07/2019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DB1FB26-DEA8-492B-82EF-2D2CA974B2B5}" type="slidenum">
              <a:rPr lang="en-GB" smtClean="0"/>
              <a:t>‹#›</a:t>
            </a:fld>
            <a:endParaRPr lang="en-GB"/>
          </a:p>
        </p:txBody>
      </p:sp>
    </p:spTree>
    <p:extLst>
      <p:ext uri="{BB962C8B-B14F-4D97-AF65-F5344CB8AC3E}">
        <p14:creationId xmlns:p14="http://schemas.microsoft.com/office/powerpoint/2010/main" val="157684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2245BA-3E6C-4FAA-8C55-9232354DEFFB}"/>
              </a:ext>
            </a:extLst>
          </p:cNvPr>
          <p:cNvPicPr>
            <a:picLocks noChangeAspect="1"/>
          </p:cNvPicPr>
          <p:nvPr/>
        </p:nvPicPr>
        <p:blipFill>
          <a:blip r:embed="rId2"/>
          <a:stretch>
            <a:fillRect/>
          </a:stretch>
        </p:blipFill>
        <p:spPr>
          <a:xfrm>
            <a:off x="6937716" y="-380896"/>
            <a:ext cx="5634751" cy="7619794"/>
          </a:xfrm>
          <a:prstGeom prst="rect">
            <a:avLst/>
          </a:prstGeom>
        </p:spPr>
      </p:pic>
      <p:sp>
        <p:nvSpPr>
          <p:cNvPr id="2" name="Title 1"/>
          <p:cNvSpPr>
            <a:spLocks noGrp="1"/>
          </p:cNvSpPr>
          <p:nvPr>
            <p:ph type="ctrTitle" hasCustomPrompt="1"/>
          </p:nvPr>
        </p:nvSpPr>
        <p:spPr>
          <a:xfrm>
            <a:off x="380885" y="4000221"/>
            <a:ext cx="11429747" cy="2476407"/>
          </a:xfrm>
        </p:spPr>
        <p:txBody>
          <a:bodyPr anchor="b">
            <a:noAutofit/>
          </a:bodyPr>
          <a:lstStyle>
            <a:lvl1pPr algn="l">
              <a:defRPr sz="635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82208" y="381612"/>
            <a:ext cx="11429264" cy="1142440"/>
          </a:xfrm>
        </p:spPr>
        <p:txBody>
          <a:bodyPr anchor="t">
            <a:noAutofit/>
          </a:bodyPr>
          <a:lstStyle>
            <a:lvl1pPr algn="l">
              <a:defRPr lang="en-US" sz="4233" b="0" kern="1200" dirty="0" smtClean="0">
                <a:solidFill>
                  <a:schemeClr val="accent1"/>
                </a:solidFill>
                <a:latin typeface="+mj-lt"/>
                <a:ea typeface="+mn-ea"/>
                <a:cs typeface="+mn-cs"/>
              </a:defRPr>
            </a:lvl1pPr>
          </a:lstStyle>
          <a:p>
            <a:pPr lvl="0"/>
            <a:r>
              <a:rPr lang="en-US" dirty="0"/>
              <a:t>Speaker Name</a:t>
            </a:r>
          </a:p>
        </p:txBody>
      </p:sp>
      <p:pic>
        <p:nvPicPr>
          <p:cNvPr id="6" name="Picture 5"/>
          <p:cNvPicPr>
            <a:picLocks noChangeAspect="1"/>
          </p:cNvPicPr>
          <p:nvPr/>
        </p:nvPicPr>
        <p:blipFill>
          <a:blip r:embed="rId3"/>
          <a:stretch>
            <a:fillRect/>
          </a:stretch>
        </p:blipFill>
        <p:spPr>
          <a:xfrm>
            <a:off x="9178795" y="3238504"/>
            <a:ext cx="2631838" cy="380990"/>
          </a:xfrm>
          <a:prstGeom prst="rect">
            <a:avLst/>
          </a:prstGeom>
        </p:spPr>
      </p:pic>
    </p:spTree>
    <p:extLst>
      <p:ext uri="{BB962C8B-B14F-4D97-AF65-F5344CB8AC3E}">
        <p14:creationId xmlns:p14="http://schemas.microsoft.com/office/powerpoint/2010/main" val="411759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p:nvPicPr>
        <p:blipFill>
          <a:blip r:embed="rId2"/>
          <a:stretch>
            <a:fillRect/>
          </a:stretch>
        </p:blipFill>
        <p:spPr>
          <a:xfrm>
            <a:off x="-380983" y="-380896"/>
            <a:ext cx="5638562" cy="7619794"/>
          </a:xfrm>
          <a:prstGeom prst="rect">
            <a:avLst/>
          </a:prstGeom>
        </p:spPr>
      </p:pic>
      <p:sp>
        <p:nvSpPr>
          <p:cNvPr id="2" name="Title 1"/>
          <p:cNvSpPr>
            <a:spLocks noGrp="1"/>
          </p:cNvSpPr>
          <p:nvPr>
            <p:ph type="title" hasCustomPrompt="1"/>
          </p:nvPr>
        </p:nvSpPr>
        <p:spPr>
          <a:xfrm>
            <a:off x="381369" y="381375"/>
            <a:ext cx="11429264" cy="6095252"/>
          </a:xfrm>
        </p:spPr>
        <p:txBody>
          <a:bodyPr anchor="ctr"/>
          <a:lstStyle>
            <a:lvl1pPr algn="r">
              <a:defRPr sz="6350"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79485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Font typeface="Wingdings" charset="2"/>
              <a:buNone/>
              <a:defRPr>
                <a:solidFill>
                  <a:schemeClr val="tx2"/>
                </a:solidFill>
              </a:defRPr>
            </a:lvl1pPr>
            <a:lvl2pPr marL="609609" indent="0">
              <a:buFont typeface="Wingdings" charset="2"/>
              <a:buNone/>
              <a:defRPr>
                <a:solidFill>
                  <a:srgbClr val="474947"/>
                </a:solidFill>
              </a:defRPr>
            </a:lvl2pPr>
            <a:lvl3pPr marL="1219218" indent="0">
              <a:buFont typeface="Wingdings" charset="2"/>
              <a:buNone/>
              <a:defRPr>
                <a:solidFill>
                  <a:srgbClr val="474947"/>
                </a:solidFill>
              </a:defRPr>
            </a:lvl3pPr>
            <a:lvl4pPr marL="1828826" indent="0">
              <a:buFont typeface="Wingdings" charset="2"/>
              <a:buNone/>
              <a:defRPr>
                <a:solidFill>
                  <a:srgbClr val="474947"/>
                </a:solidFill>
              </a:defRPr>
            </a:lvl4pPr>
            <a:lvl5pPr marL="2438434" indent="0">
              <a:buFont typeface="Wingdings" charset="2"/>
              <a:buNone/>
              <a:defRPr>
                <a:solidFill>
                  <a:srgbClr val="47494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9362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32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116" y="381374"/>
            <a:ext cx="11429516" cy="6095253"/>
          </a:xfrm>
        </p:spPr>
        <p:txBody>
          <a:bodyPr/>
          <a:lstStyle>
            <a:lvl1pPr marL="0" indent="0">
              <a:buFont typeface="Wingdings" charset="2"/>
              <a:buNone/>
              <a:defRPr>
                <a:solidFill>
                  <a:schemeClr val="tx2"/>
                </a:solidFill>
              </a:defRPr>
            </a:lvl1pPr>
            <a:lvl2pPr marL="609609" indent="0">
              <a:buFont typeface="Wingdings" charset="2"/>
              <a:buNone/>
              <a:defRPr>
                <a:solidFill>
                  <a:srgbClr val="474947"/>
                </a:solidFill>
              </a:defRPr>
            </a:lvl2pPr>
            <a:lvl3pPr marL="1219218" indent="0">
              <a:buFont typeface="Wingdings" charset="2"/>
              <a:buNone/>
              <a:defRPr>
                <a:solidFill>
                  <a:srgbClr val="474947"/>
                </a:solidFill>
              </a:defRPr>
            </a:lvl3pPr>
            <a:lvl4pPr marL="1828826" indent="0">
              <a:buFont typeface="Wingdings" charset="2"/>
              <a:buNone/>
              <a:defRPr>
                <a:solidFill>
                  <a:srgbClr val="474947"/>
                </a:solidFill>
              </a:defRPr>
            </a:lvl4pPr>
            <a:lvl5pPr marL="2438434" indent="0">
              <a:buFont typeface="Wingdings" charset="2"/>
              <a:buNone/>
              <a:defRPr>
                <a:solidFill>
                  <a:srgbClr val="47494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100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p:cNvSpPr>
            <a:spLocks noGrp="1"/>
          </p:cNvSpPr>
          <p:nvPr>
            <p:ph sz="half" idx="1"/>
          </p:nvPr>
        </p:nvSpPr>
        <p:spPr>
          <a:xfrm>
            <a:off x="382083" y="1523814"/>
            <a:ext cx="5712351" cy="4952813"/>
          </a:xfrm>
        </p:spPr>
        <p:txBody>
          <a:bodyPr rIns="180000">
            <a:normAutofit/>
          </a:bodyPr>
          <a:lstStyle>
            <a:lvl1pPr>
              <a:defRPr sz="2963"/>
            </a:lvl1pPr>
            <a:lvl2pPr>
              <a:defRPr sz="2540"/>
            </a:lvl2pPr>
            <a:lvl3pPr>
              <a:defRPr sz="2117"/>
            </a:lvl3pPr>
            <a:lvl4pPr>
              <a:defRPr sz="1905"/>
            </a:lvl4pPr>
            <a:lvl5pPr>
              <a:defRPr sz="1905"/>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hasCustomPrompt="1"/>
          </p:nvPr>
        </p:nvSpPr>
        <p:spPr>
          <a:xfrm>
            <a:off x="6096841" y="1523814"/>
            <a:ext cx="5713792" cy="4952813"/>
          </a:xfrm>
        </p:spPr>
        <p:txBody>
          <a:bodyPr lIns="180000">
            <a:normAutofit/>
          </a:bodyPr>
          <a:lstStyle>
            <a:lvl1pPr>
              <a:defRPr sz="2963"/>
            </a:lvl1pPr>
            <a:lvl2pPr>
              <a:defRPr sz="2540"/>
            </a:lvl2pPr>
            <a:lvl3pPr>
              <a:defRPr sz="2117"/>
            </a:lvl3pPr>
            <a:lvl4pPr>
              <a:defRPr sz="1905"/>
            </a:lvl4pPr>
            <a:lvl5pPr>
              <a:defRPr sz="1905"/>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710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755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NWF_1_Title Slide Black">
  <p:cSld name="NWF_1_Title Slide Black">
    <p:bg>
      <p:bgPr>
        <a:solidFill>
          <a:schemeClr val="dk2"/>
        </a:solidFill>
        <a:effectLst/>
      </p:bgPr>
    </p:bg>
    <p:spTree>
      <p:nvGrpSpPr>
        <p:cNvPr id="1" name="Shape 51"/>
        <p:cNvGrpSpPr/>
        <p:nvPr/>
      </p:nvGrpSpPr>
      <p:grpSpPr>
        <a:xfrm>
          <a:off x="0" y="0"/>
          <a:ext cx="0" cy="0"/>
          <a:chOff x="0" y="0"/>
          <a:chExt cx="0" cy="0"/>
        </a:xfrm>
      </p:grpSpPr>
      <p:sp>
        <p:nvSpPr>
          <p:cNvPr id="52" name="Google Shape;52;p10"/>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lt1"/>
              </a:buClr>
              <a:buSzPts val="4000"/>
              <a:buFont typeface="Arial"/>
              <a:buNone/>
              <a:defRPr sz="5333" b="1" i="0" u="none" strike="noStrike" cap="none">
                <a:solidFill>
                  <a:schemeClr val="lt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53" name="Google Shape;53;p10"/>
          <p:cNvSpPr txBox="1">
            <a:spLocks noGrp="1"/>
          </p:cNvSpPr>
          <p:nvPr>
            <p:ph type="subTitle" idx="1"/>
          </p:nvPr>
        </p:nvSpPr>
        <p:spPr>
          <a:xfrm>
            <a:off x="609600" y="3048000"/>
            <a:ext cx="5486400" cy="18288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lt1"/>
              </a:buClr>
              <a:buSzPts val="2000"/>
              <a:buFont typeface="Arial"/>
              <a:buNone/>
              <a:defRPr sz="2667" b="1" i="0" u="none" strike="noStrike" cap="none">
                <a:solidFill>
                  <a:schemeClr val="lt1"/>
                </a:solidFill>
                <a:latin typeface="Arial"/>
                <a:ea typeface="Arial"/>
                <a:cs typeface="Arial"/>
                <a:sym typeface="Arial"/>
              </a:defRPr>
            </a:lvl1pPr>
            <a:lvl2pPr marR="0" lvl="1" algn="ctr" rtl="0">
              <a:lnSpc>
                <a:spcPct val="100000"/>
              </a:lnSpc>
              <a:spcBef>
                <a:spcPts val="12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2pPr>
            <a:lvl3pPr marR="0" lvl="2"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3pPr>
            <a:lvl4pPr marR="0" lvl="3"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4pPr>
            <a:lvl5pPr marR="0" lvl="4"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5pPr>
            <a:lvl6pPr marR="0" lvl="5"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6pPr>
            <a:lvl7pPr marR="0" lvl="6"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7pPr>
            <a:lvl8pPr marR="0" lvl="7"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8pPr>
            <a:lvl9pPr marR="0" lvl="8"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9pPr>
          </a:lstStyle>
          <a:p>
            <a:r>
              <a:rPr lang="en-US"/>
              <a:t>Click to edit Master subtitle style</a:t>
            </a:r>
            <a:endParaRPr/>
          </a:p>
        </p:txBody>
      </p:sp>
    </p:spTree>
    <p:extLst>
      <p:ext uri="{BB962C8B-B14F-4D97-AF65-F5344CB8AC3E}">
        <p14:creationId xmlns:p14="http://schemas.microsoft.com/office/powerpoint/2010/main" val="12396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_NWF_Title and Content">
  <p:cSld name="1_NWF_Title and Content">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609600" y="1946107"/>
            <a:ext cx="9448800" cy="4023360"/>
          </a:xfrm>
          <a:prstGeom prst="rect">
            <a:avLst/>
          </a:prstGeom>
          <a:noFill/>
          <a:ln>
            <a:noFill/>
          </a:ln>
        </p:spPr>
        <p:txBody>
          <a:bodyPr spcFirstLastPara="1" wrap="square" lIns="0" tIns="0" rIns="0" bIns="0" anchor="t" anchorCtr="0"/>
          <a:lstStyle>
            <a:lvl1pPr marL="609585" marR="0" lvl="0" indent="-304792" algn="l" rtl="0">
              <a:lnSpc>
                <a:spcPct val="100000"/>
              </a:lnSpc>
              <a:spcBef>
                <a:spcPts val="1200"/>
              </a:spcBef>
              <a:spcAft>
                <a:spcPts val="0"/>
              </a:spcAft>
              <a:buClr>
                <a:schemeClr val="dk1"/>
              </a:buClr>
              <a:buSzPts val="1200"/>
              <a:buFont typeface="Arial"/>
              <a:buNone/>
              <a:defRPr sz="1600"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83" name="Google Shape;83;p17"/>
          <p:cNvSpPr txBox="1">
            <a:spLocks noGrp="1"/>
          </p:cNvSpPr>
          <p:nvPr>
            <p:ph type="title"/>
          </p:nvPr>
        </p:nvSpPr>
        <p:spPr>
          <a:xfrm>
            <a:off x="609600" y="792480"/>
            <a:ext cx="9448800" cy="91440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Tree>
    <p:extLst>
      <p:ext uri="{BB962C8B-B14F-4D97-AF65-F5344CB8AC3E}">
        <p14:creationId xmlns:p14="http://schemas.microsoft.com/office/powerpoint/2010/main" val="139359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0" y="4239145"/>
            <a:ext cx="3819404"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4751984"/>
            <a:ext cx="3816116"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0"/>
            <a:ext cx="3820672" cy="349251"/>
          </a:xfrm>
        </p:spPr>
        <p:txBody>
          <a:bodyPr/>
          <a:lstStyle>
            <a:lvl1pPr marL="0" indent="0" algn="l" defTabSz="121917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309442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type="obj" preserve="1">
  <p:cSld name="Table of Contents">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609600" y="792480"/>
            <a:ext cx="9448800" cy="91440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2400"/>
              <a:buFont typeface="Arial"/>
              <a:buNone/>
              <a:defRPr sz="3200" b="1" i="0" u="none" strike="noStrike"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28" name="Google Shape;28;p4"/>
          <p:cNvSpPr txBox="1">
            <a:spLocks noGrp="1"/>
          </p:cNvSpPr>
          <p:nvPr>
            <p:ph type="body" idx="1"/>
          </p:nvPr>
        </p:nvSpPr>
        <p:spPr>
          <a:xfrm>
            <a:off x="609600" y="1946107"/>
            <a:ext cx="9448800" cy="4023360"/>
          </a:xfrm>
          <a:prstGeom prst="rect">
            <a:avLst/>
          </a:prstGeom>
          <a:noFill/>
          <a:ln>
            <a:noFill/>
          </a:ln>
        </p:spPr>
        <p:txBody>
          <a:bodyPr spcFirstLastPara="1" wrap="square" lIns="0" tIns="0" rIns="0" bIns="0" anchor="t" anchorCtr="0"/>
          <a:lstStyle>
            <a:lvl1pPr marL="609585" marR="0" lvl="0" indent="-440256" algn="l" rtl="0">
              <a:lnSpc>
                <a:spcPct val="100000"/>
              </a:lnSpc>
              <a:spcBef>
                <a:spcPts val="1200"/>
              </a:spcBef>
              <a:spcAft>
                <a:spcPts val="0"/>
              </a:spcAft>
              <a:buClr>
                <a:schemeClr val="dk1"/>
              </a:buClr>
              <a:buSzPts val="1600"/>
              <a:buFont typeface="Arial"/>
              <a:buAutoNum type="arabicPeriod"/>
              <a:defRPr sz="2133" b="1" i="0" u="none" strike="noStrike" cap="none">
                <a:solidFill>
                  <a:schemeClr val="dk1"/>
                </a:solidFill>
                <a:latin typeface="Arial"/>
                <a:ea typeface="Arial"/>
                <a:cs typeface="Arial"/>
                <a:sym typeface="Arial"/>
              </a:defRPr>
            </a:lvl1pPr>
            <a:lvl2pPr marL="1219170" marR="0" lvl="1" indent="-304792" algn="l" rtl="0">
              <a:lnSpc>
                <a:spcPct val="100000"/>
              </a:lnSpc>
              <a:spcBef>
                <a:spcPts val="1200"/>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8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Arial"/>
                <a:ea typeface="Arial"/>
                <a:cs typeface="Arial"/>
                <a:sym typeface="Arial"/>
              </a:defRPr>
            </a:lvl9pPr>
          </a:lstStyle>
          <a:p>
            <a:pPr lvl="0"/>
            <a:r>
              <a:rPr lang="en-US"/>
              <a:t>Edit Master text styles</a:t>
            </a:r>
          </a:p>
        </p:txBody>
      </p:sp>
      <p:sp>
        <p:nvSpPr>
          <p:cNvPr id="29" name="Google Shape;29;p4"/>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11277600" y="6266688"/>
            <a:ext cx="304800" cy="304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fld id="{00000000-1234-1234-1234-123412341234}" type="slidenum">
              <a:rPr lang="en-US" smtClean="0"/>
              <a:pPr/>
              <a:t>‹#›</a:t>
            </a:fld>
            <a:endParaRPr lang="en-US"/>
          </a:p>
        </p:txBody>
      </p:sp>
      <p:cxnSp>
        <p:nvCxnSpPr>
          <p:cNvPr id="31" name="Google Shape;31;p4"/>
          <p:cNvCxnSpPr/>
          <p:nvPr/>
        </p:nvCxnSpPr>
        <p:spPr>
          <a:xfrm>
            <a:off x="609600" y="609600"/>
            <a:ext cx="10972800" cy="0"/>
          </a:xfrm>
          <a:prstGeom prst="straightConnector1">
            <a:avLst/>
          </a:prstGeom>
          <a:noFill/>
          <a:ln w="47625" cap="flat" cmpd="sng">
            <a:solidFill>
              <a:schemeClr val="dk1"/>
            </a:solidFill>
            <a:prstDash val="solid"/>
            <a:round/>
            <a:headEnd type="none" w="sm" len="sm"/>
            <a:tailEnd type="none" w="sm" len="sm"/>
          </a:ln>
        </p:spPr>
      </p:cxnSp>
    </p:spTree>
    <p:extLst>
      <p:ext uri="{BB962C8B-B14F-4D97-AF65-F5344CB8AC3E}">
        <p14:creationId xmlns:p14="http://schemas.microsoft.com/office/powerpoint/2010/main" val="202614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rand Slide - WHITE" preserve="1">
  <p:cSld name="Brand Slide - WHITE">
    <p:spTree>
      <p:nvGrpSpPr>
        <p:cNvPr id="1" name="Shape 32"/>
        <p:cNvGrpSpPr/>
        <p:nvPr/>
      </p:nvGrpSpPr>
      <p:grpSpPr>
        <a:xfrm>
          <a:off x="0" y="0"/>
          <a:ext cx="0" cy="0"/>
          <a:chOff x="0" y="0"/>
          <a:chExt cx="0" cy="0"/>
        </a:xfrm>
      </p:grpSpPr>
    </p:spTree>
    <p:extLst>
      <p:ext uri="{BB962C8B-B14F-4D97-AF65-F5344CB8AC3E}">
        <p14:creationId xmlns:p14="http://schemas.microsoft.com/office/powerpoint/2010/main" val="24144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rand slide - BLACK" preserve="1">
  <p:cSld name="Brand slide - BLACK">
    <p:bg>
      <p:bgPr>
        <a:solidFill>
          <a:schemeClr val="dk2"/>
        </a:solidFill>
        <a:effectLst/>
      </p:bgPr>
    </p:bg>
    <p:spTree>
      <p:nvGrpSpPr>
        <p:cNvPr id="1" name="Shape 33"/>
        <p:cNvGrpSpPr/>
        <p:nvPr/>
      </p:nvGrpSpPr>
      <p:grpSpPr>
        <a:xfrm>
          <a:off x="0" y="0"/>
          <a:ext cx="0" cy="0"/>
          <a:chOff x="0" y="0"/>
          <a:chExt cx="0" cy="0"/>
        </a:xfrm>
      </p:grpSpPr>
      <p:sp>
        <p:nvSpPr>
          <p:cNvPr id="34" name="Google Shape;34;p6"/>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pic>
        <p:nvPicPr>
          <p:cNvPr id="35" name="Google Shape;35;p6"/>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405964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Black" preserve="1">
  <p:cSld name="Title Slide Black">
    <p:bg>
      <p:bgPr>
        <a:solidFill>
          <a:schemeClr val="dk2"/>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lt1"/>
              </a:buClr>
              <a:buSzPts val="4000"/>
              <a:buFont typeface="Arial"/>
              <a:buNone/>
              <a:defRPr sz="5333" b="1" i="0" u="none" strike="noStrike" cap="none">
                <a:solidFill>
                  <a:schemeClr val="lt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38" name="Google Shape;38;p7"/>
          <p:cNvSpPr txBox="1">
            <a:spLocks noGrp="1"/>
          </p:cNvSpPr>
          <p:nvPr>
            <p:ph type="subTitle" idx="1"/>
          </p:nvPr>
        </p:nvSpPr>
        <p:spPr>
          <a:xfrm>
            <a:off x="609600" y="3048000"/>
            <a:ext cx="5486400" cy="18288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lt1"/>
              </a:buClr>
              <a:buSzPts val="2000"/>
              <a:buFont typeface="Arial"/>
              <a:buNone/>
              <a:defRPr sz="2667" b="1" i="0" u="none" strike="noStrike" cap="none">
                <a:solidFill>
                  <a:schemeClr val="lt1"/>
                </a:solidFill>
                <a:latin typeface="Arial"/>
                <a:ea typeface="Arial"/>
                <a:cs typeface="Arial"/>
                <a:sym typeface="Arial"/>
              </a:defRPr>
            </a:lvl1pPr>
            <a:lvl2pPr marR="0" lvl="1" algn="ctr" rtl="0">
              <a:lnSpc>
                <a:spcPct val="100000"/>
              </a:lnSpc>
              <a:spcBef>
                <a:spcPts val="12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2pPr>
            <a:lvl3pPr marR="0" lvl="2"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3pPr>
            <a:lvl4pPr marR="0" lvl="3"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4pPr>
            <a:lvl5pPr marR="0" lvl="4"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5pPr>
            <a:lvl6pPr marR="0" lvl="5"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6pPr>
            <a:lvl7pPr marR="0" lvl="6"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7pPr>
            <a:lvl8pPr marR="0" lvl="7"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8pPr>
            <a:lvl9pPr marR="0" lvl="8"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9pPr>
          </a:lstStyle>
          <a:p>
            <a:r>
              <a:rPr lang="en-US"/>
              <a:t>Click to edit Master subtitle style</a:t>
            </a:r>
            <a:endParaRPr/>
          </a:p>
        </p:txBody>
      </p:sp>
      <p:sp>
        <p:nvSpPr>
          <p:cNvPr id="39" name="Google Shape;39;p7"/>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pic>
        <p:nvPicPr>
          <p:cNvPr id="40" name="Google Shape;40;p7"/>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358394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ENT_1_Title Slide Black" preserve="1">
  <p:cSld name="ENT_1_Title Slide Black">
    <p:bg>
      <p:bgPr>
        <a:solidFill>
          <a:schemeClr val="dk2"/>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609600" y="609600"/>
            <a:ext cx="5486400" cy="231648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lt1"/>
              </a:buClr>
              <a:buSzPts val="4000"/>
              <a:buFont typeface="Arial"/>
              <a:buNone/>
              <a:defRPr sz="5333" b="1" i="0" u="none" strike="noStrike" cap="none">
                <a:solidFill>
                  <a:schemeClr val="lt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r>
              <a:rPr lang="en-US"/>
              <a:t>Click to edit Master title style</a:t>
            </a:r>
            <a:endParaRPr/>
          </a:p>
        </p:txBody>
      </p:sp>
      <p:sp>
        <p:nvSpPr>
          <p:cNvPr id="43" name="Google Shape;43;p8"/>
          <p:cNvSpPr txBox="1">
            <a:spLocks noGrp="1"/>
          </p:cNvSpPr>
          <p:nvPr>
            <p:ph type="subTitle" idx="1"/>
          </p:nvPr>
        </p:nvSpPr>
        <p:spPr>
          <a:xfrm>
            <a:off x="609600" y="3048000"/>
            <a:ext cx="5486400" cy="1828800"/>
          </a:xfrm>
          <a:prstGeom prst="rect">
            <a:avLst/>
          </a:prstGeom>
          <a:noFill/>
          <a:ln>
            <a:noFill/>
          </a:ln>
        </p:spPr>
        <p:txBody>
          <a:bodyPr spcFirstLastPara="1" wrap="square" lIns="0" tIns="0" rIns="0" bIns="0" anchor="t" anchorCtr="0"/>
          <a:lstStyle>
            <a:lvl1pPr marR="0" lvl="0" algn="l" rtl="0">
              <a:lnSpc>
                <a:spcPct val="80000"/>
              </a:lnSpc>
              <a:spcBef>
                <a:spcPts val="1200"/>
              </a:spcBef>
              <a:spcAft>
                <a:spcPts val="0"/>
              </a:spcAft>
              <a:buClr>
                <a:schemeClr val="lt1"/>
              </a:buClr>
              <a:buSzPts val="2000"/>
              <a:buFont typeface="Arial"/>
              <a:buNone/>
              <a:defRPr sz="2667" b="1" i="0" u="none" strike="noStrike" cap="none">
                <a:solidFill>
                  <a:schemeClr val="lt1"/>
                </a:solidFill>
                <a:latin typeface="Arial"/>
                <a:ea typeface="Arial"/>
                <a:cs typeface="Arial"/>
                <a:sym typeface="Arial"/>
              </a:defRPr>
            </a:lvl1pPr>
            <a:lvl2pPr marR="0" lvl="1" algn="ctr" rtl="0">
              <a:lnSpc>
                <a:spcPct val="100000"/>
              </a:lnSpc>
              <a:spcBef>
                <a:spcPts val="12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2pPr>
            <a:lvl3pPr marR="0" lvl="2"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3pPr>
            <a:lvl4pPr marR="0" lvl="3"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4pPr>
            <a:lvl5pPr marR="0" lvl="4" algn="ctr" rtl="0">
              <a:lnSpc>
                <a:spcPct val="100000"/>
              </a:lnSpc>
              <a:spcBef>
                <a:spcPts val="800"/>
              </a:spcBef>
              <a:spcAft>
                <a:spcPts val="0"/>
              </a:spcAft>
              <a:buClr>
                <a:schemeClr val="lt1"/>
              </a:buClr>
              <a:buSzPts val="1200"/>
              <a:buFont typeface="Arial"/>
              <a:buNone/>
              <a:defRPr sz="1600" b="0" i="0" u="none" strike="noStrike" cap="none">
                <a:solidFill>
                  <a:schemeClr val="lt1"/>
                </a:solidFill>
                <a:latin typeface="Arial"/>
                <a:ea typeface="Arial"/>
                <a:cs typeface="Arial"/>
                <a:sym typeface="Arial"/>
              </a:defRPr>
            </a:lvl5pPr>
            <a:lvl6pPr marR="0" lvl="5"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6pPr>
            <a:lvl7pPr marR="0" lvl="6"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7pPr>
            <a:lvl8pPr marR="0" lvl="7"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8pPr>
            <a:lvl9pPr marR="0" lvl="8" algn="ctr" rtl="0">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9pPr>
          </a:lstStyle>
          <a:p>
            <a:r>
              <a:rPr lang="en-US"/>
              <a:t>Click to edit Master subtitle style</a:t>
            </a:r>
            <a:endParaRPr/>
          </a:p>
        </p:txBody>
      </p:sp>
      <p:sp>
        <p:nvSpPr>
          <p:cNvPr id="44" name="Google Shape;44;p8"/>
          <p:cNvSpPr txBox="1"/>
          <p:nvPr/>
        </p:nvSpPr>
        <p:spPr>
          <a:xfrm>
            <a:off x="3750091" y="6266709"/>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pic>
        <p:nvPicPr>
          <p:cNvPr id="45" name="Google Shape;45;p8"/>
          <p:cNvPicPr preferRelativeResize="0"/>
          <p:nvPr/>
        </p:nvPicPr>
        <p:blipFill rotWithShape="1">
          <a:blip r:embed="rId2">
            <a:alphaModFix/>
          </a:blip>
          <a:srcRect/>
          <a:stretch/>
        </p:blipFill>
        <p:spPr>
          <a:xfrm>
            <a:off x="445901" y="5916160"/>
            <a:ext cx="1497388" cy="792528"/>
          </a:xfrm>
          <a:prstGeom prst="rect">
            <a:avLst/>
          </a:prstGeom>
          <a:noFill/>
          <a:ln>
            <a:noFill/>
          </a:ln>
        </p:spPr>
      </p:pic>
    </p:spTree>
    <p:extLst>
      <p:ext uri="{BB962C8B-B14F-4D97-AF65-F5344CB8AC3E}">
        <p14:creationId xmlns:p14="http://schemas.microsoft.com/office/powerpoint/2010/main" val="242597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34" Type="http://schemas.openxmlformats.org/officeDocument/2006/relationships/slideLayout" Target="../slideLayouts/slideLayout38.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33" Type="http://schemas.openxmlformats.org/officeDocument/2006/relationships/slideLayout" Target="../slideLayouts/slideLayout37.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slideLayout" Target="../slideLayouts/slideLayout33.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slideLayout" Target="../slideLayouts/slideLayout36.xml"/><Relationship Id="rId37" Type="http://schemas.openxmlformats.org/officeDocument/2006/relationships/image" Target="../media/image1.png"/><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36" Type="http://schemas.openxmlformats.org/officeDocument/2006/relationships/theme" Target="../theme/theme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slideLayout" Target="../slideLayouts/slideLayout35.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slideLayout" Target="../slideLayouts/slideLayout34.xml"/><Relationship Id="rId35"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oleObject" Target="../embeddings/oleObject1.bin"/><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vmlDrawing" Target="../drawings/vmlDrawing1.v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3.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5.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787400"/>
            <a:ext cx="9448800" cy="91440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950720"/>
            <a:ext cx="9448800" cy="4023360"/>
          </a:xfrm>
          <a:prstGeom prst="rect">
            <a:avLst/>
          </a:prstGeom>
          <a:noFill/>
          <a:ln>
            <a:noFill/>
          </a:ln>
        </p:spPr>
        <p:txBody>
          <a:bodyPr spcFirstLastPara="1" wrap="square" lIns="0" tIns="0" rIns="0" bIns="0" anchor="t" anchorCtr="0"/>
          <a:lstStyle>
            <a:lvl1pPr marL="457200" marR="0" lvl="0" indent="-228600" algn="l" rtl="0">
              <a:lnSpc>
                <a:spcPct val="100000"/>
              </a:lnSpc>
              <a:spcBef>
                <a:spcPts val="900"/>
              </a:spcBef>
              <a:spcAft>
                <a:spcPts val="0"/>
              </a:spcAft>
              <a:buClr>
                <a:schemeClr val="lt1"/>
              </a:buClr>
              <a:buSzPts val="1200"/>
              <a:buFont typeface="Arial"/>
              <a:buNone/>
              <a:defRPr sz="1200" b="1" i="0" u="none" strike="noStrike" cap="none">
                <a:solidFill>
                  <a:schemeClr val="lt1"/>
                </a:solidFill>
                <a:latin typeface="Arial"/>
                <a:ea typeface="Arial"/>
                <a:cs typeface="Arial"/>
                <a:sym typeface="Arial"/>
              </a:defRPr>
            </a:lvl1pPr>
            <a:lvl2pPr marL="914400" marR="0" lvl="1" indent="-228600" algn="l" rtl="0">
              <a:lnSpc>
                <a:spcPct val="100000"/>
              </a:lnSpc>
              <a:spcBef>
                <a:spcPts val="9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2pPr>
            <a:lvl3pPr marL="1371600" marR="0" lvl="2" indent="-304800" algn="l" rtl="0">
              <a:lnSpc>
                <a:spcPct val="10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3pPr>
            <a:lvl4pPr marL="1828800" marR="0" lvl="3" indent="-304800" algn="l" rtl="0">
              <a:lnSpc>
                <a:spcPct val="10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4pPr>
            <a:lvl5pPr marL="2286000" marR="0" lvl="4" indent="-304800" algn="l" rtl="0">
              <a:lnSpc>
                <a:spcPct val="100000"/>
              </a:lnSpc>
              <a:spcBef>
                <a:spcPts val="6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fld id="{FA415BE5-F1CE-4B5B-A4AF-5C3A431D0339}" type="datetimeFigureOut">
              <a:rPr lang="en-GB" smtClean="0"/>
              <a:t>04/07/2019</a:t>
            </a:fld>
            <a:endParaRPr lang="en-GB"/>
          </a:p>
        </p:txBody>
      </p:sp>
      <p:sp>
        <p:nvSpPr>
          <p:cNvPr id="13" name="Google Shape;13;p1"/>
          <p:cNvSpPr txBox="1"/>
          <p:nvPr/>
        </p:nvSpPr>
        <p:spPr>
          <a:xfrm>
            <a:off x="3442083" y="6248667"/>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b="0" i="0" u="none" strike="noStrike" cap="none">
                <a:solidFill>
                  <a:schemeClr val="lt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2400"/>
          </a:p>
        </p:txBody>
      </p:sp>
      <p:sp>
        <p:nvSpPr>
          <p:cNvPr id="14" name="Google Shape;14;p1"/>
          <p:cNvSpPr/>
          <p:nvPr/>
        </p:nvSpPr>
        <p:spPr>
          <a:xfrm>
            <a:off x="451103" y="5919215"/>
            <a:ext cx="1483359" cy="78638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extLst>
      <p:ext uri="{BB962C8B-B14F-4D97-AF65-F5344CB8AC3E}">
        <p14:creationId xmlns:p14="http://schemas.microsoft.com/office/powerpoint/2010/main" val="1046914037"/>
      </p:ext>
    </p:extLst>
  </p:cSld>
  <p:clrMap bg1="lt1" tx1="dk1" bg2="dk2" tx2="lt2" accent1="accent1" accent2="accent2" accent3="accent3" accent4="accent4" accent5="accent5" accent6="accent6" hlink="hlink" folHlink="folHlink"/>
  <p:sldLayoutIdLst>
    <p:sldLayoutId id="2147483940" r:id="rId1"/>
    <p:sldLayoutId id="2147483941" r:id="rId2"/>
    <p:sldLayoutId id="2147483943" r:id="rId3"/>
    <p:sldLayoutId id="214748394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
          <p15:clr>
            <a:srgbClr val="F26B43"/>
          </p15:clr>
        </p15:guide>
        <p15:guide id="2" pos="216">
          <p15:clr>
            <a:srgbClr val="F26B43"/>
          </p15:clr>
        </p15:guide>
        <p15:guide id="3" pos="4104">
          <p15:clr>
            <a:srgbClr val="F26B43"/>
          </p15:clr>
        </p15:guide>
        <p15:guide id="4" pos="3564">
          <p15:clr>
            <a:srgbClr val="F26B43"/>
          </p15:clr>
        </p15:guide>
        <p15:guide id="5" orient="horz" pos="689">
          <p15:clr>
            <a:srgbClr val="F26B43"/>
          </p15:clr>
        </p15:guide>
        <p15:guide id="6" orient="horz" pos="2115">
          <p15:clr>
            <a:srgbClr val="F26B43"/>
          </p15:clr>
        </p15:guide>
        <p15:guide id="7" pos="2160">
          <p15:clr>
            <a:srgbClr val="F26B43"/>
          </p15:clr>
        </p15:guide>
        <p15:guide id="8" orient="horz" pos="27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609600" y="787400"/>
            <a:ext cx="9448800" cy="91440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609600" y="1950720"/>
            <a:ext cx="9448800" cy="4023360"/>
          </a:xfrm>
          <a:prstGeom prst="rect">
            <a:avLst/>
          </a:prstGeom>
          <a:noFill/>
          <a:ln>
            <a:noFill/>
          </a:ln>
        </p:spPr>
        <p:txBody>
          <a:bodyPr spcFirstLastPara="1" wrap="square" lIns="0" tIns="0" rIns="0" bIns="0" anchor="t" anchorCtr="0"/>
          <a:lstStyle>
            <a:lvl1pPr marL="457200" marR="0" lvl="0" indent="-228600" algn="l" rtl="0">
              <a:lnSpc>
                <a:spcPct val="100000"/>
              </a:lnSpc>
              <a:spcBef>
                <a:spcPts val="9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1pPr>
            <a:lvl2pPr marL="914400" marR="0" lvl="1" indent="-228600" algn="l" rtl="0">
              <a:lnSpc>
                <a:spcPct val="100000"/>
              </a:lnSpc>
              <a:spcBef>
                <a:spcPts val="9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10058400" y="6266688"/>
            <a:ext cx="1219200" cy="304800"/>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933">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p:nvPr/>
        </p:nvSpPr>
        <p:spPr>
          <a:xfrm>
            <a:off x="3442083" y="6248667"/>
            <a:ext cx="5364480" cy="304800"/>
          </a:xfrm>
          <a:prstGeom prst="rect">
            <a:avLst/>
          </a:prstGeom>
          <a:noFill/>
          <a:ln>
            <a:noFill/>
          </a:ln>
        </p:spPr>
        <p:txBody>
          <a:bodyPr spcFirstLastPara="1" wrap="square" lIns="0" tIns="0" rIns="243833" bIns="0" anchor="b" anchorCtr="0">
            <a:noAutofit/>
          </a:bodyPr>
          <a:lstStyle/>
          <a:p>
            <a:pPr marL="0" marR="0" lvl="0" indent="0" algn="l" rtl="0">
              <a:spcBef>
                <a:spcPts val="0"/>
              </a:spcBef>
              <a:spcAft>
                <a:spcPts val="0"/>
              </a:spcAft>
              <a:buNone/>
            </a:pPr>
            <a:r>
              <a:rPr lang="en-US" sz="933" b="0" u="none">
                <a:solidFill>
                  <a:schemeClr val="dk1"/>
                </a:solidFill>
                <a:latin typeface="Arial Narrow"/>
                <a:ea typeface="Arial Narrow"/>
                <a:cs typeface="Arial Narrow"/>
                <a:sym typeface="Arial Narrow"/>
              </a:rPr>
              <a:t>Confidential and proprietary materials for authorized Verizon personnel and outside agencies only. Use, disclosure or distribution of this material is not permitted to any unauthorized persons or third parties except by written agreement.</a:t>
            </a:r>
            <a:endParaRPr sz="1867"/>
          </a:p>
        </p:txBody>
      </p:sp>
      <p:sp>
        <p:nvSpPr>
          <p:cNvPr id="25" name="Google Shape;25;p3"/>
          <p:cNvSpPr/>
          <p:nvPr/>
        </p:nvSpPr>
        <p:spPr>
          <a:xfrm>
            <a:off x="451103" y="5919215"/>
            <a:ext cx="1483359" cy="786383"/>
          </a:xfrm>
          <a:prstGeom prst="rect">
            <a:avLst/>
          </a:prstGeom>
          <a:blipFill rotWithShape="1">
            <a:blip r:embed="rId3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extLst>
      <p:ext uri="{BB962C8B-B14F-4D97-AF65-F5344CB8AC3E}">
        <p14:creationId xmlns:p14="http://schemas.microsoft.com/office/powerpoint/2010/main" val="3076272841"/>
      </p:ext>
    </p:extLst>
  </p:cSld>
  <p:clrMap bg1="lt1" tx1="dk1" bg2="dk2"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 id="2147483962" r:id="rId17"/>
    <p:sldLayoutId id="2147483963" r:id="rId18"/>
    <p:sldLayoutId id="2147483964" r:id="rId19"/>
    <p:sldLayoutId id="2147483965" r:id="rId20"/>
    <p:sldLayoutId id="2147483966" r:id="rId21"/>
    <p:sldLayoutId id="2147483967" r:id="rId22"/>
    <p:sldLayoutId id="2147483968" r:id="rId23"/>
    <p:sldLayoutId id="2147483969" r:id="rId24"/>
    <p:sldLayoutId id="2147483970" r:id="rId25"/>
    <p:sldLayoutId id="2147483971" r:id="rId26"/>
    <p:sldLayoutId id="2147483972" r:id="rId27"/>
    <p:sldLayoutId id="2147483973" r:id="rId28"/>
    <p:sldLayoutId id="2147483974" r:id="rId29"/>
    <p:sldLayoutId id="2147483975" r:id="rId30"/>
    <p:sldLayoutId id="2147483976" r:id="rId31"/>
    <p:sldLayoutId id="2147483977" r:id="rId32"/>
    <p:sldLayoutId id="2147483978" r:id="rId33"/>
    <p:sldLayoutId id="2147483979" r:id="rId34"/>
    <p:sldLayoutId id="2147483980"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
          <p15:clr>
            <a:srgbClr val="F26B43"/>
          </p15:clr>
        </p15:guide>
        <p15:guide id="2" pos="216">
          <p15:clr>
            <a:srgbClr val="F26B43"/>
          </p15:clr>
        </p15:guide>
        <p15:guide id="3" pos="4104">
          <p15:clr>
            <a:srgbClr val="F26B43"/>
          </p15:clr>
        </p15:guide>
        <p15:guide id="4" pos="3564">
          <p15:clr>
            <a:srgbClr val="F26B43"/>
          </p15:clr>
        </p15:guide>
        <p15:guide id="5" orient="horz" pos="689">
          <p15:clr>
            <a:srgbClr val="F26B43"/>
          </p15:clr>
        </p15:guide>
        <p15:guide id="6" orient="horz" pos="2115">
          <p15:clr>
            <a:srgbClr val="F26B43"/>
          </p15:clr>
        </p15:guide>
        <p15:guide id="7" pos="2160">
          <p15:clr>
            <a:srgbClr val="F26B43"/>
          </p15:clr>
        </p15:guide>
        <p15:guide id="8" orient="horz" pos="27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082" y="381374"/>
            <a:ext cx="11429516" cy="761979"/>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1116" y="1523761"/>
            <a:ext cx="11429516" cy="4952866"/>
          </a:xfrm>
          <a:prstGeom prst="rect">
            <a:avLst/>
          </a:prstGeom>
        </p:spPr>
        <p:txBody>
          <a:bodyPr vert="horz" lIns="0" tIns="0" rIns="0" bIns="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1680060" y="1220303"/>
            <a:ext cx="184731" cy="461665"/>
          </a:xfrm>
          <a:prstGeom prst="rect">
            <a:avLst/>
          </a:prstGeom>
          <a:noFill/>
        </p:spPr>
        <p:txBody>
          <a:bodyPr wrap="none" rtlCol="0">
            <a:spAutoFit/>
          </a:bodyPr>
          <a:lstStyle/>
          <a:p>
            <a:endParaRPr lang="en-US"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1235899771"/>
              </p:ext>
            </p:extLst>
          </p:nvPr>
        </p:nvGraphicFramePr>
        <p:xfrm>
          <a:off x="11338079" y="6286515"/>
          <a:ext cx="663141" cy="380990"/>
        </p:xfrm>
        <a:graphic>
          <a:graphicData uri="http://schemas.openxmlformats.org/presentationml/2006/ole">
            <mc:AlternateContent xmlns:mc="http://schemas.openxmlformats.org/markup-compatibility/2006">
              <mc:Choice xmlns:v="urn:schemas-microsoft-com:vml" Requires="v">
                <p:oleObj spid="_x0000_s1247" name="Image" r:id="rId13" imgW="2279520" imgH="1310400" progId="Photoshop.Image.18">
                  <p:embed/>
                </p:oleObj>
              </mc:Choice>
              <mc:Fallback>
                <p:oleObj name="Image" r:id="rId13" imgW="2279520" imgH="1310400" progId="Photoshop.Image.18">
                  <p:embed/>
                  <p:pic>
                    <p:nvPicPr>
                      <p:cNvPr id="9" name="Object 8"/>
                      <p:cNvPicPr/>
                      <p:nvPr/>
                    </p:nvPicPr>
                    <p:blipFill>
                      <a:blip r:embed="rId14"/>
                      <a:stretch>
                        <a:fillRect/>
                      </a:stretch>
                    </p:blipFill>
                    <p:spPr>
                      <a:xfrm>
                        <a:off x="11338079" y="6286515"/>
                        <a:ext cx="663141" cy="380990"/>
                      </a:xfrm>
                      <a:prstGeom prst="rect">
                        <a:avLst/>
                      </a:prstGeom>
                    </p:spPr>
                  </p:pic>
                </p:oleObj>
              </mc:Fallback>
            </mc:AlternateContent>
          </a:graphicData>
        </a:graphic>
      </p:graphicFrame>
    </p:spTree>
    <p:extLst>
      <p:ext uri="{BB962C8B-B14F-4D97-AF65-F5344CB8AC3E}">
        <p14:creationId xmlns:p14="http://schemas.microsoft.com/office/powerpoint/2010/main" val="700366287"/>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1" r:id="rId9"/>
    <p:sldLayoutId id="214748399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09608" rtl="0" eaLnBrk="1" latinLnBrk="0" hangingPunct="1">
        <a:spcBef>
          <a:spcPct val="0"/>
        </a:spcBef>
        <a:buNone/>
        <a:defRPr sz="4657" kern="1200">
          <a:solidFill>
            <a:schemeClr val="accent1"/>
          </a:solidFill>
          <a:latin typeface="+mj-lt"/>
          <a:ea typeface="+mj-ea"/>
          <a:cs typeface="+mj-cs"/>
        </a:defRPr>
      </a:lvl1pPr>
    </p:titleStyle>
    <p:bodyStyle>
      <a:lvl1pPr marL="0" indent="0" algn="l" defTabSz="609608" rtl="0" eaLnBrk="1" latinLnBrk="0" hangingPunct="1">
        <a:spcBef>
          <a:spcPct val="20000"/>
        </a:spcBef>
        <a:buFont typeface="Wingdings" charset="2"/>
        <a:buNone/>
        <a:defRPr sz="3810" kern="1200">
          <a:solidFill>
            <a:schemeClr val="tx2"/>
          </a:solidFill>
          <a:latin typeface="+mn-lt"/>
          <a:ea typeface="+mn-ea"/>
          <a:cs typeface="+mn-cs"/>
        </a:defRPr>
      </a:lvl1pPr>
      <a:lvl2pPr marL="609609" indent="0" algn="l" defTabSz="609608" rtl="0" eaLnBrk="1" latinLnBrk="0" hangingPunct="1">
        <a:spcBef>
          <a:spcPct val="20000"/>
        </a:spcBef>
        <a:buFont typeface="Wingdings" charset="2"/>
        <a:buNone/>
        <a:defRPr sz="3387" kern="1200">
          <a:solidFill>
            <a:schemeClr val="tx2"/>
          </a:solidFill>
          <a:latin typeface="+mn-lt"/>
          <a:ea typeface="+mn-ea"/>
          <a:cs typeface="+mn-cs"/>
        </a:defRPr>
      </a:lvl2pPr>
      <a:lvl3pPr marL="1219218" indent="0" algn="l" defTabSz="609608" rtl="0" eaLnBrk="1" latinLnBrk="0" hangingPunct="1">
        <a:spcBef>
          <a:spcPct val="20000"/>
        </a:spcBef>
        <a:buFont typeface="Wingdings" charset="2"/>
        <a:buNone/>
        <a:defRPr sz="2540" kern="1200">
          <a:solidFill>
            <a:schemeClr val="tx2"/>
          </a:solidFill>
          <a:latin typeface="+mn-lt"/>
          <a:ea typeface="+mn-ea"/>
          <a:cs typeface="+mn-cs"/>
        </a:defRPr>
      </a:lvl3pPr>
      <a:lvl4pPr marL="1828826" indent="0" algn="l" defTabSz="609608" rtl="0" eaLnBrk="1" latinLnBrk="0" hangingPunct="1">
        <a:spcBef>
          <a:spcPct val="20000"/>
        </a:spcBef>
        <a:buFont typeface="Wingdings" charset="2"/>
        <a:buNone/>
        <a:defRPr sz="2540" kern="1200">
          <a:solidFill>
            <a:schemeClr val="tx2"/>
          </a:solidFill>
          <a:latin typeface="+mn-lt"/>
          <a:ea typeface="+mn-ea"/>
          <a:cs typeface="+mn-cs"/>
        </a:defRPr>
      </a:lvl4pPr>
      <a:lvl5pPr marL="2438434" indent="0" algn="l" defTabSz="609608" rtl="0" eaLnBrk="1" latinLnBrk="0" hangingPunct="1">
        <a:spcBef>
          <a:spcPct val="20000"/>
        </a:spcBef>
        <a:buFont typeface="Wingdings" charset="2"/>
        <a:buNone/>
        <a:defRPr sz="2117" kern="1200">
          <a:solidFill>
            <a:schemeClr val="tx2"/>
          </a:solidFill>
          <a:latin typeface="+mn-lt"/>
          <a:ea typeface="+mn-ea"/>
          <a:cs typeface="+mn-cs"/>
        </a:defRPr>
      </a:lvl5pPr>
      <a:lvl6pPr marL="3352848" indent="-304804" algn="l" defTabSz="609608" rtl="0" eaLnBrk="1" latinLnBrk="0" hangingPunct="1">
        <a:spcBef>
          <a:spcPct val="20000"/>
        </a:spcBef>
        <a:buFont typeface="Arial"/>
        <a:buChar char="•"/>
        <a:defRPr sz="2667" kern="1200">
          <a:solidFill>
            <a:schemeClr val="tx1"/>
          </a:solidFill>
          <a:latin typeface="+mn-lt"/>
          <a:ea typeface="+mn-ea"/>
          <a:cs typeface="+mn-cs"/>
        </a:defRPr>
      </a:lvl6pPr>
      <a:lvl7pPr marL="3962456" indent="-304804" algn="l" defTabSz="609608" rtl="0" eaLnBrk="1" latinLnBrk="0" hangingPunct="1">
        <a:spcBef>
          <a:spcPct val="20000"/>
        </a:spcBef>
        <a:buFont typeface="Arial"/>
        <a:buChar char="•"/>
        <a:defRPr sz="2667" kern="1200">
          <a:solidFill>
            <a:schemeClr val="tx1"/>
          </a:solidFill>
          <a:latin typeface="+mn-lt"/>
          <a:ea typeface="+mn-ea"/>
          <a:cs typeface="+mn-cs"/>
        </a:defRPr>
      </a:lvl7pPr>
      <a:lvl8pPr marL="4572064" indent="-304804" algn="l" defTabSz="609608" rtl="0" eaLnBrk="1" latinLnBrk="0" hangingPunct="1">
        <a:spcBef>
          <a:spcPct val="20000"/>
        </a:spcBef>
        <a:buFont typeface="Arial"/>
        <a:buChar char="•"/>
        <a:defRPr sz="2667" kern="1200">
          <a:solidFill>
            <a:schemeClr val="tx1"/>
          </a:solidFill>
          <a:latin typeface="+mn-lt"/>
          <a:ea typeface="+mn-ea"/>
          <a:cs typeface="+mn-cs"/>
        </a:defRPr>
      </a:lvl8pPr>
      <a:lvl9pPr marL="5181673" indent="-304804" algn="l" defTabSz="609608"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608" rtl="0" eaLnBrk="1" latinLnBrk="0" hangingPunct="1">
        <a:defRPr sz="2400" kern="1200">
          <a:solidFill>
            <a:schemeClr val="tx1"/>
          </a:solidFill>
          <a:latin typeface="+mn-lt"/>
          <a:ea typeface="+mn-ea"/>
          <a:cs typeface="+mn-cs"/>
        </a:defRPr>
      </a:lvl1pPr>
      <a:lvl2pPr marL="609608" algn="l" defTabSz="609608" rtl="0" eaLnBrk="1" latinLnBrk="0" hangingPunct="1">
        <a:defRPr sz="2400" kern="1200">
          <a:solidFill>
            <a:schemeClr val="tx1"/>
          </a:solidFill>
          <a:latin typeface="+mn-lt"/>
          <a:ea typeface="+mn-ea"/>
          <a:cs typeface="+mn-cs"/>
        </a:defRPr>
      </a:lvl2pPr>
      <a:lvl3pPr marL="1219218" algn="l" defTabSz="609608" rtl="0" eaLnBrk="1" latinLnBrk="0" hangingPunct="1">
        <a:defRPr sz="2400" kern="1200">
          <a:solidFill>
            <a:schemeClr val="tx1"/>
          </a:solidFill>
          <a:latin typeface="+mn-lt"/>
          <a:ea typeface="+mn-ea"/>
          <a:cs typeface="+mn-cs"/>
        </a:defRPr>
      </a:lvl3pPr>
      <a:lvl4pPr marL="1828826" algn="l" defTabSz="609608" rtl="0" eaLnBrk="1" latinLnBrk="0" hangingPunct="1">
        <a:defRPr sz="2400" kern="1200">
          <a:solidFill>
            <a:schemeClr val="tx1"/>
          </a:solidFill>
          <a:latin typeface="+mn-lt"/>
          <a:ea typeface="+mn-ea"/>
          <a:cs typeface="+mn-cs"/>
        </a:defRPr>
      </a:lvl4pPr>
      <a:lvl5pPr marL="2438434" algn="l" defTabSz="609608" rtl="0" eaLnBrk="1" latinLnBrk="0" hangingPunct="1">
        <a:defRPr sz="2400" kern="1200">
          <a:solidFill>
            <a:schemeClr val="tx1"/>
          </a:solidFill>
          <a:latin typeface="+mn-lt"/>
          <a:ea typeface="+mn-ea"/>
          <a:cs typeface="+mn-cs"/>
        </a:defRPr>
      </a:lvl5pPr>
      <a:lvl6pPr marL="3048043" algn="l" defTabSz="609608" rtl="0" eaLnBrk="1" latinLnBrk="0" hangingPunct="1">
        <a:defRPr sz="2400" kern="1200">
          <a:solidFill>
            <a:schemeClr val="tx1"/>
          </a:solidFill>
          <a:latin typeface="+mn-lt"/>
          <a:ea typeface="+mn-ea"/>
          <a:cs typeface="+mn-cs"/>
        </a:defRPr>
      </a:lvl6pPr>
      <a:lvl7pPr marL="3657652" algn="l" defTabSz="609608" rtl="0" eaLnBrk="1" latinLnBrk="0" hangingPunct="1">
        <a:defRPr sz="2400" kern="1200">
          <a:solidFill>
            <a:schemeClr val="tx1"/>
          </a:solidFill>
          <a:latin typeface="+mn-lt"/>
          <a:ea typeface="+mn-ea"/>
          <a:cs typeface="+mn-cs"/>
        </a:defRPr>
      </a:lvl7pPr>
      <a:lvl8pPr marL="4267260" algn="l" defTabSz="609608" rtl="0" eaLnBrk="1" latinLnBrk="0" hangingPunct="1">
        <a:defRPr sz="2400" kern="1200">
          <a:solidFill>
            <a:schemeClr val="tx1"/>
          </a:solidFill>
          <a:latin typeface="+mn-lt"/>
          <a:ea typeface="+mn-ea"/>
          <a:cs typeface="+mn-cs"/>
        </a:defRPr>
      </a:lvl8pPr>
      <a:lvl9pPr marL="4876869" algn="l" defTabSz="609608"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p15:clr>
            <a:srgbClr val="F26B43"/>
          </p15:clr>
        </p15:guide>
        <p15:guide id="2" pos="3629">
          <p15:clr>
            <a:srgbClr val="F26B43"/>
          </p15:clr>
        </p15:guide>
        <p15:guide id="3" pos="7030">
          <p15:clr>
            <a:srgbClr val="F26B43"/>
          </p15:clr>
        </p15:guide>
        <p15:guide id="4" pos="227">
          <p15:clr>
            <a:srgbClr val="F26B43"/>
          </p15:clr>
        </p15:guide>
        <p15:guide id="5" orient="horz" pos="227">
          <p15:clr>
            <a:srgbClr val="F26B43"/>
          </p15:clr>
        </p15:guide>
        <p15:guide id="7" orient="horz" pos="680">
          <p15:clr>
            <a:srgbClr val="F26B43"/>
          </p15:clr>
        </p15:guide>
        <p15:guide id="8" orient="horz" pos="907">
          <p15:clr>
            <a:srgbClr val="F26B43"/>
          </p15:clr>
        </p15:guide>
        <p15:guide id="9" orient="horz" pos="3855">
          <p15:clr>
            <a:srgbClr val="F26B43"/>
          </p15:clr>
        </p15:guide>
        <p15:guide id="10" orient="horz" pos="204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sqlsaturday.com/862/Sessions/Details.aspx?sid=91630" TargetMode="Externa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9.png"/><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8.xml"/><Relationship Id="rId6" Type="http://schemas.openxmlformats.org/officeDocument/2006/relationships/hyperlink" Target="https://www.microsoft.com/en-us/sql-server/sql-server-downloads" TargetMode="External"/><Relationship Id="rId5" Type="http://schemas.openxmlformats.org/officeDocument/2006/relationships/hyperlink" Target="https://docs.microsoft.com/es-es/sql/ssdt/download-sql-server-data-tools-ssdt?view=sql-server-2017#changes-in-ssdt-for-visual-studio-2019"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597" y="411480"/>
            <a:ext cx="9486900" cy="1074420"/>
          </a:xfrm>
        </p:spPr>
        <p:txBody>
          <a:bodyPr/>
          <a:lstStyle/>
          <a:p>
            <a:r>
              <a:rPr lang="en-US" sz="4600" b="1" i="1" dirty="0"/>
              <a:t>Keeping your SQL Code safe </a:t>
            </a:r>
            <a:endParaRPr lang="en-US" sz="4600" i="1" dirty="0"/>
          </a:p>
        </p:txBody>
      </p:sp>
      <p:sp>
        <p:nvSpPr>
          <p:cNvPr id="10" name="Rectangle 9"/>
          <p:cNvSpPr/>
          <p:nvPr/>
        </p:nvSpPr>
        <p:spPr>
          <a:xfrm>
            <a:off x="146920" y="2430763"/>
            <a:ext cx="6675119" cy="2308324"/>
          </a:xfrm>
          <a:prstGeom prst="rect">
            <a:avLst/>
          </a:prstGeom>
        </p:spPr>
        <p:txBody>
          <a:bodyPr wrap="square">
            <a:spAutoFit/>
          </a:bodyPr>
          <a:lstStyle/>
          <a:p>
            <a:pPr algn="ctr"/>
            <a:r>
              <a:rPr lang="en-US" sz="4800" b="1" dirty="0">
                <a:hlinkClick r:id="rId2"/>
              </a:rPr>
              <a:t>An introduction to GIT and SSDT for DB professionals</a:t>
            </a:r>
            <a:endParaRPr lang="en-US" sz="4800" b="1" dirty="0"/>
          </a:p>
        </p:txBody>
      </p:sp>
    </p:spTree>
    <p:extLst>
      <p:ext uri="{BB962C8B-B14F-4D97-AF65-F5344CB8AC3E}">
        <p14:creationId xmlns:p14="http://schemas.microsoft.com/office/powerpoint/2010/main" val="136530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5099D7-E8F8-459D-9F72-3310369BC48D}"/>
              </a:ext>
            </a:extLst>
          </p:cNvPr>
          <p:cNvSpPr>
            <a:spLocks noGrp="1"/>
          </p:cNvSpPr>
          <p:nvPr>
            <p:ph type="title"/>
          </p:nvPr>
        </p:nvSpPr>
        <p:spPr/>
        <p:txBody>
          <a:bodyPr/>
          <a:lstStyle/>
          <a:p>
            <a:r>
              <a:rPr lang="en-GB" dirty="0"/>
              <a:t>Importing an existing DB</a:t>
            </a:r>
            <a:br>
              <a:rPr lang="en-GB" dirty="0"/>
            </a:br>
            <a:r>
              <a:rPr lang="en-GB" dirty="0"/>
              <a:t> SSDT in action</a:t>
            </a:r>
            <a:endParaRPr lang="en-GB" sz="6800" i="1" dirty="0"/>
          </a:p>
        </p:txBody>
      </p:sp>
    </p:spTree>
    <p:extLst>
      <p:ext uri="{BB962C8B-B14F-4D97-AF65-F5344CB8AC3E}">
        <p14:creationId xmlns:p14="http://schemas.microsoft.com/office/powerpoint/2010/main" val="15357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Demo_01_ImportingAzureDBintoSSDT">
            <a:hlinkClick r:id="" action="ppaction://media"/>
            <a:extLst>
              <a:ext uri="{FF2B5EF4-FFF2-40B4-BE49-F238E27FC236}">
                <a16:creationId xmlns:a16="http://schemas.microsoft.com/office/drawing/2014/main" id="{0D7C4F54-F275-4678-A6CC-5C023B1319E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0316" y="189450"/>
            <a:ext cx="12071684" cy="6479099"/>
          </a:xfrm>
          <a:prstGeom prst="rect">
            <a:avLst/>
          </a:prstGeom>
        </p:spPr>
      </p:pic>
    </p:spTree>
    <p:extLst>
      <p:ext uri="{BB962C8B-B14F-4D97-AF65-F5344CB8AC3E}">
        <p14:creationId xmlns:p14="http://schemas.microsoft.com/office/powerpoint/2010/main" val="396395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501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5099D7-E8F8-459D-9F72-3310369BC48D}"/>
              </a:ext>
            </a:extLst>
          </p:cNvPr>
          <p:cNvSpPr>
            <a:spLocks noGrp="1"/>
          </p:cNvSpPr>
          <p:nvPr>
            <p:ph type="title"/>
          </p:nvPr>
        </p:nvSpPr>
        <p:spPr/>
        <p:txBody>
          <a:bodyPr/>
          <a:lstStyle/>
          <a:p>
            <a:r>
              <a:rPr lang="en-GB" dirty="0"/>
              <a:t>Interacting with our Project</a:t>
            </a:r>
            <a:br>
              <a:rPr lang="en-GB" dirty="0"/>
            </a:br>
            <a:r>
              <a:rPr lang="en-GB" dirty="0"/>
              <a:t> SSDT in action</a:t>
            </a:r>
            <a:endParaRPr lang="en-GB" sz="6800" i="1" dirty="0"/>
          </a:p>
        </p:txBody>
      </p:sp>
    </p:spTree>
    <p:extLst>
      <p:ext uri="{BB962C8B-B14F-4D97-AF65-F5344CB8AC3E}">
        <p14:creationId xmlns:p14="http://schemas.microsoft.com/office/powerpoint/2010/main" val="39815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88E4-A07D-4CDA-8717-2C97D0EBD5DD}"/>
              </a:ext>
            </a:extLst>
          </p:cNvPr>
          <p:cNvSpPr>
            <a:spLocks noGrp="1"/>
          </p:cNvSpPr>
          <p:nvPr>
            <p:ph type="title"/>
          </p:nvPr>
        </p:nvSpPr>
        <p:spPr>
          <a:xfrm>
            <a:off x="1212850" y="2745740"/>
            <a:ext cx="10020300" cy="1366520"/>
          </a:xfrm>
        </p:spPr>
        <p:txBody>
          <a:bodyPr>
            <a:noAutofit/>
          </a:bodyPr>
          <a:lstStyle/>
          <a:p>
            <a:pPr algn="ctr"/>
            <a:r>
              <a:rPr lang="en-GB" sz="4800" dirty="0"/>
              <a:t>Why is important to have an </a:t>
            </a:r>
            <a:r>
              <a:rPr lang="en-GB" sz="4800"/>
              <a:t>Artifact</a:t>
            </a:r>
            <a:r>
              <a:rPr lang="en-GB" sz="4800" dirty="0"/>
              <a:t> (DACPAC)?</a:t>
            </a:r>
          </a:p>
        </p:txBody>
      </p:sp>
    </p:spTree>
    <p:extLst>
      <p:ext uri="{BB962C8B-B14F-4D97-AF65-F5344CB8AC3E}">
        <p14:creationId xmlns:p14="http://schemas.microsoft.com/office/powerpoint/2010/main" val="349009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8160F3-7A9D-49AA-A6D2-1E9FC9DCFDBC}"/>
              </a:ext>
            </a:extLst>
          </p:cNvPr>
          <p:cNvPicPr>
            <a:picLocks noChangeAspect="1"/>
          </p:cNvPicPr>
          <p:nvPr/>
        </p:nvPicPr>
        <p:blipFill>
          <a:blip r:embed="rId3"/>
          <a:stretch>
            <a:fillRect/>
          </a:stretch>
        </p:blipFill>
        <p:spPr>
          <a:xfrm>
            <a:off x="3159701" y="3005883"/>
            <a:ext cx="6065104" cy="2829433"/>
          </a:xfrm>
          <a:prstGeom prst="rect">
            <a:avLst/>
          </a:prstGeom>
        </p:spPr>
      </p:pic>
      <p:sp>
        <p:nvSpPr>
          <p:cNvPr id="3" name="TextBox 2">
            <a:extLst>
              <a:ext uri="{FF2B5EF4-FFF2-40B4-BE49-F238E27FC236}">
                <a16:creationId xmlns:a16="http://schemas.microsoft.com/office/drawing/2014/main" id="{1631C463-B1F9-4BEA-B6A6-C4C4FCA4B658}"/>
              </a:ext>
            </a:extLst>
          </p:cNvPr>
          <p:cNvSpPr txBox="1"/>
          <p:nvPr/>
        </p:nvSpPr>
        <p:spPr>
          <a:xfrm>
            <a:off x="1120943" y="685800"/>
            <a:ext cx="10142620" cy="2031325"/>
          </a:xfrm>
          <a:prstGeom prst="rect">
            <a:avLst/>
          </a:prstGeom>
          <a:noFill/>
        </p:spPr>
        <p:txBody>
          <a:bodyPr wrap="square" rtlCol="0">
            <a:spAutoFit/>
          </a:bodyPr>
          <a:lstStyle/>
          <a:p>
            <a:pPr algn="ctr"/>
            <a:r>
              <a:rPr lang="es-ES" sz="5600" b="1" dirty="0" err="1"/>
              <a:t>Why</a:t>
            </a:r>
            <a:r>
              <a:rPr lang="es-ES" sz="5600" b="1" dirty="0"/>
              <a:t> do </a:t>
            </a:r>
            <a:r>
              <a:rPr lang="es-ES" sz="5600" b="1" dirty="0" err="1"/>
              <a:t>we</a:t>
            </a:r>
            <a:r>
              <a:rPr lang="es-ES" sz="5600" b="1" dirty="0"/>
              <a:t> </a:t>
            </a:r>
            <a:r>
              <a:rPr lang="es-ES" sz="5600" b="1" dirty="0" err="1"/>
              <a:t>need</a:t>
            </a:r>
            <a:r>
              <a:rPr lang="es-ES" sz="5600" b="1" dirty="0"/>
              <a:t> a </a:t>
            </a:r>
            <a:r>
              <a:rPr lang="es-ES" sz="5600" b="1" dirty="0" err="1"/>
              <a:t>Source</a:t>
            </a:r>
            <a:r>
              <a:rPr lang="es-ES" sz="5600" b="1" dirty="0"/>
              <a:t> Control </a:t>
            </a:r>
            <a:r>
              <a:rPr lang="es-ES" sz="5600" b="1" dirty="0" err="1"/>
              <a:t>System</a:t>
            </a:r>
            <a:r>
              <a:rPr lang="es-ES" sz="5600" b="1" dirty="0"/>
              <a:t>?</a:t>
            </a:r>
          </a:p>
          <a:p>
            <a:endParaRPr lang="en-US" dirty="0"/>
          </a:p>
        </p:txBody>
      </p:sp>
    </p:spTree>
    <p:extLst>
      <p:ext uri="{BB962C8B-B14F-4D97-AF65-F5344CB8AC3E}">
        <p14:creationId xmlns:p14="http://schemas.microsoft.com/office/powerpoint/2010/main" val="12628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24D52B-F5E7-418D-81F4-4C9BF24BD2B1}"/>
              </a:ext>
            </a:extLst>
          </p:cNvPr>
          <p:cNvPicPr>
            <a:picLocks noChangeAspect="1"/>
          </p:cNvPicPr>
          <p:nvPr/>
        </p:nvPicPr>
        <p:blipFill>
          <a:blip r:embed="rId3"/>
          <a:stretch>
            <a:fillRect/>
          </a:stretch>
        </p:blipFill>
        <p:spPr>
          <a:xfrm>
            <a:off x="3668822" y="292479"/>
            <a:ext cx="4854355" cy="5857935"/>
          </a:xfrm>
          <a:prstGeom prst="rect">
            <a:avLst/>
          </a:prstGeom>
        </p:spPr>
      </p:pic>
      <p:sp>
        <p:nvSpPr>
          <p:cNvPr id="3" name="TextBox 2">
            <a:extLst>
              <a:ext uri="{FF2B5EF4-FFF2-40B4-BE49-F238E27FC236}">
                <a16:creationId xmlns:a16="http://schemas.microsoft.com/office/drawing/2014/main" id="{7EB8096C-480D-4D00-B646-6814EA892848}"/>
              </a:ext>
            </a:extLst>
          </p:cNvPr>
          <p:cNvSpPr txBox="1"/>
          <p:nvPr/>
        </p:nvSpPr>
        <p:spPr>
          <a:xfrm>
            <a:off x="2958148" y="6302149"/>
            <a:ext cx="7003999" cy="307777"/>
          </a:xfrm>
          <a:prstGeom prst="rect">
            <a:avLst/>
          </a:prstGeom>
          <a:noFill/>
        </p:spPr>
        <p:txBody>
          <a:bodyPr wrap="square" rtlCol="0">
            <a:spAutoFit/>
          </a:bodyPr>
          <a:lstStyle/>
          <a:p>
            <a:r>
              <a:rPr lang="en-US" b="1" dirty="0"/>
              <a:t>Distributed version control . Credits: Pro GIT – Scott Chacon and Ben Straub</a:t>
            </a:r>
          </a:p>
        </p:txBody>
      </p:sp>
    </p:spTree>
    <p:extLst>
      <p:ext uri="{BB962C8B-B14F-4D97-AF65-F5344CB8AC3E}">
        <p14:creationId xmlns:p14="http://schemas.microsoft.com/office/powerpoint/2010/main" val="26350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6CD800-ED93-4AA7-A7F9-9E5D9A810B66}"/>
              </a:ext>
            </a:extLst>
          </p:cNvPr>
          <p:cNvPicPr>
            <a:picLocks noChangeAspect="1"/>
          </p:cNvPicPr>
          <p:nvPr/>
        </p:nvPicPr>
        <p:blipFill>
          <a:blip r:embed="rId3"/>
          <a:stretch>
            <a:fillRect/>
          </a:stretch>
        </p:blipFill>
        <p:spPr>
          <a:xfrm>
            <a:off x="313711" y="714160"/>
            <a:ext cx="11263990" cy="4452645"/>
          </a:xfrm>
          <a:prstGeom prst="rect">
            <a:avLst/>
          </a:prstGeom>
        </p:spPr>
      </p:pic>
      <p:sp>
        <p:nvSpPr>
          <p:cNvPr id="5" name="TextBox 4">
            <a:extLst>
              <a:ext uri="{FF2B5EF4-FFF2-40B4-BE49-F238E27FC236}">
                <a16:creationId xmlns:a16="http://schemas.microsoft.com/office/drawing/2014/main" id="{625F5D67-D555-4FBB-B182-AEDBF691FBF6}"/>
              </a:ext>
            </a:extLst>
          </p:cNvPr>
          <p:cNvSpPr txBox="1"/>
          <p:nvPr/>
        </p:nvSpPr>
        <p:spPr>
          <a:xfrm>
            <a:off x="2157274" y="6302149"/>
            <a:ext cx="7804873" cy="307777"/>
          </a:xfrm>
          <a:prstGeom prst="rect">
            <a:avLst/>
          </a:prstGeom>
          <a:noFill/>
        </p:spPr>
        <p:txBody>
          <a:bodyPr wrap="square" rtlCol="0">
            <a:spAutoFit/>
          </a:bodyPr>
          <a:lstStyle/>
          <a:p>
            <a:r>
              <a:rPr lang="en-US" b="1" dirty="0"/>
              <a:t>Storing changes as stream of snapshots. Credits: Pro GIT – Scott Chacon and Ben Straub</a:t>
            </a:r>
          </a:p>
        </p:txBody>
      </p:sp>
    </p:spTree>
    <p:extLst>
      <p:ext uri="{BB962C8B-B14F-4D97-AF65-F5344CB8AC3E}">
        <p14:creationId xmlns:p14="http://schemas.microsoft.com/office/powerpoint/2010/main" val="40056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5099D7-E8F8-459D-9F72-3310369BC48D}"/>
              </a:ext>
            </a:extLst>
          </p:cNvPr>
          <p:cNvSpPr>
            <a:spLocks noGrp="1"/>
          </p:cNvSpPr>
          <p:nvPr>
            <p:ph type="title"/>
          </p:nvPr>
        </p:nvSpPr>
        <p:spPr/>
        <p:txBody>
          <a:bodyPr/>
          <a:lstStyle/>
          <a:p>
            <a:r>
              <a:rPr lang="en-GB" sz="5600" dirty="0"/>
              <a:t>Set up our Project into a repository</a:t>
            </a:r>
            <a:br>
              <a:rPr lang="en-GB" sz="6000" dirty="0"/>
            </a:br>
            <a:r>
              <a:rPr lang="en-GB" dirty="0"/>
              <a:t> </a:t>
            </a:r>
            <a:r>
              <a:rPr lang="en-GB" sz="5600" b="1" i="1" dirty="0"/>
              <a:t>GIT in action</a:t>
            </a:r>
          </a:p>
        </p:txBody>
      </p:sp>
    </p:spTree>
    <p:extLst>
      <p:ext uri="{BB962C8B-B14F-4D97-AF65-F5344CB8AC3E}">
        <p14:creationId xmlns:p14="http://schemas.microsoft.com/office/powerpoint/2010/main" val="240965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5F5D67-D555-4FBB-B182-AEDBF691FBF6}"/>
              </a:ext>
            </a:extLst>
          </p:cNvPr>
          <p:cNvSpPr txBox="1"/>
          <p:nvPr/>
        </p:nvSpPr>
        <p:spPr>
          <a:xfrm>
            <a:off x="1435169" y="5965265"/>
            <a:ext cx="9309031" cy="523220"/>
          </a:xfrm>
          <a:prstGeom prst="rect">
            <a:avLst/>
          </a:prstGeom>
          <a:noFill/>
        </p:spPr>
        <p:txBody>
          <a:bodyPr wrap="square" rtlCol="0">
            <a:spAutoFit/>
          </a:bodyPr>
          <a:lstStyle/>
          <a:p>
            <a:r>
              <a:rPr lang="en-US" b="1" dirty="0"/>
              <a:t>GIT Workflow -- Working tree, staging area, and Git directory. Credits: Pro GIT – Scott Chacon and Ben Straub</a:t>
            </a:r>
          </a:p>
        </p:txBody>
      </p:sp>
      <p:pic>
        <p:nvPicPr>
          <p:cNvPr id="2" name="Picture 1">
            <a:extLst>
              <a:ext uri="{FF2B5EF4-FFF2-40B4-BE49-F238E27FC236}">
                <a16:creationId xmlns:a16="http://schemas.microsoft.com/office/drawing/2014/main" id="{4E14B252-9D49-401D-AB88-AE6091A60A39}"/>
              </a:ext>
            </a:extLst>
          </p:cNvPr>
          <p:cNvPicPr>
            <a:picLocks noChangeAspect="1"/>
          </p:cNvPicPr>
          <p:nvPr/>
        </p:nvPicPr>
        <p:blipFill>
          <a:blip r:embed="rId3"/>
          <a:stretch>
            <a:fillRect/>
          </a:stretch>
        </p:blipFill>
        <p:spPr>
          <a:xfrm>
            <a:off x="1603822" y="487110"/>
            <a:ext cx="9309032" cy="5143669"/>
          </a:xfrm>
          <a:prstGeom prst="rect">
            <a:avLst/>
          </a:prstGeom>
        </p:spPr>
      </p:pic>
    </p:spTree>
    <p:extLst>
      <p:ext uri="{BB962C8B-B14F-4D97-AF65-F5344CB8AC3E}">
        <p14:creationId xmlns:p14="http://schemas.microsoft.com/office/powerpoint/2010/main" val="385793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24AFDD-584A-4033-92B0-489FFA8D5119}"/>
              </a:ext>
            </a:extLst>
          </p:cNvPr>
          <p:cNvPicPr>
            <a:picLocks noChangeAspect="1"/>
          </p:cNvPicPr>
          <p:nvPr/>
        </p:nvPicPr>
        <p:blipFill rotWithShape="1">
          <a:blip r:embed="rId3"/>
          <a:srcRect r="1314" b="11243"/>
          <a:stretch/>
        </p:blipFill>
        <p:spPr>
          <a:xfrm>
            <a:off x="444256" y="252271"/>
            <a:ext cx="10564639" cy="6195873"/>
          </a:xfrm>
          <a:prstGeom prst="rect">
            <a:avLst/>
          </a:prstGeom>
        </p:spPr>
      </p:pic>
    </p:spTree>
    <p:extLst>
      <p:ext uri="{BB962C8B-B14F-4D97-AF65-F5344CB8AC3E}">
        <p14:creationId xmlns:p14="http://schemas.microsoft.com/office/powerpoint/2010/main" val="288632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504022" y="2847740"/>
            <a:ext cx="6176541" cy="627904"/>
          </a:xfrm>
        </p:spPr>
        <p:txBody>
          <a:bodyPr/>
          <a:lstStyle/>
          <a:p>
            <a:r>
              <a:rPr lang="en-US" b="1" dirty="0">
                <a:solidFill>
                  <a:schemeClr val="tx1"/>
                </a:solidFill>
              </a:rPr>
              <a:t>Geovanny Hernandez</a:t>
            </a:r>
          </a:p>
        </p:txBody>
      </p:sp>
      <p:sp>
        <p:nvSpPr>
          <p:cNvPr id="45" name="Text Placeholder 44"/>
          <p:cNvSpPr>
            <a:spLocks noGrp="1"/>
          </p:cNvSpPr>
          <p:nvPr>
            <p:ph type="body" sz="quarter" idx="10"/>
          </p:nvPr>
        </p:nvSpPr>
        <p:spPr>
          <a:xfrm>
            <a:off x="504022" y="3551080"/>
            <a:ext cx="5576221" cy="540913"/>
          </a:xfrm>
        </p:spPr>
        <p:txBody>
          <a:bodyPr>
            <a:normAutofit fontScale="92500"/>
          </a:bodyPr>
          <a:lstStyle/>
          <a:p>
            <a:pPr algn="ctr"/>
            <a:r>
              <a:rPr lang="en-US" sz="2400" b="1" dirty="0">
                <a:solidFill>
                  <a:schemeClr val="tx1"/>
                </a:solidFill>
              </a:rPr>
              <a:t>DB Engineer – Microsoft Certified Trainer</a:t>
            </a:r>
          </a:p>
        </p:txBody>
      </p:sp>
      <p:sp>
        <p:nvSpPr>
          <p:cNvPr id="150" name="Text Placeholder 149"/>
          <p:cNvSpPr>
            <a:spLocks noGrp="1"/>
          </p:cNvSpPr>
          <p:nvPr>
            <p:ph type="body" sz="quarter" idx="11"/>
          </p:nvPr>
        </p:nvSpPr>
        <p:spPr>
          <a:xfrm>
            <a:off x="8191599" y="526478"/>
            <a:ext cx="2646145" cy="804679"/>
          </a:xfrm>
        </p:spPr>
        <p:txBody>
          <a:bodyPr/>
          <a:lstStyle/>
          <a:p>
            <a:r>
              <a:rPr lang="en-US" b="1" dirty="0">
                <a:solidFill>
                  <a:schemeClr val="accent1">
                    <a:lumMod val="75000"/>
                  </a:schemeClr>
                </a:solidFill>
              </a:rPr>
              <a:t>DB Engineer / MCT</a:t>
            </a:r>
          </a:p>
        </p:txBody>
      </p:sp>
      <p:pic>
        <p:nvPicPr>
          <p:cNvPr id="4" name="Picture Placeholder 3"/>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6549" r="6549"/>
          <a:stretch>
            <a:fillRect/>
          </a:stretch>
        </p:blipFill>
        <p:spPr>
          <a:xfrm>
            <a:off x="2508609" y="424814"/>
            <a:ext cx="1924051" cy="1924049"/>
          </a:xfrm>
        </p:spPr>
      </p:pic>
      <p:sp>
        <p:nvSpPr>
          <p:cNvPr id="152" name="Text Placeholder 151"/>
          <p:cNvSpPr>
            <a:spLocks noGrp="1"/>
          </p:cNvSpPr>
          <p:nvPr>
            <p:ph type="body" sz="quarter" idx="13"/>
          </p:nvPr>
        </p:nvSpPr>
        <p:spPr>
          <a:xfrm>
            <a:off x="7718640" y="1206175"/>
            <a:ext cx="4099543" cy="1818197"/>
          </a:xfrm>
        </p:spPr>
        <p:txBody>
          <a:bodyPr>
            <a:noAutofit/>
          </a:bodyPr>
          <a:lstStyle/>
          <a:p>
            <a:pPr algn="just"/>
            <a:r>
              <a:rPr lang="en-US" sz="2000" b="1" dirty="0">
                <a:solidFill>
                  <a:schemeClr val="tx1"/>
                </a:solidFill>
              </a:rPr>
              <a:t>Database Engineer and Microsoft Certified Trainer, passionate for performance tuning in MS SQL Server, CI/CD, Unit Testing and Python.  Looking for opportunities to growing as professional and consultant.</a:t>
            </a:r>
          </a:p>
        </p:txBody>
      </p:sp>
      <p:sp>
        <p:nvSpPr>
          <p:cNvPr id="154" name="Text Placeholder 153"/>
          <p:cNvSpPr>
            <a:spLocks noGrp="1"/>
          </p:cNvSpPr>
          <p:nvPr>
            <p:ph type="body" sz="quarter" idx="15"/>
          </p:nvPr>
        </p:nvSpPr>
        <p:spPr>
          <a:xfrm>
            <a:off x="7759341" y="4416923"/>
            <a:ext cx="4127860" cy="2183012"/>
          </a:xfrm>
        </p:spPr>
        <p:txBody>
          <a:bodyPr>
            <a:normAutofit/>
          </a:bodyPr>
          <a:lstStyle/>
          <a:p>
            <a:pPr algn="just"/>
            <a:r>
              <a:rPr lang="en-US" sz="2000" b="1" dirty="0">
                <a:solidFill>
                  <a:schemeClr val="tx1"/>
                </a:solidFill>
              </a:rPr>
              <a:t>Originally from Nicaragua(central America) lives in Malaga, Spain with his wife and kids. Volunteer in the chapter of PASS Malaga, active member in MSDN forums  and enjoys the beautiful beaches in La Costa del Sol.</a:t>
            </a:r>
          </a:p>
        </p:txBody>
      </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1515221" y="5575137"/>
            <a:ext cx="4483244" cy="372475"/>
          </a:xfrm>
          <a:prstGeom prst="rect">
            <a:avLst/>
          </a:prstGeom>
        </p:spPr>
        <p:txBody>
          <a:bodyPr vert="horz" lIns="121920" tIns="60960" rIns="121920" bIns="6096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67" b="1" dirty="0">
                <a:solidFill>
                  <a:schemeClr val="tx1"/>
                </a:solidFill>
              </a:rPr>
              <a:t>https://www.geohernandez.net/ </a:t>
            </a:r>
            <a:endParaRPr lang="en-US" sz="1867" b="1" i="1" dirty="0">
              <a:solidFill>
                <a:schemeClr val="tx1"/>
              </a:solidFill>
            </a:endParaRPr>
          </a:p>
        </p:txBody>
      </p:sp>
      <p:grpSp>
        <p:nvGrpSpPr>
          <p:cNvPr id="3" name="Group 2">
            <a:extLst>
              <a:ext uri="{FF2B5EF4-FFF2-40B4-BE49-F238E27FC236}">
                <a16:creationId xmlns:a16="http://schemas.microsoft.com/office/drawing/2014/main" id="{D79DC188-2934-4C80-AF0C-CCBECD2DE1AD}"/>
              </a:ext>
            </a:extLst>
          </p:cNvPr>
          <p:cNvGrpSpPr/>
          <p:nvPr/>
        </p:nvGrpSpPr>
        <p:grpSpPr>
          <a:xfrm>
            <a:off x="853139" y="5483846"/>
            <a:ext cx="511525" cy="544121"/>
            <a:chOff x="600814" y="3150619"/>
            <a:chExt cx="229600" cy="229600"/>
          </a:xfrm>
        </p:grpSpPr>
        <p:sp>
          <p:nvSpPr>
            <p:cNvPr id="38" name="Rounded Rectangle 8">
              <a:extLst>
                <a:ext uri="{FF2B5EF4-FFF2-40B4-BE49-F238E27FC236}">
                  <a16:creationId xmlns:a16="http://schemas.microsoft.com/office/drawing/2014/main" id="{C6C89C68-11C0-43F5-9365-62F42761E3DA}"/>
                </a:ext>
              </a:extLst>
            </p:cNvPr>
            <p:cNvSpPr/>
            <p:nvPr/>
          </p:nvSpPr>
          <p:spPr>
            <a:xfrm>
              <a:off x="600814" y="3150619"/>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216" y="3204234"/>
              <a:ext cx="122535" cy="122535"/>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grpSp>
      <p:sp>
        <p:nvSpPr>
          <p:cNvPr id="26" name="Text Placeholder 158">
            <a:extLst>
              <a:ext uri="{FF2B5EF4-FFF2-40B4-BE49-F238E27FC236}">
                <a16:creationId xmlns:a16="http://schemas.microsoft.com/office/drawing/2014/main" id="{23288460-89AA-4659-ADE4-ACF1C930819A}"/>
              </a:ext>
            </a:extLst>
          </p:cNvPr>
          <p:cNvSpPr txBox="1">
            <a:spLocks/>
          </p:cNvSpPr>
          <p:nvPr/>
        </p:nvSpPr>
        <p:spPr>
          <a:xfrm>
            <a:off x="1515221" y="6283515"/>
            <a:ext cx="3301425" cy="349251"/>
          </a:xfrm>
          <a:prstGeom prst="rect">
            <a:avLst/>
          </a:prstGeom>
        </p:spPr>
        <p:txBody>
          <a:bodyPr vert="horz" lIns="121920" tIns="60960" rIns="121920" bIns="6096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buNone/>
            </a:pPr>
            <a:r>
              <a:rPr lang="en-CA" sz="1867" b="1" dirty="0">
                <a:solidFill>
                  <a:schemeClr val="tx1"/>
                </a:solidFill>
              </a:rPr>
              <a:t>me@geohernandez.net</a:t>
            </a:r>
          </a:p>
        </p:txBody>
      </p:sp>
      <p:grpSp>
        <p:nvGrpSpPr>
          <p:cNvPr id="27" name="Group 26">
            <a:extLst>
              <a:ext uri="{FF2B5EF4-FFF2-40B4-BE49-F238E27FC236}">
                <a16:creationId xmlns:a16="http://schemas.microsoft.com/office/drawing/2014/main" id="{DFA398C3-C596-45B1-9351-950FD73AEF93}"/>
              </a:ext>
            </a:extLst>
          </p:cNvPr>
          <p:cNvGrpSpPr/>
          <p:nvPr/>
        </p:nvGrpSpPr>
        <p:grpSpPr>
          <a:xfrm>
            <a:off x="842685" y="6283515"/>
            <a:ext cx="506563" cy="477728"/>
            <a:chOff x="608171" y="4600375"/>
            <a:chExt cx="229600" cy="229600"/>
          </a:xfrm>
        </p:grpSpPr>
        <p:sp>
          <p:nvSpPr>
            <p:cNvPr id="28" name="Rounded Rectangle 8">
              <a:extLst>
                <a:ext uri="{FF2B5EF4-FFF2-40B4-BE49-F238E27FC236}">
                  <a16:creationId xmlns:a16="http://schemas.microsoft.com/office/drawing/2014/main" id="{4FA35E8D-34B7-49C8-955E-44B3497721AB}"/>
                </a:ext>
              </a:extLst>
            </p:cNvPr>
            <p:cNvSpPr/>
            <p:nvPr/>
          </p:nvSpPr>
          <p:spPr>
            <a:xfrm>
              <a:off x="608171" y="4600375"/>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p>
          </p:txBody>
        </p:sp>
        <p:pic>
          <p:nvPicPr>
            <p:cNvPr id="29" name="Picture 28">
              <a:extLst>
                <a:ext uri="{FF2B5EF4-FFF2-40B4-BE49-F238E27FC236}">
                  <a16:creationId xmlns:a16="http://schemas.microsoft.com/office/drawing/2014/main" id="{F962363E-C005-44FA-9F27-C88E966EF6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216" y="4645953"/>
              <a:ext cx="145235" cy="145235"/>
            </a:xfrm>
            <a:prstGeom prst="rect">
              <a:avLst/>
            </a:prstGeom>
          </p:spPr>
        </p:pic>
      </p:grpSp>
      <p:sp>
        <p:nvSpPr>
          <p:cNvPr id="33" name="Text Placeholder 149"/>
          <p:cNvSpPr>
            <a:spLocks noGrp="1"/>
          </p:cNvSpPr>
          <p:nvPr>
            <p:ph type="body" sz="quarter" idx="11"/>
          </p:nvPr>
        </p:nvSpPr>
        <p:spPr>
          <a:xfrm>
            <a:off x="7787658" y="3833628"/>
            <a:ext cx="4099543" cy="804679"/>
          </a:xfrm>
        </p:spPr>
        <p:txBody>
          <a:bodyPr/>
          <a:lstStyle/>
          <a:p>
            <a:pPr algn="just"/>
            <a:r>
              <a:rPr lang="en-US" b="1" dirty="0">
                <a:solidFill>
                  <a:schemeClr val="accent1">
                    <a:lumMod val="75000"/>
                  </a:schemeClr>
                </a:solidFill>
              </a:rPr>
              <a:t>PASS Volunteer / Data enthusiast</a:t>
            </a:r>
          </a:p>
        </p:txBody>
      </p:sp>
      <p:pic>
        <p:nvPicPr>
          <p:cNvPr id="2" name="Picture 1">
            <a:extLst>
              <a:ext uri="{FF2B5EF4-FFF2-40B4-BE49-F238E27FC236}">
                <a16:creationId xmlns:a16="http://schemas.microsoft.com/office/drawing/2014/main" id="{33CE9B65-3B67-4913-B8B5-9178791FFBD0}"/>
              </a:ext>
            </a:extLst>
          </p:cNvPr>
          <p:cNvPicPr>
            <a:picLocks noChangeAspect="1"/>
          </p:cNvPicPr>
          <p:nvPr/>
        </p:nvPicPr>
        <p:blipFill>
          <a:blip r:embed="rId6"/>
          <a:stretch>
            <a:fillRect/>
          </a:stretch>
        </p:blipFill>
        <p:spPr>
          <a:xfrm>
            <a:off x="2767733" y="4091993"/>
            <a:ext cx="1048798" cy="1021288"/>
          </a:xfrm>
          <a:prstGeom prst="rect">
            <a:avLst/>
          </a:prstGeom>
        </p:spPr>
      </p:pic>
    </p:spTree>
    <p:extLst>
      <p:ext uri="{BB962C8B-B14F-4D97-AF65-F5344CB8AC3E}">
        <p14:creationId xmlns:p14="http://schemas.microsoft.com/office/powerpoint/2010/main" val="140632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5099D7-E8F8-459D-9F72-3310369BC48D}"/>
              </a:ext>
            </a:extLst>
          </p:cNvPr>
          <p:cNvSpPr>
            <a:spLocks noGrp="1"/>
          </p:cNvSpPr>
          <p:nvPr>
            <p:ph type="title"/>
          </p:nvPr>
        </p:nvSpPr>
        <p:spPr>
          <a:xfrm>
            <a:off x="-192505" y="381375"/>
            <a:ext cx="12003138" cy="6095252"/>
          </a:xfrm>
        </p:spPr>
        <p:txBody>
          <a:bodyPr/>
          <a:lstStyle/>
          <a:p>
            <a:r>
              <a:rPr lang="en-GB" dirty="0"/>
              <a:t>“</a:t>
            </a:r>
            <a:r>
              <a:rPr lang="en-US" dirty="0"/>
              <a:t>Pull request…</a:t>
            </a:r>
            <a:br>
              <a:rPr lang="en-GB" dirty="0"/>
            </a:br>
            <a:r>
              <a:rPr lang="en-GB" dirty="0"/>
              <a:t> </a:t>
            </a:r>
            <a:r>
              <a:rPr lang="en-GB" b="1" i="1" dirty="0"/>
              <a:t>Learning in action</a:t>
            </a:r>
            <a:endParaRPr lang="en-GB" sz="6800" b="1" i="1" dirty="0"/>
          </a:p>
        </p:txBody>
      </p:sp>
    </p:spTree>
    <p:extLst>
      <p:ext uri="{BB962C8B-B14F-4D97-AF65-F5344CB8AC3E}">
        <p14:creationId xmlns:p14="http://schemas.microsoft.com/office/powerpoint/2010/main" val="186529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AA95-5DEA-4C13-B302-025241EB06A1}"/>
              </a:ext>
            </a:extLst>
          </p:cNvPr>
          <p:cNvSpPr>
            <a:spLocks noGrp="1"/>
          </p:cNvSpPr>
          <p:nvPr>
            <p:ph type="title"/>
          </p:nvPr>
        </p:nvSpPr>
        <p:spPr>
          <a:xfrm>
            <a:off x="475247" y="674779"/>
            <a:ext cx="11458074" cy="1276952"/>
          </a:xfrm>
        </p:spPr>
        <p:txBody>
          <a:bodyPr>
            <a:noAutofit/>
          </a:bodyPr>
          <a:lstStyle/>
          <a:p>
            <a:pPr algn="ctr"/>
            <a:r>
              <a:rPr lang="en-GB" sz="4800" dirty="0">
                <a:solidFill>
                  <a:schemeClr val="accent1"/>
                </a:solidFill>
              </a:rPr>
              <a:t>Why do you should open a Pull Request before to merge?</a:t>
            </a:r>
          </a:p>
        </p:txBody>
      </p:sp>
      <p:pic>
        <p:nvPicPr>
          <p:cNvPr id="6" name="Picture 5">
            <a:extLst>
              <a:ext uri="{FF2B5EF4-FFF2-40B4-BE49-F238E27FC236}">
                <a16:creationId xmlns:a16="http://schemas.microsoft.com/office/drawing/2014/main" id="{FCAB1EBF-39E7-4A2C-B9C1-54A67C485BE0}"/>
              </a:ext>
            </a:extLst>
          </p:cNvPr>
          <p:cNvPicPr>
            <a:picLocks noChangeAspect="1"/>
          </p:cNvPicPr>
          <p:nvPr/>
        </p:nvPicPr>
        <p:blipFill>
          <a:blip r:embed="rId3"/>
          <a:stretch>
            <a:fillRect/>
          </a:stretch>
        </p:blipFill>
        <p:spPr>
          <a:xfrm>
            <a:off x="6096000" y="2220710"/>
            <a:ext cx="5550540" cy="3782037"/>
          </a:xfrm>
          <a:prstGeom prst="rect">
            <a:avLst/>
          </a:prstGeom>
        </p:spPr>
      </p:pic>
      <p:sp>
        <p:nvSpPr>
          <p:cNvPr id="7" name="Rectangle 6">
            <a:extLst>
              <a:ext uri="{FF2B5EF4-FFF2-40B4-BE49-F238E27FC236}">
                <a16:creationId xmlns:a16="http://schemas.microsoft.com/office/drawing/2014/main" id="{F8640B22-DF0C-4076-8BEC-FFA62003479C}"/>
              </a:ext>
            </a:extLst>
          </p:cNvPr>
          <p:cNvSpPr/>
          <p:nvPr/>
        </p:nvSpPr>
        <p:spPr>
          <a:xfrm>
            <a:off x="93651" y="3096065"/>
            <a:ext cx="5655715" cy="1015663"/>
          </a:xfrm>
          <a:prstGeom prst="rect">
            <a:avLst/>
          </a:prstGeom>
          <a:noFill/>
        </p:spPr>
        <p:txBody>
          <a:bodyPr wrap="none" lIns="91440" tIns="45720" rIns="91440" bIns="45720">
            <a:spAutoFit/>
          </a:bodyPr>
          <a:lstStyle/>
          <a:p>
            <a:pPr algn="ctr"/>
            <a:r>
              <a:rPr lang="en-US" sz="6000" b="1" i="1" cap="none" spc="0" dirty="0">
                <a:ln w="22225">
                  <a:solidFill>
                    <a:schemeClr val="accent2"/>
                  </a:solidFill>
                  <a:prstDash val="solid"/>
                </a:ln>
                <a:solidFill>
                  <a:schemeClr val="accent2">
                    <a:lumMod val="40000"/>
                    <a:lumOff val="60000"/>
                  </a:schemeClr>
                </a:solidFill>
                <a:effectLst/>
              </a:rPr>
              <a:t>Team Learning</a:t>
            </a:r>
          </a:p>
        </p:txBody>
      </p:sp>
    </p:spTree>
    <p:extLst>
      <p:ext uri="{BB962C8B-B14F-4D97-AF65-F5344CB8AC3E}">
        <p14:creationId xmlns:p14="http://schemas.microsoft.com/office/powerpoint/2010/main" val="277002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AA95-5DEA-4C13-B302-025241EB06A1}"/>
              </a:ext>
            </a:extLst>
          </p:cNvPr>
          <p:cNvSpPr>
            <a:spLocks noGrp="1"/>
          </p:cNvSpPr>
          <p:nvPr>
            <p:ph type="title"/>
          </p:nvPr>
        </p:nvSpPr>
        <p:spPr>
          <a:xfrm>
            <a:off x="475247" y="674779"/>
            <a:ext cx="11458074" cy="1276952"/>
          </a:xfrm>
        </p:spPr>
        <p:txBody>
          <a:bodyPr>
            <a:noAutofit/>
          </a:bodyPr>
          <a:lstStyle/>
          <a:p>
            <a:pPr algn="ctr"/>
            <a:r>
              <a:rPr lang="en-GB" sz="7200" dirty="0">
                <a:solidFill>
                  <a:schemeClr val="accent1"/>
                </a:solidFill>
              </a:rPr>
              <a:t>A recap</a:t>
            </a:r>
          </a:p>
        </p:txBody>
      </p:sp>
      <p:sp>
        <p:nvSpPr>
          <p:cNvPr id="5" name="TextBox 4">
            <a:extLst>
              <a:ext uri="{FF2B5EF4-FFF2-40B4-BE49-F238E27FC236}">
                <a16:creationId xmlns:a16="http://schemas.microsoft.com/office/drawing/2014/main" id="{488C435F-84CB-4157-B01F-F06B179FFBA2}"/>
              </a:ext>
            </a:extLst>
          </p:cNvPr>
          <p:cNvSpPr txBox="1"/>
          <p:nvPr/>
        </p:nvSpPr>
        <p:spPr>
          <a:xfrm>
            <a:off x="598648" y="2132861"/>
            <a:ext cx="10994703" cy="3754874"/>
          </a:xfrm>
          <a:prstGeom prst="rect">
            <a:avLst/>
          </a:prstGeom>
          <a:noFill/>
        </p:spPr>
        <p:txBody>
          <a:bodyPr wrap="square" rtlCol="0">
            <a:spAutoFit/>
          </a:bodyPr>
          <a:lstStyle/>
          <a:p>
            <a:pPr marL="685800" indent="-685800">
              <a:buFont typeface="Arial" panose="020B0604020202020204" pitchFamily="34" charset="0"/>
              <a:buChar char="•"/>
            </a:pPr>
            <a:r>
              <a:rPr lang="es-ES" sz="5600" b="1" dirty="0"/>
              <a:t>DevOps </a:t>
            </a:r>
            <a:r>
              <a:rPr lang="es-ES" sz="5600" b="1" dirty="0" err="1"/>
              <a:t>on</a:t>
            </a:r>
            <a:r>
              <a:rPr lang="es-ES" sz="5600" b="1" dirty="0"/>
              <a:t> </a:t>
            </a:r>
            <a:r>
              <a:rPr lang="es-ES" sz="5600" b="1" dirty="0" err="1"/>
              <a:t>Database</a:t>
            </a:r>
            <a:endParaRPr lang="es-ES" sz="5600" b="1" dirty="0"/>
          </a:p>
          <a:p>
            <a:pPr marL="685800" indent="-685800">
              <a:buFont typeface="Arial" panose="020B0604020202020204" pitchFamily="34" charset="0"/>
              <a:buChar char="•"/>
            </a:pPr>
            <a:r>
              <a:rPr lang="es-ES" sz="5600" b="1" dirty="0" err="1"/>
              <a:t>An</a:t>
            </a:r>
            <a:r>
              <a:rPr lang="es-ES" sz="5600" b="1" dirty="0"/>
              <a:t> </a:t>
            </a:r>
            <a:r>
              <a:rPr lang="es-ES" sz="5600" b="1" dirty="0" err="1"/>
              <a:t>artifact</a:t>
            </a:r>
            <a:endParaRPr lang="es-ES" sz="5600" b="1" dirty="0"/>
          </a:p>
          <a:p>
            <a:pPr marL="685800" indent="-685800">
              <a:buFont typeface="Arial" panose="020B0604020202020204" pitchFamily="34" charset="0"/>
              <a:buChar char="•"/>
            </a:pPr>
            <a:r>
              <a:rPr lang="es-ES" sz="5600" b="1" dirty="0" err="1"/>
              <a:t>Source</a:t>
            </a:r>
            <a:r>
              <a:rPr lang="es-ES" sz="5600" b="1" dirty="0"/>
              <a:t> Control</a:t>
            </a:r>
          </a:p>
          <a:p>
            <a:pPr marL="685800" indent="-685800">
              <a:buFont typeface="Arial" panose="020B0604020202020204" pitchFamily="34" charset="0"/>
              <a:buChar char="•"/>
            </a:pPr>
            <a:r>
              <a:rPr lang="es-ES" sz="5600" b="1" dirty="0" err="1"/>
              <a:t>Team</a:t>
            </a:r>
            <a:r>
              <a:rPr lang="es-ES" sz="5600" b="1" dirty="0"/>
              <a:t> </a:t>
            </a:r>
            <a:r>
              <a:rPr lang="es-ES" sz="5600" b="1" dirty="0" err="1"/>
              <a:t>working</a:t>
            </a:r>
            <a:r>
              <a:rPr lang="es-ES" sz="5600" b="1" dirty="0"/>
              <a:t> – </a:t>
            </a:r>
            <a:r>
              <a:rPr lang="es-ES" sz="5600" b="1" dirty="0" err="1"/>
              <a:t>Pull</a:t>
            </a:r>
            <a:r>
              <a:rPr lang="es-ES" sz="5600" b="1" dirty="0"/>
              <a:t> </a:t>
            </a:r>
            <a:r>
              <a:rPr lang="es-ES" sz="5600" b="1" dirty="0" err="1"/>
              <a:t>request</a:t>
            </a:r>
            <a:endParaRPr lang="es-ES" sz="5600" b="1" dirty="0"/>
          </a:p>
          <a:p>
            <a:endParaRPr lang="en-US" dirty="0"/>
          </a:p>
        </p:txBody>
      </p:sp>
    </p:spTree>
    <p:extLst>
      <p:ext uri="{BB962C8B-B14F-4D97-AF65-F5344CB8AC3E}">
        <p14:creationId xmlns:p14="http://schemas.microsoft.com/office/powerpoint/2010/main" val="220259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8E5E-9727-4983-901F-B5F1AC2ADE60}"/>
              </a:ext>
            </a:extLst>
          </p:cNvPr>
          <p:cNvSpPr>
            <a:spLocks noGrp="1"/>
          </p:cNvSpPr>
          <p:nvPr>
            <p:ph type="title"/>
          </p:nvPr>
        </p:nvSpPr>
        <p:spPr/>
        <p:txBody>
          <a:bodyPr>
            <a:normAutofit/>
          </a:bodyPr>
          <a:lstStyle/>
          <a:p>
            <a:r>
              <a:rPr lang="en-GB" sz="6600" b="1" dirty="0"/>
              <a:t>Thank you for attending</a:t>
            </a:r>
          </a:p>
        </p:txBody>
      </p:sp>
    </p:spTree>
    <p:extLst>
      <p:ext uri="{BB962C8B-B14F-4D97-AF65-F5344CB8AC3E}">
        <p14:creationId xmlns:p14="http://schemas.microsoft.com/office/powerpoint/2010/main" val="108747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8EDC-848F-4C90-BE2B-CF73E61BB64A}"/>
              </a:ext>
            </a:extLst>
          </p:cNvPr>
          <p:cNvSpPr>
            <a:spLocks noGrp="1"/>
          </p:cNvSpPr>
          <p:nvPr>
            <p:ph type="title"/>
          </p:nvPr>
        </p:nvSpPr>
        <p:spPr>
          <a:xfrm>
            <a:off x="928577" y="347487"/>
            <a:ext cx="9448800" cy="914400"/>
          </a:xfrm>
        </p:spPr>
        <p:txBody>
          <a:bodyPr/>
          <a:lstStyle/>
          <a:p>
            <a:pPr algn="ctr"/>
            <a:r>
              <a:rPr lang="en-GB" sz="4400" dirty="0">
                <a:solidFill>
                  <a:schemeClr val="accent1"/>
                </a:solidFill>
              </a:rPr>
              <a:t>AGENDA</a:t>
            </a:r>
          </a:p>
        </p:txBody>
      </p:sp>
      <p:sp>
        <p:nvSpPr>
          <p:cNvPr id="20" name="Text Placeholder 19"/>
          <p:cNvSpPr>
            <a:spLocks noGrp="1"/>
          </p:cNvSpPr>
          <p:nvPr>
            <p:ph type="body" idx="1"/>
          </p:nvPr>
        </p:nvSpPr>
        <p:spPr>
          <a:xfrm>
            <a:off x="685800" y="1376621"/>
            <a:ext cx="11036300" cy="4884946"/>
          </a:xfrm>
        </p:spPr>
        <p:txBody>
          <a:bodyPr>
            <a:normAutofit/>
          </a:bodyPr>
          <a:lstStyle/>
          <a:p>
            <a:pPr marL="761993" indent="-457200">
              <a:buFont typeface="Wingdings" panose="05000000000000000000" pitchFamily="2" charset="2"/>
              <a:buChar char="Ø"/>
            </a:pPr>
            <a:r>
              <a:rPr lang="en-US" sz="4800" dirty="0"/>
              <a:t>Introduction to SSDT – A road to DB DevOps</a:t>
            </a:r>
          </a:p>
          <a:p>
            <a:pPr marL="304793" indent="0"/>
            <a:endParaRPr lang="en-US" sz="4800" dirty="0"/>
          </a:p>
          <a:p>
            <a:pPr marL="761993" indent="-457200">
              <a:buFont typeface="Wingdings" panose="05000000000000000000" pitchFamily="2" charset="2"/>
              <a:buChar char="Ø"/>
            </a:pPr>
            <a:r>
              <a:rPr lang="en-US" sz="4800" dirty="0"/>
              <a:t>GIT and keeping your DB code under control</a:t>
            </a:r>
          </a:p>
          <a:p>
            <a:pPr marL="761993" indent="-457200">
              <a:buFont typeface="Wingdings" panose="05000000000000000000" pitchFamily="2" charset="2"/>
              <a:buChar char="Ø"/>
            </a:pPr>
            <a:endParaRPr lang="en-US" sz="3600" dirty="0"/>
          </a:p>
        </p:txBody>
      </p:sp>
    </p:spTree>
    <p:extLst>
      <p:ext uri="{BB962C8B-B14F-4D97-AF65-F5344CB8AC3E}">
        <p14:creationId xmlns:p14="http://schemas.microsoft.com/office/powerpoint/2010/main" val="36079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CB1AB0-A28B-49B7-941A-07C91C4055F1}"/>
              </a:ext>
            </a:extLst>
          </p:cNvPr>
          <p:cNvSpPr>
            <a:spLocks noGrp="1"/>
          </p:cNvSpPr>
          <p:nvPr>
            <p:ph type="title"/>
          </p:nvPr>
        </p:nvSpPr>
        <p:spPr/>
        <p:txBody>
          <a:bodyPr/>
          <a:lstStyle/>
          <a:p>
            <a:r>
              <a:rPr lang="en-GB" dirty="0"/>
              <a:t>		</a:t>
            </a:r>
            <a:r>
              <a:rPr lang="en-US" sz="6600" dirty="0"/>
              <a:t>Introduction to SSDT </a:t>
            </a:r>
            <a:br>
              <a:rPr lang="en-US" sz="6600" dirty="0"/>
            </a:br>
            <a:r>
              <a:rPr lang="en-US" sz="6600" dirty="0"/>
              <a:t>A road to Database DevOps</a:t>
            </a:r>
            <a:br>
              <a:rPr lang="en-US" sz="6600" dirty="0"/>
            </a:br>
            <a:endParaRPr lang="en-GB" dirty="0"/>
          </a:p>
        </p:txBody>
      </p:sp>
    </p:spTree>
    <p:extLst>
      <p:ext uri="{BB962C8B-B14F-4D97-AF65-F5344CB8AC3E}">
        <p14:creationId xmlns:p14="http://schemas.microsoft.com/office/powerpoint/2010/main" val="8067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88E4-A07D-4CDA-8717-2C97D0EBD5DD}"/>
              </a:ext>
            </a:extLst>
          </p:cNvPr>
          <p:cNvSpPr>
            <a:spLocks noGrp="1"/>
          </p:cNvSpPr>
          <p:nvPr>
            <p:ph type="title"/>
          </p:nvPr>
        </p:nvSpPr>
        <p:spPr>
          <a:xfrm>
            <a:off x="625642" y="724435"/>
            <a:ext cx="10595476" cy="1366520"/>
          </a:xfrm>
        </p:spPr>
        <p:txBody>
          <a:bodyPr>
            <a:noAutofit/>
          </a:bodyPr>
          <a:lstStyle/>
          <a:p>
            <a:pPr algn="ctr"/>
            <a:r>
              <a:rPr lang="en-GB" sz="4800" dirty="0"/>
              <a:t>Why do you must apply DevOps for the Database?</a:t>
            </a:r>
          </a:p>
        </p:txBody>
      </p:sp>
      <p:sp>
        <p:nvSpPr>
          <p:cNvPr id="3" name="TextBox 2">
            <a:extLst>
              <a:ext uri="{FF2B5EF4-FFF2-40B4-BE49-F238E27FC236}">
                <a16:creationId xmlns:a16="http://schemas.microsoft.com/office/drawing/2014/main" id="{2D10B3F9-52C2-453F-A04F-378A46944C04}"/>
              </a:ext>
            </a:extLst>
          </p:cNvPr>
          <p:cNvSpPr txBox="1"/>
          <p:nvPr/>
        </p:nvSpPr>
        <p:spPr>
          <a:xfrm>
            <a:off x="276726" y="2502568"/>
            <a:ext cx="11706727" cy="3385542"/>
          </a:xfrm>
          <a:prstGeom prst="rect">
            <a:avLst/>
          </a:prstGeom>
          <a:noFill/>
        </p:spPr>
        <p:txBody>
          <a:bodyPr wrap="square" rtlCol="0">
            <a:spAutoFit/>
          </a:bodyPr>
          <a:lstStyle/>
          <a:p>
            <a:pPr algn="ctr"/>
            <a:r>
              <a:rPr lang="en-US" sz="5000" dirty="0"/>
              <a:t>“Our highest priority is to satisfy the customer through early and </a:t>
            </a:r>
            <a:r>
              <a:rPr lang="en-US" sz="5000" dirty="0">
                <a:highlight>
                  <a:srgbClr val="00FF00"/>
                </a:highlight>
              </a:rPr>
              <a:t>continuous delivery</a:t>
            </a:r>
            <a:r>
              <a:rPr lang="en-US" sz="5000" dirty="0"/>
              <a:t> of valuable software”.</a:t>
            </a:r>
          </a:p>
          <a:p>
            <a:pPr algn="ctr"/>
            <a:endParaRPr lang="en-US" sz="3200" dirty="0"/>
          </a:p>
          <a:p>
            <a:pPr algn="ctr"/>
            <a:r>
              <a:rPr lang="en-US" sz="3200" dirty="0"/>
              <a:t>1</a:t>
            </a:r>
            <a:r>
              <a:rPr lang="en-US" sz="3200" baseline="30000" dirty="0"/>
              <a:t>st</a:t>
            </a:r>
            <a:r>
              <a:rPr lang="en-US" sz="3200" dirty="0"/>
              <a:t> principle behind agile manifesto</a:t>
            </a:r>
          </a:p>
        </p:txBody>
      </p:sp>
    </p:spTree>
    <p:extLst>
      <p:ext uri="{BB962C8B-B14F-4D97-AF65-F5344CB8AC3E}">
        <p14:creationId xmlns:p14="http://schemas.microsoft.com/office/powerpoint/2010/main" val="245843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619A3B-458A-43D2-A940-5DE9C04ECC6F}"/>
              </a:ext>
            </a:extLst>
          </p:cNvPr>
          <p:cNvSpPr>
            <a:spLocks noGrp="1"/>
          </p:cNvSpPr>
          <p:nvPr>
            <p:ph type="title"/>
          </p:nvPr>
        </p:nvSpPr>
        <p:spPr/>
        <p:txBody>
          <a:bodyPr/>
          <a:lstStyle/>
          <a:p>
            <a:r>
              <a:rPr lang="es-ES" dirty="0"/>
              <a:t>Tools </a:t>
            </a:r>
            <a:r>
              <a:rPr lang="es-ES" dirty="0" err="1"/>
              <a:t>for</a:t>
            </a:r>
            <a:r>
              <a:rPr lang="es-ES" dirty="0"/>
              <a:t> </a:t>
            </a:r>
            <a:r>
              <a:rPr lang="es-ES" dirty="0" err="1"/>
              <a:t>starting</a:t>
            </a:r>
            <a:r>
              <a:rPr lang="es-ES" dirty="0"/>
              <a:t> </a:t>
            </a:r>
            <a:r>
              <a:rPr lang="es-ES" dirty="0" err="1"/>
              <a:t>to</a:t>
            </a:r>
            <a:r>
              <a:rPr lang="es-ES" dirty="0"/>
              <a:t> </a:t>
            </a:r>
            <a:r>
              <a:rPr lang="es-ES" dirty="0" err="1"/>
              <a:t>work</a:t>
            </a:r>
            <a:r>
              <a:rPr lang="es-ES" dirty="0"/>
              <a:t>:</a:t>
            </a:r>
            <a:endParaRPr lang="en-US" dirty="0"/>
          </a:p>
        </p:txBody>
      </p:sp>
      <p:pic>
        <p:nvPicPr>
          <p:cNvPr id="4" name="Picture 3">
            <a:extLst>
              <a:ext uri="{FF2B5EF4-FFF2-40B4-BE49-F238E27FC236}">
                <a16:creationId xmlns:a16="http://schemas.microsoft.com/office/drawing/2014/main" id="{5E9AF4E4-5AC0-4305-A97B-173C24B87C91}"/>
              </a:ext>
            </a:extLst>
          </p:cNvPr>
          <p:cNvPicPr>
            <a:picLocks noChangeAspect="1"/>
          </p:cNvPicPr>
          <p:nvPr/>
        </p:nvPicPr>
        <p:blipFill>
          <a:blip r:embed="rId3"/>
          <a:stretch>
            <a:fillRect/>
          </a:stretch>
        </p:blipFill>
        <p:spPr>
          <a:xfrm>
            <a:off x="741558" y="1639047"/>
            <a:ext cx="1708154" cy="1650898"/>
          </a:xfrm>
          <a:prstGeom prst="rect">
            <a:avLst/>
          </a:prstGeom>
        </p:spPr>
      </p:pic>
      <p:pic>
        <p:nvPicPr>
          <p:cNvPr id="5" name="Picture 4">
            <a:extLst>
              <a:ext uri="{FF2B5EF4-FFF2-40B4-BE49-F238E27FC236}">
                <a16:creationId xmlns:a16="http://schemas.microsoft.com/office/drawing/2014/main" id="{B5558F6D-850A-43F2-92FC-F68E18E01D00}"/>
              </a:ext>
            </a:extLst>
          </p:cNvPr>
          <p:cNvPicPr>
            <a:picLocks noChangeAspect="1"/>
          </p:cNvPicPr>
          <p:nvPr/>
        </p:nvPicPr>
        <p:blipFill>
          <a:blip r:embed="rId4"/>
          <a:stretch>
            <a:fillRect/>
          </a:stretch>
        </p:blipFill>
        <p:spPr>
          <a:xfrm>
            <a:off x="945753" y="3653027"/>
            <a:ext cx="1074652" cy="1142142"/>
          </a:xfrm>
          <a:prstGeom prst="rect">
            <a:avLst/>
          </a:prstGeom>
        </p:spPr>
      </p:pic>
      <p:sp>
        <p:nvSpPr>
          <p:cNvPr id="6" name="TextBox 5">
            <a:extLst>
              <a:ext uri="{FF2B5EF4-FFF2-40B4-BE49-F238E27FC236}">
                <a16:creationId xmlns:a16="http://schemas.microsoft.com/office/drawing/2014/main" id="{049A405A-DC24-40BA-B1DE-C0953C1B7160}"/>
              </a:ext>
            </a:extLst>
          </p:cNvPr>
          <p:cNvSpPr txBox="1"/>
          <p:nvPr/>
        </p:nvSpPr>
        <p:spPr>
          <a:xfrm>
            <a:off x="2719135" y="1864332"/>
            <a:ext cx="9023685" cy="1200329"/>
          </a:xfrm>
          <a:prstGeom prst="rect">
            <a:avLst/>
          </a:prstGeom>
          <a:noFill/>
        </p:spPr>
        <p:txBody>
          <a:bodyPr wrap="square" rtlCol="0">
            <a:spAutoFit/>
          </a:bodyPr>
          <a:lstStyle/>
          <a:p>
            <a:r>
              <a:rPr lang="en-US" sz="2400" dirty="0">
                <a:hlinkClick r:id="rId5"/>
              </a:rPr>
              <a:t>https://docs.microsoft.com/es-es/sql/ssdt/download-sql-server-data-tools-ssdt?view=sql-server-2017#changes-in-ssdt-for-visual-studio-2019</a:t>
            </a:r>
            <a:endParaRPr lang="en-US" sz="2400" dirty="0"/>
          </a:p>
        </p:txBody>
      </p:sp>
      <p:sp>
        <p:nvSpPr>
          <p:cNvPr id="7" name="TextBox 6">
            <a:extLst>
              <a:ext uri="{FF2B5EF4-FFF2-40B4-BE49-F238E27FC236}">
                <a16:creationId xmlns:a16="http://schemas.microsoft.com/office/drawing/2014/main" id="{7EA98046-E48E-4409-A9E1-88483B93B37B}"/>
              </a:ext>
            </a:extLst>
          </p:cNvPr>
          <p:cNvSpPr txBox="1"/>
          <p:nvPr/>
        </p:nvSpPr>
        <p:spPr>
          <a:xfrm>
            <a:off x="2526632" y="3968400"/>
            <a:ext cx="9168064" cy="461665"/>
          </a:xfrm>
          <a:prstGeom prst="rect">
            <a:avLst/>
          </a:prstGeom>
          <a:noFill/>
        </p:spPr>
        <p:txBody>
          <a:bodyPr wrap="square" rtlCol="0">
            <a:spAutoFit/>
          </a:bodyPr>
          <a:lstStyle/>
          <a:p>
            <a:r>
              <a:rPr lang="en-US" sz="2400" dirty="0">
                <a:hlinkClick r:id="rId6"/>
              </a:rPr>
              <a:t>https://www.microsoft.com/en-us/sql-server/sql-server-downloads</a:t>
            </a:r>
            <a:endParaRPr lang="en-US" sz="2400" dirty="0"/>
          </a:p>
        </p:txBody>
      </p:sp>
      <p:sp>
        <p:nvSpPr>
          <p:cNvPr id="8" name="TextBox 7">
            <a:extLst>
              <a:ext uri="{FF2B5EF4-FFF2-40B4-BE49-F238E27FC236}">
                <a16:creationId xmlns:a16="http://schemas.microsoft.com/office/drawing/2014/main" id="{AC44E254-A969-4EAF-A844-A4917066B3FA}"/>
              </a:ext>
            </a:extLst>
          </p:cNvPr>
          <p:cNvSpPr txBox="1"/>
          <p:nvPr/>
        </p:nvSpPr>
        <p:spPr>
          <a:xfrm>
            <a:off x="2526632" y="5603855"/>
            <a:ext cx="9168064" cy="461665"/>
          </a:xfrm>
          <a:prstGeom prst="rect">
            <a:avLst/>
          </a:prstGeom>
          <a:noFill/>
        </p:spPr>
        <p:txBody>
          <a:bodyPr wrap="square" rtlCol="0">
            <a:spAutoFit/>
          </a:bodyPr>
          <a:lstStyle/>
          <a:p>
            <a:r>
              <a:rPr lang="en-US" sz="2400" dirty="0">
                <a:hlinkClick r:id="rId6"/>
              </a:rPr>
              <a:t>https://www.microsoft.com/en-us/sql-server/sql-server-downloads</a:t>
            </a:r>
            <a:endParaRPr lang="en-US" sz="2400" dirty="0"/>
          </a:p>
        </p:txBody>
      </p:sp>
      <p:pic>
        <p:nvPicPr>
          <p:cNvPr id="9" name="Picture 8">
            <a:extLst>
              <a:ext uri="{FF2B5EF4-FFF2-40B4-BE49-F238E27FC236}">
                <a16:creationId xmlns:a16="http://schemas.microsoft.com/office/drawing/2014/main" id="{793C8B0D-D9A3-4AC5-BC05-1E292CB602D6}"/>
              </a:ext>
            </a:extLst>
          </p:cNvPr>
          <p:cNvPicPr>
            <a:picLocks noChangeAspect="1"/>
          </p:cNvPicPr>
          <p:nvPr/>
        </p:nvPicPr>
        <p:blipFill>
          <a:blip r:embed="rId7"/>
          <a:stretch>
            <a:fillRect/>
          </a:stretch>
        </p:blipFill>
        <p:spPr>
          <a:xfrm>
            <a:off x="945753" y="5264219"/>
            <a:ext cx="1503959" cy="1292465"/>
          </a:xfrm>
          <a:prstGeom prst="rect">
            <a:avLst/>
          </a:prstGeom>
        </p:spPr>
      </p:pic>
    </p:spTree>
    <p:extLst>
      <p:ext uri="{BB962C8B-B14F-4D97-AF65-F5344CB8AC3E}">
        <p14:creationId xmlns:p14="http://schemas.microsoft.com/office/powerpoint/2010/main" val="171585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88E4-A07D-4CDA-8717-2C97D0EBD5DD}"/>
              </a:ext>
            </a:extLst>
          </p:cNvPr>
          <p:cNvSpPr>
            <a:spLocks noGrp="1"/>
          </p:cNvSpPr>
          <p:nvPr>
            <p:ph type="title"/>
          </p:nvPr>
        </p:nvSpPr>
        <p:spPr>
          <a:xfrm>
            <a:off x="-128588" y="4767580"/>
            <a:ext cx="12320588" cy="1366520"/>
          </a:xfrm>
        </p:spPr>
        <p:txBody>
          <a:bodyPr>
            <a:noAutofit/>
          </a:bodyPr>
          <a:lstStyle/>
          <a:p>
            <a:pPr algn="ctr"/>
            <a:r>
              <a:rPr lang="en-GB" sz="4800" dirty="0"/>
              <a:t>Source Code control and automated changes</a:t>
            </a:r>
          </a:p>
        </p:txBody>
      </p:sp>
      <p:sp>
        <p:nvSpPr>
          <p:cNvPr id="3" name="Title 1">
            <a:extLst>
              <a:ext uri="{FF2B5EF4-FFF2-40B4-BE49-F238E27FC236}">
                <a16:creationId xmlns:a16="http://schemas.microsoft.com/office/drawing/2014/main" id="{764FC0F6-FA8B-472F-9C04-200DAE1571B5}"/>
              </a:ext>
            </a:extLst>
          </p:cNvPr>
          <p:cNvSpPr txBox="1">
            <a:spLocks/>
          </p:cNvSpPr>
          <p:nvPr/>
        </p:nvSpPr>
        <p:spPr>
          <a:xfrm>
            <a:off x="1085850" y="1407160"/>
            <a:ext cx="10020300" cy="1043940"/>
          </a:xfrm>
          <a:prstGeom prst="rect">
            <a:avLst/>
          </a:prstGeom>
          <a:noFill/>
          <a:ln>
            <a:noFill/>
          </a:ln>
        </p:spPr>
        <p:txBody>
          <a:bodyPr spcFirstLastPara="1" vert="horz" wrap="square" lIns="0" tIns="0" rIns="0" bIns="0" rtlCol="0" anchor="t" anchorCtr="0">
            <a:noAutofit/>
          </a:bodyPr>
          <a:lstStyle>
            <a:lvl1pPr marR="0" lvl="0" algn="l" defTabSz="609608" rtl="0" eaLnBrk="1" latinLnBrk="0" hangingPunct="1">
              <a:lnSpc>
                <a:spcPct val="80000"/>
              </a:lnSpc>
              <a:spcBef>
                <a:spcPts val="0"/>
              </a:spcBef>
              <a:spcAft>
                <a:spcPts val="0"/>
              </a:spcAft>
              <a:buClr>
                <a:schemeClr val="dk1"/>
              </a:buClr>
              <a:buSzPts val="2400"/>
              <a:buFont typeface="Arial"/>
              <a:buNone/>
              <a:defRPr sz="3200" b="1" i="0" u="none" strike="noStrike" kern="1200"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pPr algn="ctr"/>
            <a:r>
              <a:rPr lang="en-GB" sz="4800" dirty="0"/>
              <a:t>SQL Server Data Tool (SSDT) </a:t>
            </a:r>
          </a:p>
          <a:p>
            <a:pPr algn="ctr"/>
            <a:endParaRPr lang="en-GB" sz="4800" dirty="0"/>
          </a:p>
          <a:p>
            <a:pPr algn="ctr"/>
            <a:r>
              <a:rPr lang="es-ES" sz="4800" dirty="0"/>
              <a:t> </a:t>
            </a:r>
            <a:endParaRPr lang="en-GB" sz="4800" dirty="0"/>
          </a:p>
        </p:txBody>
      </p:sp>
      <p:sp>
        <p:nvSpPr>
          <p:cNvPr id="5" name="Arrow: Down 4">
            <a:extLst>
              <a:ext uri="{FF2B5EF4-FFF2-40B4-BE49-F238E27FC236}">
                <a16:creationId xmlns:a16="http://schemas.microsoft.com/office/drawing/2014/main" id="{5B05232A-E49A-475D-9D5C-694302B36554}"/>
              </a:ext>
            </a:extLst>
          </p:cNvPr>
          <p:cNvSpPr/>
          <p:nvPr/>
        </p:nvSpPr>
        <p:spPr>
          <a:xfrm>
            <a:off x="5676900" y="2345412"/>
            <a:ext cx="1244600" cy="490776"/>
          </a:xfrm>
          <a:prstGeom prst="downArrow">
            <a:avLst/>
          </a:prstGeom>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l"/>
            <a:endParaRPr lang="en-US" sz="2400" b="1" dirty="0">
              <a:ln w="22225">
                <a:solidFill>
                  <a:schemeClr val="accent2"/>
                </a:solidFill>
                <a:prstDash val="solid"/>
              </a:ln>
              <a:solidFill>
                <a:schemeClr val="accent2">
                  <a:lumMod val="40000"/>
                  <a:lumOff val="60000"/>
                </a:schemeClr>
              </a:solidFill>
              <a:effectLst>
                <a:innerShdw blurRad="63500" dist="50800" dir="13500000">
                  <a:prstClr val="black">
                    <a:alpha val="50000"/>
                  </a:prstClr>
                </a:innerShdw>
              </a:effectLst>
            </a:endParaRPr>
          </a:p>
        </p:txBody>
      </p:sp>
      <p:sp>
        <p:nvSpPr>
          <p:cNvPr id="8" name="Arrow: Down 7">
            <a:extLst>
              <a:ext uri="{FF2B5EF4-FFF2-40B4-BE49-F238E27FC236}">
                <a16:creationId xmlns:a16="http://schemas.microsoft.com/office/drawing/2014/main" id="{740E1D51-59FB-4391-8672-C2EBE90307F9}"/>
              </a:ext>
            </a:extLst>
          </p:cNvPr>
          <p:cNvSpPr/>
          <p:nvPr/>
        </p:nvSpPr>
        <p:spPr>
          <a:xfrm>
            <a:off x="5791200" y="2345412"/>
            <a:ext cx="1651000" cy="1515388"/>
          </a:xfrm>
          <a:prstGeom prst="downArrow">
            <a:avLst/>
          </a:prstGeom>
        </p:spPr>
        <p:txBody>
          <a:bodyPr lIns="0" tIns="0" rIns="0" bIns="0" rtlCol="0" anchor="ctr">
            <a:spAutoFit/>
          </a:bodyPr>
          <a:lstStyle/>
          <a:p>
            <a:pPr algn="l"/>
            <a:endParaRPr lang="en-US" sz="2400" dirty="0">
              <a:solidFill>
                <a:schemeClr val="accent1"/>
              </a:solidFill>
            </a:endParaRPr>
          </a:p>
        </p:txBody>
      </p:sp>
      <p:sp>
        <p:nvSpPr>
          <p:cNvPr id="9" name="Arrow: Down 8">
            <a:extLst>
              <a:ext uri="{FF2B5EF4-FFF2-40B4-BE49-F238E27FC236}">
                <a16:creationId xmlns:a16="http://schemas.microsoft.com/office/drawing/2014/main" id="{099382D9-9D96-41EC-8C7B-8C1F3F1FDFF1}"/>
              </a:ext>
            </a:extLst>
          </p:cNvPr>
          <p:cNvSpPr/>
          <p:nvPr/>
        </p:nvSpPr>
        <p:spPr>
          <a:xfrm>
            <a:off x="5464175" y="2481302"/>
            <a:ext cx="1263650" cy="1816100"/>
          </a:xfrm>
          <a:prstGeom prst="downArrow">
            <a:avLst/>
          </a:prstGeom>
          <a:solidFill>
            <a:schemeClr val="accent3">
              <a:lumMod val="60000"/>
              <a:lumOff val="40000"/>
            </a:schemeClr>
          </a:solidFill>
        </p:spPr>
        <p:style>
          <a:lnRef idx="2">
            <a:schemeClr val="accent2"/>
          </a:lnRef>
          <a:fillRef idx="1">
            <a:schemeClr val="lt1"/>
          </a:fillRef>
          <a:effectRef idx="0">
            <a:schemeClr val="accent2"/>
          </a:effectRef>
          <a:fontRef idx="minor">
            <a:schemeClr val="dk1"/>
          </a:fontRef>
        </p:style>
        <p:txBody>
          <a:bodyPr lIns="0" tIns="0" rIns="0" bIns="0" rtlCol="0" anchor="ctr">
            <a:spAutoFit/>
          </a:bodyPr>
          <a:lstStyle/>
          <a:p>
            <a:pPr algn="l"/>
            <a:endParaRPr lang="en-US" sz="2400" dirty="0">
              <a:solidFill>
                <a:schemeClr val="accent1"/>
              </a:solidFill>
            </a:endParaRPr>
          </a:p>
        </p:txBody>
      </p:sp>
    </p:spTree>
    <p:extLst>
      <p:ext uri="{BB962C8B-B14F-4D97-AF65-F5344CB8AC3E}">
        <p14:creationId xmlns:p14="http://schemas.microsoft.com/office/powerpoint/2010/main" val="181533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4FC0F6-FA8B-472F-9C04-200DAE1571B5}"/>
              </a:ext>
            </a:extLst>
          </p:cNvPr>
          <p:cNvSpPr txBox="1">
            <a:spLocks/>
          </p:cNvSpPr>
          <p:nvPr/>
        </p:nvSpPr>
        <p:spPr>
          <a:xfrm>
            <a:off x="869717" y="180863"/>
            <a:ext cx="10020300" cy="1043940"/>
          </a:xfrm>
          <a:prstGeom prst="rect">
            <a:avLst/>
          </a:prstGeom>
          <a:noFill/>
          <a:ln>
            <a:noFill/>
          </a:ln>
        </p:spPr>
        <p:txBody>
          <a:bodyPr spcFirstLastPara="1" vert="horz" wrap="square" lIns="0" tIns="0" rIns="0" bIns="0" rtlCol="0" anchor="t" anchorCtr="0">
            <a:noAutofit/>
          </a:bodyPr>
          <a:lstStyle>
            <a:lvl1pPr marR="0" lvl="0" algn="l" defTabSz="609608" rtl="0" eaLnBrk="1" latinLnBrk="0" hangingPunct="1">
              <a:lnSpc>
                <a:spcPct val="80000"/>
              </a:lnSpc>
              <a:spcBef>
                <a:spcPts val="0"/>
              </a:spcBef>
              <a:spcAft>
                <a:spcPts val="0"/>
              </a:spcAft>
              <a:buClr>
                <a:schemeClr val="dk1"/>
              </a:buClr>
              <a:buSzPts val="2400"/>
              <a:buFont typeface="Arial"/>
              <a:buNone/>
              <a:defRPr sz="3200" b="1" i="0" u="none" strike="noStrike" kern="1200"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pPr algn="ctr"/>
            <a:r>
              <a:rPr lang="en-GB" sz="4800" dirty="0"/>
              <a:t>Some benefits of using SSDT </a:t>
            </a:r>
          </a:p>
          <a:p>
            <a:pPr algn="ctr"/>
            <a:endParaRPr lang="en-GB" sz="4800" dirty="0"/>
          </a:p>
          <a:p>
            <a:pPr algn="ctr"/>
            <a:r>
              <a:rPr lang="es-ES" sz="4800" dirty="0"/>
              <a:t> </a:t>
            </a:r>
            <a:endParaRPr lang="en-GB" sz="4800" dirty="0"/>
          </a:p>
        </p:txBody>
      </p:sp>
      <p:sp>
        <p:nvSpPr>
          <p:cNvPr id="5" name="Arrow: Down 4">
            <a:extLst>
              <a:ext uri="{FF2B5EF4-FFF2-40B4-BE49-F238E27FC236}">
                <a16:creationId xmlns:a16="http://schemas.microsoft.com/office/drawing/2014/main" id="{5B05232A-E49A-475D-9D5C-694302B36554}"/>
              </a:ext>
            </a:extLst>
          </p:cNvPr>
          <p:cNvSpPr/>
          <p:nvPr/>
        </p:nvSpPr>
        <p:spPr>
          <a:xfrm>
            <a:off x="5879867" y="1584529"/>
            <a:ext cx="1244600" cy="490776"/>
          </a:xfrm>
          <a:prstGeom prst="downArrow">
            <a:avLst/>
          </a:prstGeom>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l"/>
            <a:endParaRPr lang="en-US" sz="2400" b="1" dirty="0">
              <a:ln w="22225">
                <a:solidFill>
                  <a:schemeClr val="accent2"/>
                </a:solidFill>
                <a:prstDash val="solid"/>
              </a:ln>
              <a:solidFill>
                <a:schemeClr val="accent2">
                  <a:lumMod val="40000"/>
                  <a:lumOff val="60000"/>
                </a:schemeClr>
              </a:solidFill>
              <a:effectLst>
                <a:innerShdw blurRad="63500" dist="50800" dir="13500000">
                  <a:prstClr val="black">
                    <a:alpha val="50000"/>
                  </a:prstClr>
                </a:innerShdw>
              </a:effectLst>
            </a:endParaRPr>
          </a:p>
        </p:txBody>
      </p:sp>
      <p:pic>
        <p:nvPicPr>
          <p:cNvPr id="4" name="Picture 3">
            <a:extLst>
              <a:ext uri="{FF2B5EF4-FFF2-40B4-BE49-F238E27FC236}">
                <a16:creationId xmlns:a16="http://schemas.microsoft.com/office/drawing/2014/main" id="{7EADE06B-62B6-4F4C-B3C6-8C263B5E83A0}"/>
              </a:ext>
            </a:extLst>
          </p:cNvPr>
          <p:cNvPicPr>
            <a:picLocks noChangeAspect="1"/>
          </p:cNvPicPr>
          <p:nvPr/>
        </p:nvPicPr>
        <p:blipFill>
          <a:blip r:embed="rId3"/>
          <a:stretch>
            <a:fillRect/>
          </a:stretch>
        </p:blipFill>
        <p:spPr>
          <a:xfrm>
            <a:off x="7250301" y="917452"/>
            <a:ext cx="1074652" cy="1142142"/>
          </a:xfrm>
          <a:prstGeom prst="rect">
            <a:avLst/>
          </a:prstGeom>
        </p:spPr>
      </p:pic>
      <p:pic>
        <p:nvPicPr>
          <p:cNvPr id="6" name="Picture 5">
            <a:extLst>
              <a:ext uri="{FF2B5EF4-FFF2-40B4-BE49-F238E27FC236}">
                <a16:creationId xmlns:a16="http://schemas.microsoft.com/office/drawing/2014/main" id="{050FA633-FD39-4794-BA0A-A74620EAEE39}"/>
              </a:ext>
            </a:extLst>
          </p:cNvPr>
          <p:cNvPicPr>
            <a:picLocks noChangeAspect="1"/>
          </p:cNvPicPr>
          <p:nvPr/>
        </p:nvPicPr>
        <p:blipFill>
          <a:blip r:embed="rId4"/>
          <a:stretch>
            <a:fillRect/>
          </a:stretch>
        </p:blipFill>
        <p:spPr>
          <a:xfrm>
            <a:off x="2551024" y="892628"/>
            <a:ext cx="1314519" cy="1270457"/>
          </a:xfrm>
          <a:prstGeom prst="rect">
            <a:avLst/>
          </a:prstGeom>
        </p:spPr>
      </p:pic>
      <p:sp>
        <p:nvSpPr>
          <p:cNvPr id="7" name="Arrow: Left-Right 6">
            <a:extLst>
              <a:ext uri="{FF2B5EF4-FFF2-40B4-BE49-F238E27FC236}">
                <a16:creationId xmlns:a16="http://schemas.microsoft.com/office/drawing/2014/main" id="{10DF94FE-7A7B-4514-A8FB-7682323532B1}"/>
              </a:ext>
            </a:extLst>
          </p:cNvPr>
          <p:cNvSpPr/>
          <p:nvPr/>
        </p:nvSpPr>
        <p:spPr>
          <a:xfrm>
            <a:off x="5562666" y="1374695"/>
            <a:ext cx="1314518" cy="614396"/>
          </a:xfrm>
          <a:prstGeom prst="leftRightArrow">
            <a:avLst/>
          </a:prstGeom>
        </p:spPr>
        <p:txBody>
          <a:bodyPr lIns="0" tIns="0" rIns="0" bIns="0" rtlCol="0" anchor="ctr">
            <a:spAutoFit/>
          </a:bodyPr>
          <a:lstStyle/>
          <a:p>
            <a:pPr algn="l"/>
            <a:endParaRPr lang="en-US" sz="2400" dirty="0">
              <a:solidFill>
                <a:schemeClr val="accent1"/>
              </a:solidFill>
            </a:endParaRPr>
          </a:p>
        </p:txBody>
      </p:sp>
      <p:sp>
        <p:nvSpPr>
          <p:cNvPr id="12" name="Arrow: Left-Right 11">
            <a:extLst>
              <a:ext uri="{FF2B5EF4-FFF2-40B4-BE49-F238E27FC236}">
                <a16:creationId xmlns:a16="http://schemas.microsoft.com/office/drawing/2014/main" id="{41524F51-6234-4514-B0AA-0427D21B4EAD}"/>
              </a:ext>
            </a:extLst>
          </p:cNvPr>
          <p:cNvSpPr/>
          <p:nvPr/>
        </p:nvSpPr>
        <p:spPr>
          <a:xfrm>
            <a:off x="4238659" y="1313705"/>
            <a:ext cx="2885807" cy="614397"/>
          </a:xfrm>
          <a:prstGeom prst="leftRightArrow">
            <a:avLst/>
          </a:prstGeom>
          <a:solidFill>
            <a:srgbClr val="00B0F0"/>
          </a:solidFill>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l"/>
            <a:endParaRPr lang="en-US" sz="2400" dirty="0">
              <a:solidFill>
                <a:schemeClr val="accent1"/>
              </a:solidFill>
            </a:endParaRPr>
          </a:p>
        </p:txBody>
      </p:sp>
      <p:pic>
        <p:nvPicPr>
          <p:cNvPr id="13" name="Picture 12">
            <a:extLst>
              <a:ext uri="{FF2B5EF4-FFF2-40B4-BE49-F238E27FC236}">
                <a16:creationId xmlns:a16="http://schemas.microsoft.com/office/drawing/2014/main" id="{20504B81-C0E1-4ECB-BAC8-36BAE6104C5A}"/>
              </a:ext>
            </a:extLst>
          </p:cNvPr>
          <p:cNvPicPr>
            <a:picLocks noChangeAspect="1"/>
          </p:cNvPicPr>
          <p:nvPr/>
        </p:nvPicPr>
        <p:blipFill>
          <a:blip r:embed="rId5"/>
          <a:stretch>
            <a:fillRect/>
          </a:stretch>
        </p:blipFill>
        <p:spPr>
          <a:xfrm>
            <a:off x="2875877" y="2398362"/>
            <a:ext cx="890007" cy="970077"/>
          </a:xfrm>
          <a:prstGeom prst="rect">
            <a:avLst/>
          </a:prstGeom>
        </p:spPr>
      </p:pic>
      <p:sp>
        <p:nvSpPr>
          <p:cNvPr id="14" name="Rectangle: Rounded Corners 13">
            <a:extLst>
              <a:ext uri="{FF2B5EF4-FFF2-40B4-BE49-F238E27FC236}">
                <a16:creationId xmlns:a16="http://schemas.microsoft.com/office/drawing/2014/main" id="{CF572E0D-39CF-4234-B52F-361718A86BB2}"/>
              </a:ext>
            </a:extLst>
          </p:cNvPr>
          <p:cNvSpPr/>
          <p:nvPr/>
        </p:nvSpPr>
        <p:spPr>
          <a:xfrm>
            <a:off x="2760911" y="3838698"/>
            <a:ext cx="3988805" cy="578882"/>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l"/>
            <a:r>
              <a:rPr lang="es-ES" sz="3400" b="1" dirty="0" err="1">
                <a:ln w="0"/>
                <a:solidFill>
                  <a:schemeClr val="tx1"/>
                </a:solidFill>
              </a:rPr>
              <a:t>Artifact</a:t>
            </a:r>
            <a:r>
              <a:rPr lang="es-ES" sz="3400" b="1" dirty="0">
                <a:ln w="0"/>
                <a:solidFill>
                  <a:schemeClr val="tx1"/>
                </a:solidFill>
              </a:rPr>
              <a:t> (DACPAC</a:t>
            </a:r>
            <a:r>
              <a:rPr lang="es-ES" sz="3200" b="1" dirty="0">
                <a:ln w="0"/>
                <a:solidFill>
                  <a:schemeClr val="tx1"/>
                </a:solidFill>
              </a:rPr>
              <a:t>)</a:t>
            </a:r>
            <a:endParaRPr lang="en-US" sz="3200" b="1" dirty="0">
              <a:ln w="0"/>
              <a:solidFill>
                <a:schemeClr val="tx1"/>
              </a:solidFill>
            </a:endParaRPr>
          </a:p>
        </p:txBody>
      </p:sp>
      <p:pic>
        <p:nvPicPr>
          <p:cNvPr id="15" name="Picture 14">
            <a:extLst>
              <a:ext uri="{FF2B5EF4-FFF2-40B4-BE49-F238E27FC236}">
                <a16:creationId xmlns:a16="http://schemas.microsoft.com/office/drawing/2014/main" id="{94C0AD88-F9E3-437A-A684-B3EB237F19F3}"/>
              </a:ext>
            </a:extLst>
          </p:cNvPr>
          <p:cNvPicPr>
            <a:picLocks noChangeAspect="1"/>
          </p:cNvPicPr>
          <p:nvPr/>
        </p:nvPicPr>
        <p:blipFill>
          <a:blip r:embed="rId6"/>
          <a:stretch>
            <a:fillRect/>
          </a:stretch>
        </p:blipFill>
        <p:spPr>
          <a:xfrm>
            <a:off x="2760911" y="4992560"/>
            <a:ext cx="2452266" cy="1796026"/>
          </a:xfrm>
          <a:prstGeom prst="rect">
            <a:avLst/>
          </a:prstGeom>
        </p:spPr>
      </p:pic>
    </p:spTree>
    <p:extLst>
      <p:ext uri="{BB962C8B-B14F-4D97-AF65-F5344CB8AC3E}">
        <p14:creationId xmlns:p14="http://schemas.microsoft.com/office/powerpoint/2010/main" val="212453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inVertical)">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inVertical)">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0C00A1-DF4B-4036-B9C5-96B83E80B009}"/>
              </a:ext>
            </a:extLst>
          </p:cNvPr>
          <p:cNvPicPr>
            <a:picLocks noChangeAspect="1"/>
          </p:cNvPicPr>
          <p:nvPr/>
        </p:nvPicPr>
        <p:blipFill>
          <a:blip r:embed="rId3"/>
          <a:stretch>
            <a:fillRect/>
          </a:stretch>
        </p:blipFill>
        <p:spPr>
          <a:xfrm>
            <a:off x="1834234" y="134628"/>
            <a:ext cx="8007598" cy="6189923"/>
          </a:xfrm>
          <a:prstGeom prst="rect">
            <a:avLst/>
          </a:prstGeom>
        </p:spPr>
      </p:pic>
    </p:spTree>
    <p:extLst>
      <p:ext uri="{BB962C8B-B14F-4D97-AF65-F5344CB8AC3E}">
        <p14:creationId xmlns:p14="http://schemas.microsoft.com/office/powerpoint/2010/main" val="258914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izon PowerPoint 2017">
  <a:themeElements>
    <a:clrScheme name="VZC">
      <a:dk1>
        <a:srgbClr val="000000"/>
      </a:dk1>
      <a:lt1>
        <a:srgbClr val="FFFFFF"/>
      </a:lt1>
      <a:dk2>
        <a:srgbClr val="000000"/>
      </a:dk2>
      <a:lt2>
        <a:srgbClr val="FFFFFF"/>
      </a:lt2>
      <a:accent1>
        <a:srgbClr val="D42A1D"/>
      </a:accent1>
      <a:accent2>
        <a:srgbClr val="F7BD00"/>
      </a:accent2>
      <a:accent3>
        <a:srgbClr val="7996AB"/>
      </a:accent3>
      <a:accent4>
        <a:srgbClr val="004875"/>
      </a:accent4>
      <a:accent5>
        <a:srgbClr val="001D5F"/>
      </a:accent5>
      <a:accent6>
        <a:srgbClr val="333B42"/>
      </a:accent6>
      <a:hlink>
        <a:srgbClr val="0088CE"/>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ZC Template" id="{417A9B3F-654C-4750-8070-4E54000527FE}" vid="{878C1CA8-88E9-41F0-B782-E2A03AB2B831}"/>
    </a:ext>
  </a:extLst>
</a:theme>
</file>

<file path=ppt/theme/theme2.xml><?xml version="1.0" encoding="utf-8"?>
<a:theme xmlns:a="http://schemas.openxmlformats.org/drawingml/2006/main" name="1_Verizon PowerPoint 2017">
  <a:themeElements>
    <a:clrScheme name="VZC">
      <a:dk1>
        <a:srgbClr val="000000"/>
      </a:dk1>
      <a:lt1>
        <a:srgbClr val="FFFFFF"/>
      </a:lt1>
      <a:dk2>
        <a:srgbClr val="000000"/>
      </a:dk2>
      <a:lt2>
        <a:srgbClr val="FFFFFF"/>
      </a:lt2>
      <a:accent1>
        <a:srgbClr val="D42A1D"/>
      </a:accent1>
      <a:accent2>
        <a:srgbClr val="F7BD00"/>
      </a:accent2>
      <a:accent3>
        <a:srgbClr val="7996AB"/>
      </a:accent3>
      <a:accent4>
        <a:srgbClr val="004875"/>
      </a:accent4>
      <a:accent5>
        <a:srgbClr val="001D5F"/>
      </a:accent5>
      <a:accent6>
        <a:srgbClr val="333B42"/>
      </a:accent6>
      <a:hlink>
        <a:srgbClr val="0088CE"/>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ZC Template" id="{417A9B3F-654C-4750-8070-4E54000527FE}" vid="{89EC6531-6B61-4C1C-BA36-80D4084D93E3}"/>
    </a:ext>
  </a:extLst>
</a:theme>
</file>

<file path=ppt/theme/theme3.xml><?xml version="1.0" encoding="utf-8"?>
<a:theme xmlns:a="http://schemas.openxmlformats.org/drawingml/2006/main" name="SQLSatOslo 2016">
  <a:themeElements>
    <a:clrScheme name="PASS SQLSaturday">
      <a:dk1>
        <a:srgbClr val="101820"/>
      </a:dk1>
      <a:lt1>
        <a:srgbClr val="FFFFFF"/>
      </a:lt1>
      <a:dk2>
        <a:srgbClr val="414A54"/>
      </a:dk2>
      <a:lt2>
        <a:srgbClr val="F2F2F2"/>
      </a:lt2>
      <a:accent1>
        <a:srgbClr val="007A3E"/>
      </a:accent1>
      <a:accent2>
        <a:srgbClr val="00BF6F"/>
      </a:accent2>
      <a:accent3>
        <a:srgbClr val="2DCCD3"/>
      </a:accent3>
      <a:accent4>
        <a:srgbClr val="007377"/>
      </a:accent4>
      <a:accent5>
        <a:srgbClr val="6558B1"/>
      </a:accent5>
      <a:accent6>
        <a:srgbClr val="AF272F"/>
      </a:accent6>
      <a:hlink>
        <a:srgbClr val="00BF6F"/>
      </a:hlink>
      <a:folHlink>
        <a:srgbClr val="2DCCD3"/>
      </a:folHlink>
    </a:clrScheme>
    <a:fontScheme name="PASS SQLSaturday">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anchor="ctr">
        <a:spAutoFit/>
      </a:bodyPr>
      <a:lstStyle>
        <a:defPPr algn="l">
          <a:defRPr sz="2400" dirty="0" smtClean="0">
            <a:solidFill>
              <a:schemeClr val="accent1"/>
            </a:solidFil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VZC Template</Template>
  <TotalTime>33743</TotalTime>
  <Words>1001</Words>
  <Application>Microsoft Office PowerPoint</Application>
  <PresentationFormat>Widescreen</PresentationFormat>
  <Paragraphs>97</Paragraphs>
  <Slides>23</Slides>
  <Notes>18</Notes>
  <HiddenSlides>0</HiddenSlides>
  <MMClips>1</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23</vt:i4>
      </vt:variant>
    </vt:vector>
  </HeadingPairs>
  <TitlesOfParts>
    <vt:vector size="32" baseType="lpstr">
      <vt:lpstr>Arial</vt:lpstr>
      <vt:lpstr>Arial Narrow</vt:lpstr>
      <vt:lpstr>Calibri</vt:lpstr>
      <vt:lpstr>Segoe UI</vt:lpstr>
      <vt:lpstr>Wingdings</vt:lpstr>
      <vt:lpstr>Verizon PowerPoint 2017</vt:lpstr>
      <vt:lpstr>1_Verizon PowerPoint 2017</vt:lpstr>
      <vt:lpstr>SQLSatOslo 2016</vt:lpstr>
      <vt:lpstr>Image</vt:lpstr>
      <vt:lpstr>Keeping your SQL Code safe </vt:lpstr>
      <vt:lpstr>Geovanny Hernandez</vt:lpstr>
      <vt:lpstr>AGENDA</vt:lpstr>
      <vt:lpstr>  Introduction to SSDT  A road to Database DevOps </vt:lpstr>
      <vt:lpstr>Why do you must apply DevOps for the Database?</vt:lpstr>
      <vt:lpstr>Tools for starting to work:</vt:lpstr>
      <vt:lpstr>Source Code control and automated changes</vt:lpstr>
      <vt:lpstr>PowerPoint Presentation</vt:lpstr>
      <vt:lpstr>PowerPoint Presentation</vt:lpstr>
      <vt:lpstr>Importing an existing DB  SSDT in action</vt:lpstr>
      <vt:lpstr>PowerPoint Presentation</vt:lpstr>
      <vt:lpstr>Interacting with our Project  SSDT in action</vt:lpstr>
      <vt:lpstr>Why is important to have an Artifact (DACPAC)?</vt:lpstr>
      <vt:lpstr>PowerPoint Presentation</vt:lpstr>
      <vt:lpstr>PowerPoint Presentation</vt:lpstr>
      <vt:lpstr>PowerPoint Presentation</vt:lpstr>
      <vt:lpstr>Set up our Project into a repository  GIT in action</vt:lpstr>
      <vt:lpstr>PowerPoint Presentation</vt:lpstr>
      <vt:lpstr>PowerPoint Presentation</vt:lpstr>
      <vt:lpstr>“Pull request…  Learning in action</vt:lpstr>
      <vt:lpstr>Why do you should open a Pull Request before to merge?</vt:lpstr>
      <vt:lpstr>A recap</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 and Delivery with databases</dc:title>
  <dc:creator>James Donnelly</dc:creator>
  <cp:lastModifiedBy>Roger Geovanny Hernandez</cp:lastModifiedBy>
  <cp:revision>189</cp:revision>
  <dcterms:created xsi:type="dcterms:W3CDTF">2019-03-27T21:49:15Z</dcterms:created>
  <dcterms:modified xsi:type="dcterms:W3CDTF">2019-07-05T20:42:09Z</dcterms:modified>
</cp:coreProperties>
</file>