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Amatic SC"/>
      <p:regular r:id="rId34"/>
      <p:bold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Short Stack"/>
      <p:regular r:id="rId40"/>
    </p:embeddedFont>
    <p:embeddedFont>
      <p:font typeface="Quicksan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D7C8813-D834-40A8-BF27-53D80B15F754}">
  <a:tblStyle styleId="{DD7C8813-D834-40A8-BF27-53D80B15F7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hortStack-regular.fntdata"/><Relationship Id="rId20" Type="http://schemas.openxmlformats.org/officeDocument/2006/relationships/slide" Target="slides/slide15.xml"/><Relationship Id="rId42" Type="http://schemas.openxmlformats.org/officeDocument/2006/relationships/font" Target="fonts/Quicksand-bold.fntdata"/><Relationship Id="rId41" Type="http://schemas.openxmlformats.org/officeDocument/2006/relationships/font" Target="fonts/Quicksan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maticSC-bold.fntdata"/><Relationship Id="rId12" Type="http://schemas.openxmlformats.org/officeDocument/2006/relationships/slide" Target="slides/slide7.xml"/><Relationship Id="rId34" Type="http://schemas.openxmlformats.org/officeDocument/2006/relationships/font" Target="fonts/AmaticSC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chemeClr val="dk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rect b="b" l="l" r="r" t="t"/>
                <a:pathLst>
                  <a:path extrusionOk="0" h="31731" w="35017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rect b="b" l="l" r="r" t="t"/>
                <a:pathLst>
                  <a:path extrusionOk="0" h="819510" w="580988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rect b="b" l="l" r="r" t="t"/>
                <a:pathLst>
                  <a:path extrusionOk="0" h="31731" w="35017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rect b="b" l="l" r="r" t="t"/>
                <a:pathLst>
                  <a:path extrusionOk="0" h="638994" w="699146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rect b="b" l="l" r="r" t="t"/>
                <a:pathLst>
                  <a:path extrusionOk="0" h="644114" w="293264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rect b="b" l="l" r="r" t="t"/>
                <a:pathLst>
                  <a:path extrusionOk="0" h="376095" w="393594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rect b="b" l="l" r="r" t="t"/>
                <a:pathLst>
                  <a:path extrusionOk="0" h="720725" w="64770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rect b="b" l="l" r="r" t="t"/>
                <a:pathLst>
                  <a:path extrusionOk="0" h="468109" w="461644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rect b="b" l="l" r="r" t="t"/>
                <a:pathLst>
                  <a:path extrusionOk="0" h="530506" w="336906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rect b="b" l="l" r="r" t="t"/>
                <a:pathLst>
                  <a:path extrusionOk="0" h="624012" w="422747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rect b="b" l="l" r="r" t="t"/>
                <a:pathLst>
                  <a:path extrusionOk="0" h="699230" w="556153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rect b="b" l="l" r="r" t="t"/>
                <a:pathLst>
                  <a:path extrusionOk="0" h="267334" w="274579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rect b="b" l="l" r="r" t="t"/>
                <a:pathLst>
                  <a:path extrusionOk="0" h="14760" w="15179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rect b="b" l="l" r="r" t="t"/>
                <a:pathLst>
                  <a:path extrusionOk="0" h="548433" w="254831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rect b="b" l="l" r="r" t="t"/>
                <a:pathLst>
                  <a:path extrusionOk="0" h="23844" w="23544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rect b="b" l="l" r="r" t="t"/>
                <a:pathLst>
                  <a:path extrusionOk="0" h="391754" w="386433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pattern">
  <p:cSld name="BLANK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566" name="Google Shape;566;p11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8" name="Google Shape;568;p11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9" name="Google Shape;569;p11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2" name="Google Shape;572;p11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3" name="Google Shape;573;p11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4" name="Google Shape;574;p11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5" name="Google Shape;575;p11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6" name="Google Shape;576;p11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9" name="Google Shape;579;p11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0" name="Google Shape;580;p11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4" name="Google Shape;584;p11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6" name="Google Shape;586;p11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87" name="Google Shape;587;p11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89" name="Google Shape;589;p11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91" name="Google Shape;591;p11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92" name="Google Shape;592;p11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94" name="Google Shape;594;p11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6" name="Google Shape;596;p11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6" name="Google Shape;606;p11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4" name="Google Shape;614;p11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615" name="Google Shape;615;p11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17" name="Google Shape;617;p11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9" name="Google Shape;619;p11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620" name="Google Shape;620;p11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1" name="Google Shape;621;p11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2" name="Google Shape;622;p11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23" name="Google Shape;623;p11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24" name="Google Shape;624;p11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25" name="Google Shape;625;p11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big pattern">
  <p:cSld name="BLANK_1_1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rect b="b" l="l" r="r" t="t"/>
            <a:pathLst>
              <a:path extrusionOk="0" h="819510" w="580988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rect b="b" l="l" r="r" t="t"/>
            <a:pathLst>
              <a:path extrusionOk="0" h="638994" w="699146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rect b="b" l="l" r="r" t="t"/>
            <a:pathLst>
              <a:path extrusionOk="0" h="826169" w="374196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rect b="b" l="l" r="r" t="t"/>
            <a:pathLst>
              <a:path extrusionOk="0" h="644114" w="293264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rect b="b" l="l" r="r" t="t"/>
            <a:pathLst>
              <a:path extrusionOk="0" h="389164" w="575352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rect b="b" l="l" r="r" t="t"/>
            <a:pathLst>
              <a:path extrusionOk="0" h="420510" w="620122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rect b="b" l="l" r="r" t="t"/>
            <a:pathLst>
              <a:path extrusionOk="0" h="776612" w="421613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rect b="b" l="l" r="r" t="t"/>
            <a:pathLst>
              <a:path extrusionOk="0" h="193920" w="724776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rect b="b" l="l" r="r" t="t"/>
            <a:pathLst>
              <a:path extrusionOk="0" h="598221" w="232561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rect b="b" l="l" r="r" t="t"/>
            <a:pathLst>
              <a:path extrusionOk="0" h="755251" w="288538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rect b="b" l="l" r="r" t="t"/>
            <a:pathLst>
              <a:path extrusionOk="0" h="376095" w="393594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rect b="b" l="l" r="r" t="t"/>
            <a:pathLst>
              <a:path extrusionOk="0" h="720725" w="64770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rect b="b" l="l" r="r" t="t"/>
            <a:pathLst>
              <a:path extrusionOk="0" h="734197" w="646904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rect b="b" l="l" r="r" t="t"/>
            <a:pathLst>
              <a:path extrusionOk="0" h="660184" w="816364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rect b="b" l="l" r="r" t="t"/>
            <a:pathLst>
              <a:path extrusionOk="0" h="782962" w="718509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rect b="b" l="l" r="r" t="t"/>
            <a:pathLst>
              <a:path extrusionOk="0" h="758335" w="673492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rect b="b" l="l" r="r" t="t"/>
            <a:pathLst>
              <a:path extrusionOk="0" h="667312" w="832925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rect b="b" l="l" r="r" t="t"/>
            <a:pathLst>
              <a:path extrusionOk="0" h="472205" w="528147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rect b="b" l="l" r="r" t="t"/>
            <a:pathLst>
              <a:path extrusionOk="0" h="573530" w="434661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rect b="b" l="l" r="r" t="t"/>
            <a:pathLst>
              <a:path extrusionOk="0" h="487578" w="828912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rect b="b" l="l" r="r" t="t"/>
              <a:pathLst>
                <a:path extrusionOk="0" h="448968" w="764848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rect b="b" l="l" r="r" t="t"/>
              <a:pathLst>
                <a:path extrusionOk="0" h="170426" w="358267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rect b="b" l="l" r="r" t="t"/>
            <a:pathLst>
              <a:path extrusionOk="0" h="233045" w="884171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rect b="b" l="l" r="r" t="t"/>
            <a:pathLst>
              <a:path extrusionOk="0" h="607108" w="773413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rect b="b" l="l" r="r" t="t"/>
              <a:pathLst>
                <a:path extrusionOk="0" h="529866" w="438274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rect b="b" l="l" r="r" t="t"/>
              <a:pathLst>
                <a:path extrusionOk="0" h="79674" w="40701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rect b="b" l="l" r="r" t="t"/>
            <a:pathLst>
              <a:path extrusionOk="0" h="468109" w="461644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rect b="b" l="l" r="r" t="t"/>
            <a:pathLst>
              <a:path extrusionOk="0" h="594697" w="526864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rect b="b" l="l" r="r" t="t"/>
            <a:pathLst>
              <a:path extrusionOk="0" h="511517" w="408305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rect b="b" l="l" r="r" t="t"/>
            <a:pathLst>
              <a:path extrusionOk="0" h="530506" w="336906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rect b="b" l="l" r="r" t="t"/>
            <a:pathLst>
              <a:path extrusionOk="0" h="745490" w="701044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rect b="b" l="l" r="r" t="t"/>
            <a:pathLst>
              <a:path extrusionOk="0" h="535482" w="859045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rect b="b" l="l" r="r" t="t"/>
            <a:pathLst>
              <a:path extrusionOk="0" h="624012" w="422747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rect b="b" l="l" r="r" t="t"/>
            <a:pathLst>
              <a:path extrusionOk="0" h="699230" w="556153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rect b="b" l="l" r="r" t="t"/>
            <a:pathLst>
              <a:path extrusionOk="0" h="503173" w="529863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rect b="b" l="l" r="r" t="t"/>
            <a:pathLst>
              <a:path extrusionOk="0" h="727844" w="342723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rect b="b" l="l" r="r" t="t"/>
            <a:pathLst>
              <a:path extrusionOk="0" h="236105" w="279985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rect b="b" l="l" r="r" t="t"/>
            <a:pathLst>
              <a:path extrusionOk="0" h="203172" w="204516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rect b="b" l="l" r="r" t="t"/>
            <a:pathLst>
              <a:path extrusionOk="0" h="548433" w="254831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rect b="b" l="l" r="r" t="t"/>
            <a:pathLst>
              <a:path extrusionOk="0" h="283204" w="277495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rect b="b" l="l" r="r" t="t"/>
            <a:pathLst>
              <a:path extrusionOk="0" h="331207" w="299833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rect b="b" l="l" r="r" t="t"/>
            <a:pathLst>
              <a:path extrusionOk="0" h="279767" w="259887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rect b="b" l="l" r="r" t="t"/>
            <a:pathLst>
              <a:path extrusionOk="0" h="324321" w="237655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rect b="b" l="l" r="r" t="t"/>
            <a:pathLst>
              <a:path extrusionOk="0" h="317193" w="179573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rect b="b" l="l" r="r" t="t"/>
            <a:pathLst>
              <a:path extrusionOk="0" h="389850" w="283319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rect b="b" l="l" r="r" t="t"/>
            <a:pathLst>
              <a:path extrusionOk="0" h="337538" w="260527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rect b="b" l="l" r="r" t="t"/>
              <a:pathLst>
                <a:path extrusionOk="0" h="376045" w="294019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rect b="b" l="l" r="r" t="t"/>
              <a:pathLst>
                <a:path extrusionOk="0" h="163519" w="78676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rect b="b" l="l" r="r" t="t"/>
            <a:pathLst>
              <a:path extrusionOk="0" h="391754" w="386433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rect b="b" l="l" r="r" t="t"/>
            <a:pathLst>
              <a:path extrusionOk="0" h="238555" w="308702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rect b="b" l="l" r="r" t="t"/>
              <a:pathLst>
                <a:path extrusionOk="0" h="398772" w="312563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rect b="b" l="l" r="r" t="t"/>
              <a:pathLst>
                <a:path extrusionOk="0" h="104597" w="150053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rect b="b" l="l" r="r" t="t"/>
              <a:pathLst>
                <a:path extrusionOk="0" h="88093" w="130983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rect b="b" l="l" r="r" t="t"/>
            <a:pathLst>
              <a:path extrusionOk="0" h="299106" w="550703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rect b="b" l="l" r="r" t="t"/>
            <a:pathLst>
              <a:path extrusionOk="0" h="267334" w="274579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3"/>
          <p:cNvSpPr txBox="1"/>
          <p:nvPr>
            <p:ph idx="1" type="subTitle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12" name="Google Shape;112;p3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chemeClr val="accent5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/>
          <p:nvPr>
            <p:ph idx="1" type="body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b="1" sz="3600">
                <a:latin typeface="Amatic SC"/>
                <a:ea typeface="Amatic SC"/>
                <a:cs typeface="Amatic SC"/>
                <a:sym typeface="Amatic SC"/>
              </a:defRPr>
            </a:lvl1pPr>
            <a:lvl2pPr indent="-457200" lvl="1" marL="9144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2pPr>
            <a:lvl3pPr indent="-457200" lvl="2" marL="13716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3pPr>
            <a:lvl4pPr indent="-457200" lvl="3" marL="18288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4pPr>
            <a:lvl5pPr indent="-457200" lvl="4" marL="22860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5pPr>
            <a:lvl6pPr indent="-457200" lvl="5" marL="27432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6pPr>
            <a:lvl7pPr indent="-457200" lvl="6" marL="32004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7pPr>
            <a:lvl8pPr indent="-457200" lvl="7" marL="36576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8pPr>
            <a:lvl9pPr indent="-457200" lvl="8" marL="411480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b="1" sz="3600"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240" name="Google Shape;240;p4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3" name="Google Shape;303;p5"/>
          <p:cNvSpPr txBox="1"/>
          <p:nvPr>
            <p:ph idx="1" type="body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/>
        </p:txBody>
      </p:sp>
      <p:sp>
        <p:nvSpPr>
          <p:cNvPr id="304" name="Google Shape;304;p5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7" name="Google Shape;367;p6"/>
          <p:cNvSpPr txBox="1"/>
          <p:nvPr>
            <p:ph idx="1" type="body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/>
        </p:txBody>
      </p:sp>
      <p:sp>
        <p:nvSpPr>
          <p:cNvPr id="368" name="Google Shape;368;p6"/>
          <p:cNvSpPr txBox="1"/>
          <p:nvPr>
            <p:ph idx="2" type="body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/>
        </p:txBody>
      </p:sp>
      <p:sp>
        <p:nvSpPr>
          <p:cNvPr id="369" name="Google Shape;369;p6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7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72" name="Google Shape;372;p7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2" name="Google Shape;392;p7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93" name="Google Shape;393;p7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95" name="Google Shape;395;p7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7" name="Google Shape;397;p7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98" name="Google Shape;398;p7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00" name="Google Shape;400;p7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0" name="Google Shape;420;p7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21" name="Google Shape;421;p7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3" name="Google Shape;423;p7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5" name="Google Shape;425;p7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9" name="Google Shape;429;p7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31" name="Google Shape;431;p7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2" name="Google Shape;432;p7"/>
          <p:cNvSpPr txBox="1"/>
          <p:nvPr>
            <p:ph idx="1" type="body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433" name="Google Shape;433;p7"/>
          <p:cNvSpPr txBox="1"/>
          <p:nvPr>
            <p:ph idx="2" type="body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434" name="Google Shape;434;p7"/>
          <p:cNvSpPr txBox="1"/>
          <p:nvPr>
            <p:ph idx="3" type="body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435" name="Google Shape;435;p7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8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438" name="Google Shape;438;p8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8" name="Google Shape;458;p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1" name="Google Shape;461;p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3" name="Google Shape;463;p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6" name="Google Shape;466;p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6" name="Google Shape;486;p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1" name="Google Shape;491;p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5" name="Google Shape;495;p8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7" name="Google Shape;497;p8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8" name="Google Shape;498;p8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"/>
          <p:cNvSpPr txBox="1"/>
          <p:nvPr>
            <p:ph idx="1" type="body"/>
          </p:nvPr>
        </p:nvSpPr>
        <p:spPr>
          <a:xfrm>
            <a:off x="1619425" y="4348000"/>
            <a:ext cx="5905200" cy="27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501" name="Google Shape;501;p9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2" name="Google Shape;502;p9"/>
          <p:cNvGrpSpPr/>
          <p:nvPr/>
        </p:nvGrpSpPr>
        <p:grpSpPr>
          <a:xfrm>
            <a:off x="-45603" y="-123258"/>
            <a:ext cx="9272423" cy="910791"/>
            <a:chOff x="-45603" y="440026"/>
            <a:chExt cx="9272423" cy="910791"/>
          </a:xfrm>
        </p:grpSpPr>
        <p:sp>
          <p:nvSpPr>
            <p:cNvPr id="503" name="Google Shape;503;p9"/>
            <p:cNvSpPr/>
            <p:nvPr/>
          </p:nvSpPr>
          <p:spPr>
            <a:xfrm>
              <a:off x="2176354" y="708034"/>
              <a:ext cx="281779" cy="397462"/>
            </a:xfrm>
            <a:custGeom>
              <a:rect b="b" l="l" r="r" t="t"/>
              <a:pathLst>
                <a:path extrusionOk="0" h="819510" w="580988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552323" y="912340"/>
              <a:ext cx="339086" cy="309912"/>
            </a:xfrm>
            <a:custGeom>
              <a:rect b="b" l="l" r="r" t="t"/>
              <a:pathLst>
                <a:path extrusionOk="0" h="638994" w="699146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rect b="b" l="l" r="r" t="t"/>
              <a:pathLst>
                <a:path extrusionOk="0" h="826169" w="374196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rect b="b" l="l" r="r" t="t"/>
              <a:pathLst>
                <a:path extrusionOk="0" h="644114" w="293264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6508977" y="1054156"/>
              <a:ext cx="212880" cy="143991"/>
            </a:xfrm>
            <a:custGeom>
              <a:rect b="b" l="l" r="r" t="t"/>
              <a:pathLst>
                <a:path extrusionOk="0" h="389164" w="575352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4683118" y="1001445"/>
              <a:ext cx="272854" cy="185024"/>
            </a:xfrm>
            <a:custGeom>
              <a:rect b="b" l="l" r="r" t="t"/>
              <a:pathLst>
                <a:path extrusionOk="0" h="420510" w="620122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rect b="b" l="l" r="r" t="t"/>
              <a:pathLst>
                <a:path extrusionOk="0" h="776612" w="421613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rect b="b" l="l" r="r" t="t"/>
              <a:pathLst>
                <a:path extrusionOk="0" h="193920" w="724776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rect b="b" l="l" r="r" t="t"/>
              <a:pathLst>
                <a:path extrusionOk="0" h="598221" w="232561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rect b="b" l="l" r="r" t="t"/>
              <a:pathLst>
                <a:path extrusionOk="0" h="755251" w="288538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rect b="b" l="l" r="r" t="t"/>
              <a:pathLst>
                <a:path extrusionOk="0" h="376095" w="393594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01831" y="611168"/>
              <a:ext cx="314135" cy="349552"/>
            </a:xfrm>
            <a:custGeom>
              <a:rect b="b" l="l" r="r" t="t"/>
              <a:pathLst>
                <a:path extrusionOk="0" h="720725" w="64770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5200465" y="821938"/>
              <a:ext cx="313748" cy="356086"/>
            </a:xfrm>
            <a:custGeom>
              <a:rect b="b" l="l" r="r" t="t"/>
              <a:pathLst>
                <a:path extrusionOk="0" h="734197" w="646904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rect b="b" l="l" r="r" t="t"/>
              <a:pathLst>
                <a:path extrusionOk="0" h="660184" w="816364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rect b="b" l="l" r="r" t="t"/>
              <a:pathLst>
                <a:path extrusionOk="0" h="782962" w="718509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980841" y="910413"/>
              <a:ext cx="326644" cy="367792"/>
            </a:xfrm>
            <a:custGeom>
              <a:rect b="b" l="l" r="r" t="t"/>
              <a:pathLst>
                <a:path extrusionOk="0" h="758335" w="673492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8699186" y="523462"/>
              <a:ext cx="403969" cy="323646"/>
            </a:xfrm>
            <a:custGeom>
              <a:rect b="b" l="l" r="r" t="t"/>
              <a:pathLst>
                <a:path extrusionOk="0" h="667312" w="832925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6870722" y="1009504"/>
              <a:ext cx="256151" cy="229019"/>
            </a:xfrm>
            <a:custGeom>
              <a:rect b="b" l="l" r="r" t="t"/>
              <a:pathLst>
                <a:path extrusionOk="0" h="472205" w="528147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rect b="b" l="l" r="r" t="t"/>
              <a:pathLst>
                <a:path extrusionOk="0" h="573530" w="434661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7556769" y="607048"/>
              <a:ext cx="402022" cy="236475"/>
            </a:xfrm>
            <a:custGeom>
              <a:rect b="b" l="l" r="r" t="t"/>
              <a:pathLst>
                <a:path extrusionOk="0" h="487578" w="828912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23" name="Google Shape;523;p9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24" name="Google Shape;524;p9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rect b="b" l="l" r="r" t="t"/>
                <a:pathLst>
                  <a:path extrusionOk="0" h="448968" w="764848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rect b="b" l="l" r="r" t="t"/>
                <a:pathLst>
                  <a:path extrusionOk="0" h="170426" w="358267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26" name="Google Shape;526;p9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rect b="b" l="l" r="r" t="t"/>
              <a:pathLst>
                <a:path extrusionOk="0" h="233045" w="884171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74582" y="523294"/>
              <a:ext cx="375105" cy="294447"/>
            </a:xfrm>
            <a:custGeom>
              <a:rect b="b" l="l" r="r" t="t"/>
              <a:pathLst>
                <a:path extrusionOk="0" h="607108" w="773413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28" name="Google Shape;528;p9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29" name="Google Shape;529;p9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rect b="b" l="l" r="r" t="t"/>
                <a:pathLst>
                  <a:path extrusionOk="0" h="529866" w="438274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rect b="b" l="l" r="r" t="t"/>
                <a:pathLst>
                  <a:path extrusionOk="0" h="79674" w="40701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31" name="Google Shape;531;p9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rect b="b" l="l" r="r" t="t"/>
              <a:pathLst>
                <a:path extrusionOk="0" h="468109" w="461644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572521" y="981550"/>
              <a:ext cx="255529" cy="288428"/>
            </a:xfrm>
            <a:custGeom>
              <a:rect b="b" l="l" r="r" t="t"/>
              <a:pathLst>
                <a:path extrusionOk="0" h="594697" w="526864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rect b="b" l="l" r="r" t="t"/>
              <a:pathLst>
                <a:path extrusionOk="0" h="511517" w="408305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3943429" y="927518"/>
              <a:ext cx="163399" cy="257295"/>
            </a:xfrm>
            <a:custGeom>
              <a:rect b="b" l="l" r="r" t="t"/>
              <a:pathLst>
                <a:path extrusionOk="0" h="530506" w="336906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4038156" y="505004"/>
              <a:ext cx="340006" cy="361563"/>
            </a:xfrm>
            <a:custGeom>
              <a:rect b="b" l="l" r="r" t="t"/>
              <a:pathLst>
                <a:path extrusionOk="0" h="745490" w="701044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2854633" y="688547"/>
              <a:ext cx="416637" cy="259709"/>
            </a:xfrm>
            <a:custGeom>
              <a:rect b="b" l="l" r="r" t="t"/>
              <a:pathLst>
                <a:path extrusionOk="0" h="535482" w="859045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rect b="b" l="l" r="r" t="t"/>
              <a:pathLst>
                <a:path extrusionOk="0" h="624012" w="422747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2537776" y="539860"/>
              <a:ext cx="230803" cy="290180"/>
            </a:xfrm>
            <a:custGeom>
              <a:rect b="b" l="l" r="r" t="t"/>
              <a:pathLst>
                <a:path extrusionOk="0" h="699230" w="556153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5713194" y="743996"/>
              <a:ext cx="256984" cy="244039"/>
            </a:xfrm>
            <a:custGeom>
              <a:rect b="b" l="l" r="r" t="t"/>
              <a:pathLst>
                <a:path extrusionOk="0" h="503173" w="529863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2507283" y="945803"/>
              <a:ext cx="99390" cy="211075"/>
            </a:xfrm>
            <a:custGeom>
              <a:rect b="b" l="l" r="r" t="t"/>
              <a:pathLst>
                <a:path extrusionOk="0" h="727844" w="342723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045390" y="829868"/>
              <a:ext cx="135793" cy="114511"/>
            </a:xfrm>
            <a:custGeom>
              <a:rect b="b" l="l" r="r" t="t"/>
              <a:pathLst>
                <a:path extrusionOk="0" h="236105" w="279985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5019180" y="1018026"/>
              <a:ext cx="99190" cy="98538"/>
            </a:xfrm>
            <a:custGeom>
              <a:rect b="b" l="l" r="r" t="t"/>
              <a:pathLst>
                <a:path extrusionOk="0" h="203172" w="204516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rect b="b" l="l" r="r" t="t"/>
              <a:pathLst>
                <a:path extrusionOk="0" h="548433" w="254831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1756780" y="575182"/>
              <a:ext cx="134585" cy="137354"/>
            </a:xfrm>
            <a:custGeom>
              <a:rect b="b" l="l" r="r" t="t"/>
              <a:pathLst>
                <a:path extrusionOk="0" h="283204" w="277495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716478" y="737980"/>
              <a:ext cx="145419" cy="160635"/>
            </a:xfrm>
            <a:custGeom>
              <a:rect b="b" l="l" r="r" t="t"/>
              <a:pathLst>
                <a:path extrusionOk="0" h="331207" w="299833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639378" y="819333"/>
              <a:ext cx="126045" cy="135687"/>
            </a:xfrm>
            <a:custGeom>
              <a:rect b="b" l="l" r="r" t="t"/>
              <a:pathLst>
                <a:path extrusionOk="0" h="279767" w="259887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8172573" y="555140"/>
              <a:ext cx="115263" cy="157296"/>
            </a:xfrm>
            <a:custGeom>
              <a:rect b="b" l="l" r="r" t="t"/>
              <a:pathLst>
                <a:path extrusionOk="0" h="324321" w="237655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481735" y="547509"/>
              <a:ext cx="87093" cy="153839"/>
            </a:xfrm>
            <a:custGeom>
              <a:rect b="b" l="l" r="r" t="t"/>
              <a:pathLst>
                <a:path extrusionOk="0" h="317193" w="179573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2048182" y="505004"/>
              <a:ext cx="126077" cy="173483"/>
            </a:xfrm>
            <a:custGeom>
              <a:rect b="b" l="l" r="r" t="t"/>
              <a:pathLst>
                <a:path extrusionOk="0" h="389850" w="283319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26658" y="1006747"/>
              <a:ext cx="126356" cy="163706"/>
            </a:xfrm>
            <a:custGeom>
              <a:rect b="b" l="l" r="r" t="t"/>
              <a:pathLst>
                <a:path extrusionOk="0" h="337538" w="260527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1" name="Google Shape;551;p9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552" name="Google Shape;552;p9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rect b="b" l="l" r="r" t="t"/>
                <a:pathLst>
                  <a:path extrusionOk="0" h="376045" w="294019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3" name="Google Shape;553;p9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rect b="b" l="l" r="r" t="t"/>
                <a:pathLst>
                  <a:path extrusionOk="0" h="163519" w="78676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54" name="Google Shape;554;p9"/>
            <p:cNvSpPr/>
            <p:nvPr/>
          </p:nvSpPr>
          <p:spPr>
            <a:xfrm>
              <a:off x="1353734" y="881315"/>
              <a:ext cx="187420" cy="190001"/>
            </a:xfrm>
            <a:custGeom>
              <a:rect b="b" l="l" r="r" t="t"/>
              <a:pathLst>
                <a:path extrusionOk="0" h="391754" w="386433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6088369" y="586056"/>
              <a:ext cx="149720" cy="115699"/>
            </a:xfrm>
            <a:custGeom>
              <a:rect b="b" l="l" r="r" t="t"/>
              <a:pathLst>
                <a:path extrusionOk="0" h="238555" w="308702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6" name="Google Shape;556;p9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557" name="Google Shape;557;p9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rect b="b" l="l" r="r" t="t"/>
                <a:pathLst>
                  <a:path extrusionOk="0" h="398772" w="312563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8" name="Google Shape;558;p9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rect b="b" l="l" r="r" t="t"/>
                <a:pathLst>
                  <a:path extrusionOk="0" h="104597" w="150053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rect b="b" l="l" r="r" t="t"/>
                <a:pathLst>
                  <a:path extrusionOk="0" h="88093" w="130983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2776508" y="1006744"/>
              <a:ext cx="212021" cy="115156"/>
            </a:xfrm>
            <a:custGeom>
              <a:rect b="b" l="l" r="r" t="t"/>
              <a:pathLst>
                <a:path extrusionOk="0" h="299106" w="550703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rect b="b" l="l" r="r" t="t"/>
              <a:pathLst>
                <a:path extrusionOk="0" h="267334" w="274579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b="1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amatic" TargetMode="External"/><Relationship Id="rId4" Type="http://schemas.openxmlformats.org/officeDocument/2006/relationships/hyperlink" Target="https://www.fontsquirrel.com/fonts/quicksand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/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</a:t>
            </a:r>
            <a:r>
              <a:rPr lang="en"/>
              <a:t> </a:t>
            </a:r>
            <a:r>
              <a:rPr lang="en"/>
              <a:t>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2"/>
          <p:cNvSpPr txBox="1"/>
          <p:nvPr>
            <p:ph type="title"/>
          </p:nvPr>
        </p:nvSpPr>
        <p:spPr>
          <a:xfrm>
            <a:off x="1028375" y="417275"/>
            <a:ext cx="3544500" cy="79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764" name="Google Shape;764;p22"/>
          <p:cNvSpPr txBox="1"/>
          <p:nvPr>
            <p:ph idx="1" type="body"/>
          </p:nvPr>
        </p:nvSpPr>
        <p:spPr>
          <a:xfrm>
            <a:off x="1028375" y="1327951"/>
            <a:ext cx="3544500" cy="26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765" name="Google Shape;765;p22"/>
          <p:cNvPicPr preferRelativeResize="0"/>
          <p:nvPr/>
        </p:nvPicPr>
        <p:blipFill rotWithShape="1">
          <a:blip r:embed="rId3">
            <a:alphaModFix/>
          </a:blip>
          <a:srcRect b="0" l="11825" r="37379" t="0"/>
          <a:stretch/>
        </p:blipFill>
        <p:spPr>
          <a:xfrm>
            <a:off x="5441550" y="0"/>
            <a:ext cx="3702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22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3"/>
          <p:cNvSpPr txBox="1"/>
          <p:nvPr>
            <p:ph idx="4294967295" type="title"/>
          </p:nvPr>
        </p:nvSpPr>
        <p:spPr>
          <a:xfrm>
            <a:off x="1387800" y="178825"/>
            <a:ext cx="6368400" cy="44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lt1"/>
                </a:solidFill>
              </a:rPr>
              <a:t>Want big impact? </a:t>
            </a:r>
            <a:r>
              <a:rPr lang="en">
                <a:solidFill>
                  <a:schemeClr val="lt1"/>
                </a:solidFill>
              </a:rPr>
              <a:t>Use big image.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2" name="Google Shape;772;p23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4"/>
          <p:cNvSpPr txBox="1"/>
          <p:nvPr>
            <p:ph idx="4294967295" type="title"/>
          </p:nvPr>
        </p:nvSpPr>
        <p:spPr>
          <a:xfrm>
            <a:off x="1028375" y="77973"/>
            <a:ext cx="70872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778" name="Google Shape;778;p24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9" name="Google Shape;779;p24"/>
          <p:cNvSpPr/>
          <p:nvPr/>
        </p:nvSpPr>
        <p:spPr>
          <a:xfrm>
            <a:off x="3297500" y="1165742"/>
            <a:ext cx="2540100" cy="2540100"/>
          </a:xfrm>
          <a:prstGeom prst="donut">
            <a:avLst>
              <a:gd fmla="val 16067" name="adj"/>
            </a:avLst>
          </a:prstGeom>
          <a:solidFill>
            <a:srgbClr val="30485C">
              <a:alpha val="201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0" name="Google Shape;780;p24"/>
          <p:cNvGrpSpPr/>
          <p:nvPr/>
        </p:nvGrpSpPr>
        <p:grpSpPr>
          <a:xfrm>
            <a:off x="1107046" y="1315125"/>
            <a:ext cx="2505423" cy="669600"/>
            <a:chOff x="1107046" y="1315125"/>
            <a:chExt cx="2505423" cy="669600"/>
          </a:xfrm>
        </p:grpSpPr>
        <p:cxnSp>
          <p:nvCxnSpPr>
            <p:cNvPr id="781" name="Google Shape;781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782" name="Google Shape;782;p24"/>
            <p:cNvSpPr txBox="1"/>
            <p:nvPr/>
          </p:nvSpPr>
          <p:spPr>
            <a:xfrm>
              <a:off x="1107046" y="1315125"/>
              <a:ext cx="2069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6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3</a:t>
              </a:r>
              <a:endParaRPr b="1" sz="1200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nec congue tempus lorem ipsum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783" name="Google Shape;783;p24"/>
          <p:cNvGrpSpPr/>
          <p:nvPr/>
        </p:nvGrpSpPr>
        <p:grpSpPr>
          <a:xfrm>
            <a:off x="5517319" y="1315125"/>
            <a:ext cx="2564006" cy="669600"/>
            <a:chOff x="5517319" y="1315125"/>
            <a:chExt cx="2564006" cy="669600"/>
          </a:xfrm>
        </p:grpSpPr>
        <p:cxnSp>
          <p:nvCxnSpPr>
            <p:cNvPr id="784" name="Google Shape;784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785" name="Google Shape;785;p24"/>
            <p:cNvSpPr txBox="1"/>
            <p:nvPr/>
          </p:nvSpPr>
          <p:spPr>
            <a:xfrm>
              <a:off x="5962125" y="1315125"/>
              <a:ext cx="2119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1</a:t>
              </a:r>
              <a:endParaRPr b="1"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nec congue tempus lorem ipsum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786" name="Google Shape;786;p24"/>
          <p:cNvGrpSpPr/>
          <p:nvPr/>
        </p:nvGrpSpPr>
        <p:grpSpPr>
          <a:xfrm>
            <a:off x="3273824" y="3535140"/>
            <a:ext cx="2564100" cy="1143785"/>
            <a:chOff x="3273824" y="3535140"/>
            <a:chExt cx="2564100" cy="1143785"/>
          </a:xfrm>
        </p:grpSpPr>
        <p:cxnSp>
          <p:nvCxnSpPr>
            <p:cNvPr id="787" name="Google Shape;787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788" name="Google Shape;788;p24"/>
            <p:cNvSpPr txBox="1"/>
            <p:nvPr/>
          </p:nvSpPr>
          <p:spPr>
            <a:xfrm>
              <a:off x="3273824" y="4009325"/>
              <a:ext cx="2564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2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2</a:t>
              </a:r>
              <a:endParaRPr b="1" sz="1200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nec congue tempus lorem ipsum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789" name="Google Shape;789;p24"/>
          <p:cNvSpPr txBox="1"/>
          <p:nvPr/>
        </p:nvSpPr>
        <p:spPr>
          <a:xfrm>
            <a:off x="3845784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Vestibulum nec congue tempus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0" name="Google Shape;790;p24"/>
          <p:cNvSpPr/>
          <p:nvPr/>
        </p:nvSpPr>
        <p:spPr>
          <a:xfrm rot="1800047">
            <a:off x="3219843" y="1086434"/>
            <a:ext cx="2690936" cy="269093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4"/>
          <p:cNvSpPr/>
          <p:nvPr/>
        </p:nvSpPr>
        <p:spPr>
          <a:xfrm flipH="1" rot="-1800047">
            <a:off x="3221956" y="1086434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chemeClr val="accent6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4"/>
          <p:cNvSpPr/>
          <p:nvPr/>
        </p:nvSpPr>
        <p:spPr>
          <a:xfrm rot="-8100000">
            <a:off x="4382715" y="1027393"/>
            <a:ext cx="363170" cy="36317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4"/>
          <p:cNvSpPr/>
          <p:nvPr/>
        </p:nvSpPr>
        <p:spPr>
          <a:xfrm flipH="1" rot="-9000757">
            <a:off x="3220953" y="1084808"/>
            <a:ext cx="2690226" cy="269022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4"/>
          <p:cNvSpPr/>
          <p:nvPr/>
        </p:nvSpPr>
        <p:spPr>
          <a:xfrm rot="-1027861">
            <a:off x="5485874" y="2849832"/>
            <a:ext cx="312672" cy="31267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4"/>
          <p:cNvSpPr/>
          <p:nvPr/>
        </p:nvSpPr>
        <p:spPr>
          <a:xfrm rot="6359841">
            <a:off x="3315801" y="2847762"/>
            <a:ext cx="363580" cy="3635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5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801" name="Google Shape;801;p25"/>
          <p:cNvGraphicFramePr/>
          <p:nvPr/>
        </p:nvGraphicFramePr>
        <p:xfrm>
          <a:off x="952500" y="1716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{DD7C8813-D834-40A8-BF27-53D80B15F754}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7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3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b="1" sz="1800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2" name="Google Shape;802;p25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6"/>
          <p:cNvSpPr/>
          <p:nvPr/>
        </p:nvSpPr>
        <p:spPr>
          <a:xfrm>
            <a:off x="514725" y="6377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6"/>
          <p:cNvSpPr txBox="1"/>
          <p:nvPr>
            <p:ph type="title"/>
          </p:nvPr>
        </p:nvSpPr>
        <p:spPr>
          <a:xfrm>
            <a:off x="1028375" y="95075"/>
            <a:ext cx="70872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809" name="Google Shape;809;p26"/>
          <p:cNvSpPr/>
          <p:nvPr/>
        </p:nvSpPr>
        <p:spPr>
          <a:xfrm>
            <a:off x="1935825" y="1575735"/>
            <a:ext cx="7962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0" name="Google Shape;810;p26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11" name="Google Shape;811;p26"/>
          <p:cNvSpPr txBox="1"/>
          <p:nvPr>
            <p:ph idx="4294967295" type="body"/>
          </p:nvPr>
        </p:nvSpPr>
        <p:spPr>
          <a:xfrm>
            <a:off x="712350" y="4528375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/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</a:endParaRPr>
          </a:p>
        </p:txBody>
      </p:sp>
      <p:sp>
        <p:nvSpPr>
          <p:cNvPr id="812" name="Google Shape;812;p26"/>
          <p:cNvSpPr/>
          <p:nvPr/>
        </p:nvSpPr>
        <p:spPr>
          <a:xfrm rot="1478230">
            <a:off x="1130961" y="1816197"/>
            <a:ext cx="223319" cy="188320"/>
          </a:xfrm>
          <a:custGeom>
            <a:rect b="b" l="l" r="r" t="t"/>
            <a:pathLst>
              <a:path extrusionOk="0" h="236105" w="279985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3" name="Google Shape;813;p26"/>
          <p:cNvSpPr/>
          <p:nvPr/>
        </p:nvSpPr>
        <p:spPr>
          <a:xfrm rot="1478230">
            <a:off x="2799161" y="3348147"/>
            <a:ext cx="223319" cy="188320"/>
          </a:xfrm>
          <a:custGeom>
            <a:rect b="b" l="l" r="r" t="t"/>
            <a:pathLst>
              <a:path extrusionOk="0" h="236105" w="279985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4" name="Google Shape;814;p26"/>
          <p:cNvSpPr/>
          <p:nvPr/>
        </p:nvSpPr>
        <p:spPr>
          <a:xfrm rot="1478230">
            <a:off x="3803111" y="1551922"/>
            <a:ext cx="223319" cy="188320"/>
          </a:xfrm>
          <a:custGeom>
            <a:rect b="b" l="l" r="r" t="t"/>
            <a:pathLst>
              <a:path extrusionOk="0" h="236105" w="279985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5" name="Google Shape;815;p26"/>
          <p:cNvSpPr/>
          <p:nvPr/>
        </p:nvSpPr>
        <p:spPr>
          <a:xfrm rot="1478230">
            <a:off x="4526086" y="3678497"/>
            <a:ext cx="223319" cy="188320"/>
          </a:xfrm>
          <a:custGeom>
            <a:rect b="b" l="l" r="r" t="t"/>
            <a:pathLst>
              <a:path extrusionOk="0" h="236105" w="279985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6" name="Google Shape;816;p26"/>
          <p:cNvSpPr/>
          <p:nvPr/>
        </p:nvSpPr>
        <p:spPr>
          <a:xfrm rot="1478230">
            <a:off x="6594511" y="2080472"/>
            <a:ext cx="223319" cy="188320"/>
          </a:xfrm>
          <a:custGeom>
            <a:rect b="b" l="l" r="r" t="t"/>
            <a:pathLst>
              <a:path extrusionOk="0" h="236105" w="279985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7" name="Google Shape;817;p26"/>
          <p:cNvSpPr/>
          <p:nvPr/>
        </p:nvSpPr>
        <p:spPr>
          <a:xfrm rot="1478230">
            <a:off x="7291936" y="3719297"/>
            <a:ext cx="223319" cy="188320"/>
          </a:xfrm>
          <a:custGeom>
            <a:rect b="b" l="l" r="r" t="t"/>
            <a:pathLst>
              <a:path extrusionOk="0" h="236105" w="279985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4"/>
        </a:solidFill>
      </p:bgPr>
    </p:bg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89,526,124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823" name="Google Shape;823;p27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4" name="Google Shape;824;p27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8"/>
          <p:cNvSpPr txBox="1"/>
          <p:nvPr>
            <p:ph idx="4294967295" type="ctrTitle"/>
          </p:nvPr>
        </p:nvSpPr>
        <p:spPr>
          <a:xfrm>
            <a:off x="1166650" y="284031"/>
            <a:ext cx="68106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830" name="Google Shape;830;p28"/>
          <p:cNvSpPr txBox="1"/>
          <p:nvPr>
            <p:ph idx="4294967295" type="subTitle"/>
          </p:nvPr>
        </p:nvSpPr>
        <p:spPr>
          <a:xfrm>
            <a:off x="1166650" y="1047339"/>
            <a:ext cx="6810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831" name="Google Shape;831;p28"/>
          <p:cNvSpPr txBox="1"/>
          <p:nvPr>
            <p:ph idx="4294967295" type="ctrTitle"/>
          </p:nvPr>
        </p:nvSpPr>
        <p:spPr>
          <a:xfrm>
            <a:off x="1166650" y="2912925"/>
            <a:ext cx="68106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832" name="Google Shape;832;p28"/>
          <p:cNvSpPr txBox="1"/>
          <p:nvPr>
            <p:ph idx="4294967295" type="subTitle"/>
          </p:nvPr>
        </p:nvSpPr>
        <p:spPr>
          <a:xfrm>
            <a:off x="1166650" y="3676233"/>
            <a:ext cx="6810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833" name="Google Shape;833;p28"/>
          <p:cNvSpPr txBox="1"/>
          <p:nvPr>
            <p:ph idx="4294967295" type="ctrTitle"/>
          </p:nvPr>
        </p:nvSpPr>
        <p:spPr>
          <a:xfrm>
            <a:off x="1166650" y="1598478"/>
            <a:ext cx="68106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834" name="Google Shape;834;p28"/>
          <p:cNvSpPr txBox="1"/>
          <p:nvPr>
            <p:ph idx="4294967295" type="subTitle"/>
          </p:nvPr>
        </p:nvSpPr>
        <p:spPr>
          <a:xfrm>
            <a:off x="1166650" y="2361786"/>
            <a:ext cx="6810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835" name="Google Shape;835;p28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9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841" name="Google Shape;841;p29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2" name="Google Shape;842;p29"/>
          <p:cNvGrpSpPr/>
          <p:nvPr/>
        </p:nvGrpSpPr>
        <p:grpSpPr>
          <a:xfrm>
            <a:off x="5632317" y="1714626"/>
            <a:ext cx="3305700" cy="2084824"/>
            <a:chOff x="5632317" y="1189775"/>
            <a:chExt cx="3305700" cy="2413550"/>
          </a:xfrm>
        </p:grpSpPr>
        <p:sp>
          <p:nvSpPr>
            <p:cNvPr id="843" name="Google Shape;843;p2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3</a:t>
              </a:r>
              <a:endParaRPr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4" name="Google Shape;844;p29"/>
            <p:cNvSpPr txBox="1"/>
            <p:nvPr/>
          </p:nvSpPr>
          <p:spPr>
            <a:xfrm>
              <a:off x="6167075" y="2057125"/>
              <a:ext cx="22362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elit. Duis sit amet odio vel purus bibendum luctus. Morbi iaculis dapibus tristique. In hac habitasse platea dictumst. 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845" name="Google Shape;845;p29"/>
          <p:cNvGrpSpPr/>
          <p:nvPr/>
        </p:nvGrpSpPr>
        <p:grpSpPr>
          <a:xfrm>
            <a:off x="0" y="1714811"/>
            <a:ext cx="3546900" cy="2084639"/>
            <a:chOff x="0" y="1189989"/>
            <a:chExt cx="3546900" cy="2413336"/>
          </a:xfrm>
        </p:grpSpPr>
        <p:sp>
          <p:nvSpPr>
            <p:cNvPr id="846" name="Google Shape;846;p2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1</a:t>
              </a:r>
              <a:endParaRPr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7" name="Google Shape;847;p29"/>
            <p:cNvSpPr txBox="1"/>
            <p:nvPr/>
          </p:nvSpPr>
          <p:spPr>
            <a:xfrm>
              <a:off x="655350" y="2057125"/>
              <a:ext cx="22362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848" name="Google Shape;848;p29"/>
          <p:cNvGrpSpPr/>
          <p:nvPr/>
        </p:nvGrpSpPr>
        <p:grpSpPr>
          <a:xfrm>
            <a:off x="2944204" y="1714626"/>
            <a:ext cx="3305700" cy="2084824"/>
            <a:chOff x="2944204" y="1189775"/>
            <a:chExt cx="3305700" cy="2413550"/>
          </a:xfrm>
        </p:grpSpPr>
        <p:sp>
          <p:nvSpPr>
            <p:cNvPr id="849" name="Google Shape;849;p29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2</a:t>
              </a:r>
              <a:endParaRPr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50" name="Google Shape;850;p29"/>
            <p:cNvSpPr txBox="1"/>
            <p:nvPr/>
          </p:nvSpPr>
          <p:spPr>
            <a:xfrm>
              <a:off x="3478950" y="2057125"/>
              <a:ext cx="22362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0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856" name="Google Shape;856;p30"/>
          <p:cNvSpPr txBox="1"/>
          <p:nvPr>
            <p:ph idx="1" type="body"/>
          </p:nvPr>
        </p:nvSpPr>
        <p:spPr>
          <a:xfrm>
            <a:off x="1028375" y="1431000"/>
            <a:ext cx="2200500" cy="129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857" name="Google Shape;857;p30"/>
          <p:cNvSpPr txBox="1"/>
          <p:nvPr>
            <p:ph idx="2" type="body"/>
          </p:nvPr>
        </p:nvSpPr>
        <p:spPr>
          <a:xfrm>
            <a:off x="3439713" y="1431000"/>
            <a:ext cx="2200500" cy="129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858" name="Google Shape;858;p30"/>
          <p:cNvSpPr txBox="1"/>
          <p:nvPr>
            <p:ph idx="3" type="body"/>
          </p:nvPr>
        </p:nvSpPr>
        <p:spPr>
          <a:xfrm>
            <a:off x="5851051" y="1431000"/>
            <a:ext cx="2200500" cy="129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59" name="Google Shape;859;p30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0" name="Google Shape;860;p30"/>
          <p:cNvSpPr txBox="1"/>
          <p:nvPr>
            <p:ph idx="1" type="body"/>
          </p:nvPr>
        </p:nvSpPr>
        <p:spPr>
          <a:xfrm>
            <a:off x="1028375" y="2802600"/>
            <a:ext cx="2200500" cy="129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861" name="Google Shape;861;p30"/>
          <p:cNvSpPr txBox="1"/>
          <p:nvPr>
            <p:ph idx="2" type="body"/>
          </p:nvPr>
        </p:nvSpPr>
        <p:spPr>
          <a:xfrm>
            <a:off x="3439713" y="2802600"/>
            <a:ext cx="2200500" cy="129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862" name="Google Shape;862;p30"/>
          <p:cNvSpPr txBox="1"/>
          <p:nvPr>
            <p:ph idx="3" type="body"/>
          </p:nvPr>
        </p:nvSpPr>
        <p:spPr>
          <a:xfrm>
            <a:off x="5851051" y="2802600"/>
            <a:ext cx="2200500" cy="129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" name="Google Shape;867;p3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075" y="381000"/>
            <a:ext cx="4619808" cy="40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31"/>
          <p:cNvSpPr txBox="1"/>
          <p:nvPr>
            <p:ph idx="1" type="body"/>
          </p:nvPr>
        </p:nvSpPr>
        <p:spPr>
          <a:xfrm>
            <a:off x="1619425" y="4348000"/>
            <a:ext cx="5905200" cy="27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869" name="Google Shape;869;p31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00" name="Google Shape;700;p14"/>
          <p:cNvSpPr txBox="1"/>
          <p:nvPr>
            <p:ph idx="2" type="body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701" name="Google Shape;701;p14"/>
          <p:cNvSpPr txBox="1"/>
          <p:nvPr>
            <p:ph idx="1" type="body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702" name="Google Shape;702;p14"/>
          <p:cNvSpPr txBox="1"/>
          <p:nvPr>
            <p:ph idx="2" type="body"/>
          </p:nvPr>
        </p:nvSpPr>
        <p:spPr>
          <a:xfrm>
            <a:off x="1028375" y="3753525"/>
            <a:ext cx="7087200" cy="6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More info on how to use this template at </a:t>
            </a:r>
            <a:r>
              <a:rPr b="1" lang="en" sz="1200" u="sng">
                <a:solidFill>
                  <a:schemeClr val="accent4"/>
                </a:solidFill>
                <a:hlinkClick r:id="rId4"/>
              </a:rPr>
              <a:t>slidescarnival.com/help-use-presentation-template</a:t>
            </a:r>
            <a:endParaRPr b="1" sz="1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</a:rPr>
              <a:t>This template is free to use under </a:t>
            </a:r>
            <a:r>
              <a:rPr lang="en" sz="1200" u="sng">
                <a:solidFill>
                  <a:schemeClr val="accent4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chemeClr val="accent4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</a:endParaRPr>
          </a:p>
        </p:txBody>
      </p:sp>
      <p:sp>
        <p:nvSpPr>
          <p:cNvPr id="703" name="Google Shape;703;p14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2"/>
          <p:cNvSpPr txBox="1"/>
          <p:nvPr>
            <p:ph idx="4294967295" type="body"/>
          </p:nvPr>
        </p:nvSpPr>
        <p:spPr>
          <a:xfrm>
            <a:off x="770550" y="3770431"/>
            <a:ext cx="7607100" cy="8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matic SC"/>
                <a:ea typeface="Amatic SC"/>
                <a:cs typeface="Amatic SC"/>
                <a:sym typeface="Amatic SC"/>
              </a:rPr>
              <a:t>Mobile</a:t>
            </a:r>
            <a:r>
              <a:rPr b="1" lang="en" sz="1800"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 sz="18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875" name="Google Shape;875;p32"/>
          <p:cNvSpPr/>
          <p:nvPr/>
        </p:nvSpPr>
        <p:spPr>
          <a:xfrm>
            <a:off x="3850940" y="688752"/>
            <a:ext cx="1446300" cy="25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76" name="Google Shape;876;p32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877" name="Google Shape;877;p32"/>
          <p:cNvGrpSpPr/>
          <p:nvPr/>
        </p:nvGrpSpPr>
        <p:grpSpPr>
          <a:xfrm>
            <a:off x="3808363" y="391726"/>
            <a:ext cx="1527276" cy="3167872"/>
            <a:chOff x="2547150" y="238125"/>
            <a:chExt cx="2525675" cy="5238750"/>
          </a:xfrm>
        </p:grpSpPr>
        <p:sp>
          <p:nvSpPr>
            <p:cNvPr id="878" name="Google Shape;878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/>
          <p:nvPr/>
        </p:nvSpPr>
        <p:spPr>
          <a:xfrm>
            <a:off x="3615022" y="776287"/>
            <a:ext cx="1907700" cy="25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7" name="Google Shape;887;p33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888" name="Google Shape;888;p33"/>
          <p:cNvGrpSpPr/>
          <p:nvPr/>
        </p:nvGrpSpPr>
        <p:grpSpPr>
          <a:xfrm>
            <a:off x="3567559" y="493428"/>
            <a:ext cx="2008851" cy="3099768"/>
            <a:chOff x="2112475" y="238125"/>
            <a:chExt cx="3395050" cy="5238750"/>
          </a:xfrm>
        </p:grpSpPr>
        <p:sp>
          <p:nvSpPr>
            <p:cNvPr id="889" name="Google Shape;889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3" name="Google Shape;893;p33"/>
          <p:cNvSpPr txBox="1"/>
          <p:nvPr>
            <p:ph idx="4294967295" type="body"/>
          </p:nvPr>
        </p:nvSpPr>
        <p:spPr>
          <a:xfrm>
            <a:off x="770550" y="3770431"/>
            <a:ext cx="7607100" cy="8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matic SC"/>
                <a:ea typeface="Amatic SC"/>
                <a:cs typeface="Amatic SC"/>
                <a:sym typeface="Amatic SC"/>
              </a:rPr>
              <a:t>Tablet</a:t>
            </a:r>
            <a:r>
              <a:rPr b="1" lang="en" sz="1800"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 sz="18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6"/>
        </a:solidFill>
      </p:bgPr>
    </p:bg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4"/>
          <p:cNvSpPr/>
          <p:nvPr/>
        </p:nvSpPr>
        <p:spPr>
          <a:xfrm>
            <a:off x="2805750" y="1028650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99" name="Google Shape;899;p34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900" name="Google Shape;900;p34"/>
          <p:cNvGrpSpPr/>
          <p:nvPr/>
        </p:nvGrpSpPr>
        <p:grpSpPr>
          <a:xfrm>
            <a:off x="2300899" y="888867"/>
            <a:ext cx="4542205" cy="2661224"/>
            <a:chOff x="1177450" y="241631"/>
            <a:chExt cx="6173152" cy="3616776"/>
          </a:xfrm>
        </p:grpSpPr>
        <p:sp>
          <p:nvSpPr>
            <p:cNvPr id="901" name="Google Shape;901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5" name="Google Shape;905;p34"/>
          <p:cNvSpPr txBox="1"/>
          <p:nvPr>
            <p:ph idx="4294967295" type="body"/>
          </p:nvPr>
        </p:nvSpPr>
        <p:spPr>
          <a:xfrm>
            <a:off x="770550" y="3770431"/>
            <a:ext cx="7607100" cy="8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matic SC"/>
                <a:ea typeface="Amatic SC"/>
                <a:cs typeface="Amatic SC"/>
                <a:sym typeface="Amatic SC"/>
              </a:rPr>
              <a:t>Desktop</a:t>
            </a:r>
            <a:r>
              <a:rPr b="1" lang="en" sz="1800">
                <a:latin typeface="Amatic SC"/>
                <a:ea typeface="Amatic SC"/>
                <a:cs typeface="Amatic SC"/>
                <a:sym typeface="Amatic SC"/>
              </a:rPr>
              <a:t> project</a:t>
            </a:r>
            <a:endParaRPr b="1" sz="18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5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1" name="Google Shape;911;p35"/>
          <p:cNvSpPr txBox="1"/>
          <p:nvPr>
            <p:ph idx="4294967295" type="ctrTitle"/>
          </p:nvPr>
        </p:nvSpPr>
        <p:spPr>
          <a:xfrm>
            <a:off x="1392600" y="2140129"/>
            <a:ext cx="6593700" cy="86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</a:t>
            </a:r>
            <a:r>
              <a:rPr lang="en" sz="6000">
                <a:solidFill>
                  <a:schemeClr val="accent2"/>
                </a:solidFill>
              </a:rPr>
              <a:t>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912" name="Google Shape;912;p35"/>
          <p:cNvSpPr txBox="1"/>
          <p:nvPr>
            <p:ph idx="4294967295" type="subTitle"/>
          </p:nvPr>
        </p:nvSpPr>
        <p:spPr>
          <a:xfrm>
            <a:off x="1392600" y="3001134"/>
            <a:ext cx="6593700" cy="10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Any questions?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b="1" sz="1800"/>
          </a:p>
        </p:txBody>
      </p:sp>
      <p:sp>
        <p:nvSpPr>
          <p:cNvPr id="913" name="Google Shape;913;p35"/>
          <p:cNvSpPr/>
          <p:nvPr/>
        </p:nvSpPr>
        <p:spPr>
          <a:xfrm>
            <a:off x="4039248" y="927032"/>
            <a:ext cx="1300413" cy="114978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6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919" name="Google Shape;919;p36"/>
          <p:cNvSpPr txBox="1"/>
          <p:nvPr>
            <p:ph idx="1" type="body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920" name="Google Shape;920;p36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7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926" name="Google Shape;926;p37"/>
          <p:cNvSpPr txBox="1"/>
          <p:nvPr>
            <p:ph idx="1" type="body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Titles: Amatic SC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Body copy: Quicksand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https://www.fontsquirrel.com/fonts/amatic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https://www.fontsquirrel.com/fonts/quicksand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7" name="Google Shape;927;p37"/>
          <p:cNvSpPr txBox="1"/>
          <p:nvPr/>
        </p:nvSpPr>
        <p:spPr>
          <a:xfrm>
            <a:off x="1028375" y="3972259"/>
            <a:ext cx="7087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28" name="Google Shape;928;p37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8"/>
          <p:cNvSpPr/>
          <p:nvPr/>
        </p:nvSpPr>
        <p:spPr>
          <a:xfrm>
            <a:off x="277965" y="271963"/>
            <a:ext cx="373873" cy="479695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8"/>
          <p:cNvSpPr/>
          <p:nvPr/>
        </p:nvSpPr>
        <p:spPr>
          <a:xfrm>
            <a:off x="852801" y="338968"/>
            <a:ext cx="398876" cy="337703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8"/>
          <p:cNvSpPr/>
          <p:nvPr/>
        </p:nvSpPr>
        <p:spPr>
          <a:xfrm>
            <a:off x="1445208" y="340017"/>
            <a:ext cx="387139" cy="341965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8"/>
          <p:cNvSpPr/>
          <p:nvPr/>
        </p:nvSpPr>
        <p:spPr>
          <a:xfrm>
            <a:off x="2071095" y="330991"/>
            <a:ext cx="315368" cy="354182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8"/>
          <p:cNvSpPr/>
          <p:nvPr/>
        </p:nvSpPr>
        <p:spPr>
          <a:xfrm>
            <a:off x="2678363" y="327801"/>
            <a:ext cx="268576" cy="357373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8"/>
          <p:cNvSpPr/>
          <p:nvPr/>
        </p:nvSpPr>
        <p:spPr>
          <a:xfrm>
            <a:off x="3190980" y="323539"/>
            <a:ext cx="414830" cy="366421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8"/>
          <p:cNvSpPr/>
          <p:nvPr/>
        </p:nvSpPr>
        <p:spPr>
          <a:xfrm>
            <a:off x="3808913" y="301728"/>
            <a:ext cx="355778" cy="411093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8"/>
          <p:cNvSpPr/>
          <p:nvPr/>
        </p:nvSpPr>
        <p:spPr>
          <a:xfrm>
            <a:off x="4367795" y="328325"/>
            <a:ext cx="414283" cy="362159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8"/>
          <p:cNvSpPr/>
          <p:nvPr/>
        </p:nvSpPr>
        <p:spPr>
          <a:xfrm>
            <a:off x="4977729" y="334707"/>
            <a:ext cx="366421" cy="34939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8"/>
          <p:cNvSpPr/>
          <p:nvPr/>
        </p:nvSpPr>
        <p:spPr>
          <a:xfrm>
            <a:off x="5571185" y="326205"/>
            <a:ext cx="355778" cy="363230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8"/>
          <p:cNvSpPr/>
          <p:nvPr/>
        </p:nvSpPr>
        <p:spPr>
          <a:xfrm>
            <a:off x="282226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8"/>
          <p:cNvSpPr/>
          <p:nvPr/>
        </p:nvSpPr>
        <p:spPr>
          <a:xfrm>
            <a:off x="869825" y="865419"/>
            <a:ext cx="368541" cy="456289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8"/>
          <p:cNvSpPr/>
          <p:nvPr/>
        </p:nvSpPr>
        <p:spPr>
          <a:xfrm>
            <a:off x="1447327" y="934019"/>
            <a:ext cx="380233" cy="32706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8"/>
          <p:cNvSpPr/>
          <p:nvPr/>
        </p:nvSpPr>
        <p:spPr>
          <a:xfrm>
            <a:off x="2034402" y="901041"/>
            <a:ext cx="379709" cy="384495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8"/>
          <p:cNvSpPr/>
          <p:nvPr/>
        </p:nvSpPr>
        <p:spPr>
          <a:xfrm>
            <a:off x="2624667" y="926043"/>
            <a:ext cx="376518" cy="332917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8"/>
          <p:cNvSpPr/>
          <p:nvPr/>
        </p:nvSpPr>
        <p:spPr>
          <a:xfrm>
            <a:off x="3218647" y="926043"/>
            <a:ext cx="365350" cy="336633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8"/>
          <p:cNvSpPr/>
          <p:nvPr/>
        </p:nvSpPr>
        <p:spPr>
          <a:xfrm>
            <a:off x="3815818" y="929758"/>
            <a:ext cx="338774" cy="3292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8"/>
          <p:cNvSpPr/>
          <p:nvPr/>
        </p:nvSpPr>
        <p:spPr>
          <a:xfrm>
            <a:off x="4384820" y="911138"/>
            <a:ext cx="375447" cy="368016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8"/>
          <p:cNvSpPr/>
          <p:nvPr/>
        </p:nvSpPr>
        <p:spPr>
          <a:xfrm>
            <a:off x="4934129" y="870729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8"/>
          <p:cNvSpPr/>
          <p:nvPr/>
        </p:nvSpPr>
        <p:spPr>
          <a:xfrm>
            <a:off x="5532896" y="886683"/>
            <a:ext cx="429691" cy="41056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8"/>
          <p:cNvSpPr/>
          <p:nvPr/>
        </p:nvSpPr>
        <p:spPr>
          <a:xfrm>
            <a:off x="252963" y="1538097"/>
            <a:ext cx="421211" cy="29888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8"/>
          <p:cNvSpPr/>
          <p:nvPr/>
        </p:nvSpPr>
        <p:spPr>
          <a:xfrm>
            <a:off x="842704" y="1481734"/>
            <a:ext cx="417999" cy="404711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8"/>
          <p:cNvSpPr/>
          <p:nvPr/>
        </p:nvSpPr>
        <p:spPr>
          <a:xfrm>
            <a:off x="1445732" y="1499808"/>
            <a:ext cx="376518" cy="380255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8"/>
          <p:cNvSpPr/>
          <p:nvPr/>
        </p:nvSpPr>
        <p:spPr>
          <a:xfrm>
            <a:off x="2029616" y="1488116"/>
            <a:ext cx="392472" cy="391401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8"/>
          <p:cNvSpPr/>
          <p:nvPr/>
        </p:nvSpPr>
        <p:spPr>
          <a:xfrm>
            <a:off x="2629978" y="1500354"/>
            <a:ext cx="365350" cy="366945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8"/>
          <p:cNvSpPr/>
          <p:nvPr/>
        </p:nvSpPr>
        <p:spPr>
          <a:xfrm>
            <a:off x="3234055" y="1457279"/>
            <a:ext cx="332917" cy="452551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8"/>
          <p:cNvSpPr/>
          <p:nvPr/>
        </p:nvSpPr>
        <p:spPr>
          <a:xfrm>
            <a:off x="3777530" y="1547144"/>
            <a:ext cx="417999" cy="269625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8"/>
          <p:cNvSpPr/>
          <p:nvPr/>
        </p:nvSpPr>
        <p:spPr>
          <a:xfrm>
            <a:off x="4382678" y="1489711"/>
            <a:ext cx="385041" cy="389281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8"/>
          <p:cNvSpPr/>
          <p:nvPr/>
        </p:nvSpPr>
        <p:spPr>
          <a:xfrm>
            <a:off x="4969227" y="1474828"/>
            <a:ext cx="387161" cy="402569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8"/>
          <p:cNvSpPr/>
          <p:nvPr/>
        </p:nvSpPr>
        <p:spPr>
          <a:xfrm>
            <a:off x="5538753" y="1486520"/>
            <a:ext cx="414283" cy="388210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8"/>
          <p:cNvSpPr/>
          <p:nvPr/>
        </p:nvSpPr>
        <p:spPr>
          <a:xfrm>
            <a:off x="301895" y="2092193"/>
            <a:ext cx="324416" cy="354204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8"/>
          <p:cNvSpPr/>
          <p:nvPr/>
        </p:nvSpPr>
        <p:spPr>
          <a:xfrm>
            <a:off x="875136" y="2092739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8"/>
          <p:cNvSpPr/>
          <p:nvPr/>
        </p:nvSpPr>
        <p:spPr>
          <a:xfrm>
            <a:off x="1469663" y="2092739"/>
            <a:ext cx="346205" cy="34832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8"/>
          <p:cNvSpPr/>
          <p:nvPr/>
        </p:nvSpPr>
        <p:spPr>
          <a:xfrm>
            <a:off x="2052475" y="2092739"/>
            <a:ext cx="345681" cy="34832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8"/>
          <p:cNvSpPr/>
          <p:nvPr/>
        </p:nvSpPr>
        <p:spPr>
          <a:xfrm>
            <a:off x="2720367" y="2038496"/>
            <a:ext cx="186685" cy="460550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8"/>
          <p:cNvSpPr/>
          <p:nvPr/>
        </p:nvSpPr>
        <p:spPr>
          <a:xfrm>
            <a:off x="3319156" y="2041687"/>
            <a:ext cx="161683" cy="455218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8"/>
          <p:cNvSpPr/>
          <p:nvPr/>
        </p:nvSpPr>
        <p:spPr>
          <a:xfrm>
            <a:off x="3912065" y="2092193"/>
            <a:ext cx="147325" cy="348871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8"/>
          <p:cNvSpPr/>
          <p:nvPr/>
        </p:nvSpPr>
        <p:spPr>
          <a:xfrm>
            <a:off x="4402368" y="2087407"/>
            <a:ext cx="343014" cy="363230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8"/>
          <p:cNvSpPr/>
          <p:nvPr/>
        </p:nvSpPr>
        <p:spPr>
          <a:xfrm>
            <a:off x="4975609" y="2096979"/>
            <a:ext cx="375993" cy="347276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8"/>
          <p:cNvSpPr/>
          <p:nvPr/>
        </p:nvSpPr>
        <p:spPr>
          <a:xfrm>
            <a:off x="5570114" y="2037950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8"/>
          <p:cNvSpPr/>
          <p:nvPr/>
        </p:nvSpPr>
        <p:spPr>
          <a:xfrm>
            <a:off x="400284" y="2642049"/>
            <a:ext cx="127109" cy="429713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8"/>
          <p:cNvSpPr/>
          <p:nvPr/>
        </p:nvSpPr>
        <p:spPr>
          <a:xfrm>
            <a:off x="913425" y="2626095"/>
            <a:ext cx="274958" cy="460550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8"/>
          <p:cNvSpPr/>
          <p:nvPr/>
        </p:nvSpPr>
        <p:spPr>
          <a:xfrm>
            <a:off x="1461139" y="2626095"/>
            <a:ext cx="360039" cy="460550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8"/>
          <p:cNvSpPr/>
          <p:nvPr/>
        </p:nvSpPr>
        <p:spPr>
          <a:xfrm>
            <a:off x="2592213" y="2704269"/>
            <a:ext cx="434499" cy="242503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8"/>
          <p:cNvSpPr/>
          <p:nvPr/>
        </p:nvSpPr>
        <p:spPr>
          <a:xfrm>
            <a:off x="2013116" y="2653741"/>
            <a:ext cx="421736" cy="398876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8"/>
          <p:cNvSpPr/>
          <p:nvPr/>
        </p:nvSpPr>
        <p:spPr>
          <a:xfrm>
            <a:off x="3210671" y="2663860"/>
            <a:ext cx="373327" cy="376518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8"/>
          <p:cNvSpPr/>
          <p:nvPr/>
        </p:nvSpPr>
        <p:spPr>
          <a:xfrm>
            <a:off x="3796674" y="2667051"/>
            <a:ext cx="378113" cy="376518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8"/>
          <p:cNvSpPr/>
          <p:nvPr/>
        </p:nvSpPr>
        <p:spPr>
          <a:xfrm>
            <a:off x="4332172" y="2667051"/>
            <a:ext cx="492437" cy="398329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8"/>
          <p:cNvSpPr/>
          <p:nvPr/>
        </p:nvSpPr>
        <p:spPr>
          <a:xfrm>
            <a:off x="5012302" y="2651097"/>
            <a:ext cx="296223" cy="412142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8"/>
          <p:cNvSpPr/>
          <p:nvPr/>
        </p:nvSpPr>
        <p:spPr>
          <a:xfrm>
            <a:off x="5602568" y="2671837"/>
            <a:ext cx="289295" cy="396187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8"/>
          <p:cNvSpPr/>
          <p:nvPr/>
        </p:nvSpPr>
        <p:spPr>
          <a:xfrm>
            <a:off x="264677" y="3280175"/>
            <a:ext cx="417999" cy="330797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8"/>
          <p:cNvSpPr/>
          <p:nvPr/>
        </p:nvSpPr>
        <p:spPr>
          <a:xfrm>
            <a:off x="848015" y="3304630"/>
            <a:ext cx="407377" cy="276553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8"/>
          <p:cNvSpPr/>
          <p:nvPr/>
        </p:nvSpPr>
        <p:spPr>
          <a:xfrm>
            <a:off x="1447327" y="3292938"/>
            <a:ext cx="386615" cy="302080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8"/>
          <p:cNvSpPr/>
          <p:nvPr/>
        </p:nvSpPr>
        <p:spPr>
          <a:xfrm>
            <a:off x="2032260" y="3284961"/>
            <a:ext cx="389303" cy="316439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8"/>
          <p:cNvSpPr/>
          <p:nvPr/>
        </p:nvSpPr>
        <p:spPr>
          <a:xfrm>
            <a:off x="2640621" y="3259436"/>
            <a:ext cx="351516" cy="354707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8"/>
          <p:cNvSpPr/>
          <p:nvPr/>
        </p:nvSpPr>
        <p:spPr>
          <a:xfrm>
            <a:off x="3196312" y="3304106"/>
            <a:ext cx="397258" cy="292507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8"/>
          <p:cNvSpPr/>
          <p:nvPr/>
        </p:nvSpPr>
        <p:spPr>
          <a:xfrm>
            <a:off x="3784982" y="3304106"/>
            <a:ext cx="396734" cy="292507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8"/>
          <p:cNvSpPr/>
          <p:nvPr/>
        </p:nvSpPr>
        <p:spPr>
          <a:xfrm>
            <a:off x="4383224" y="3275389"/>
            <a:ext cx="382353" cy="335037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8"/>
          <p:cNvSpPr/>
          <p:nvPr/>
        </p:nvSpPr>
        <p:spPr>
          <a:xfrm>
            <a:off x="4951132" y="32349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8"/>
          <p:cNvSpPr/>
          <p:nvPr/>
        </p:nvSpPr>
        <p:spPr>
          <a:xfrm>
            <a:off x="5569065" y="3258911"/>
            <a:ext cx="359493" cy="364279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8"/>
          <p:cNvSpPr/>
          <p:nvPr/>
        </p:nvSpPr>
        <p:spPr>
          <a:xfrm>
            <a:off x="258820" y="3831081"/>
            <a:ext cx="409497" cy="398854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8"/>
          <p:cNvSpPr/>
          <p:nvPr/>
        </p:nvSpPr>
        <p:spPr>
          <a:xfrm>
            <a:off x="828346" y="38954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8"/>
          <p:cNvSpPr/>
          <p:nvPr/>
        </p:nvSpPr>
        <p:spPr>
          <a:xfrm>
            <a:off x="1518573" y="3803959"/>
            <a:ext cx="256359" cy="4371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8"/>
          <p:cNvSpPr/>
          <p:nvPr/>
        </p:nvSpPr>
        <p:spPr>
          <a:xfrm>
            <a:off x="2069500" y="3845964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8"/>
          <p:cNvSpPr/>
          <p:nvPr/>
        </p:nvSpPr>
        <p:spPr>
          <a:xfrm>
            <a:off x="2632644" y="3876822"/>
            <a:ext cx="362159" cy="314821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8"/>
          <p:cNvSpPr/>
          <p:nvPr/>
        </p:nvSpPr>
        <p:spPr>
          <a:xfrm>
            <a:off x="3218101" y="3848630"/>
            <a:ext cx="363230" cy="363755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8"/>
          <p:cNvSpPr/>
          <p:nvPr/>
        </p:nvSpPr>
        <p:spPr>
          <a:xfrm>
            <a:off x="3804127" y="3843844"/>
            <a:ext cx="365875" cy="374398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8"/>
          <p:cNvSpPr/>
          <p:nvPr/>
        </p:nvSpPr>
        <p:spPr>
          <a:xfrm>
            <a:off x="4363533" y="3847559"/>
            <a:ext cx="422260" cy="356848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8"/>
          <p:cNvSpPr/>
          <p:nvPr/>
        </p:nvSpPr>
        <p:spPr>
          <a:xfrm>
            <a:off x="4969227" y="3840129"/>
            <a:ext cx="384495" cy="379709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8"/>
          <p:cNvSpPr/>
          <p:nvPr/>
        </p:nvSpPr>
        <p:spPr>
          <a:xfrm>
            <a:off x="5566399" y="3822033"/>
            <a:ext cx="368541" cy="412163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8"/>
          <p:cNvSpPr/>
          <p:nvPr/>
        </p:nvSpPr>
        <p:spPr>
          <a:xfrm>
            <a:off x="230650" y="4486232"/>
            <a:ext cx="474363" cy="267505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8"/>
          <p:cNvSpPr/>
          <p:nvPr/>
        </p:nvSpPr>
        <p:spPr>
          <a:xfrm>
            <a:off x="858133" y="4415489"/>
            <a:ext cx="382375" cy="402591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1430849" y="4392629"/>
            <a:ext cx="420643" cy="433953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8"/>
          <p:cNvSpPr/>
          <p:nvPr/>
        </p:nvSpPr>
        <p:spPr>
          <a:xfrm>
            <a:off x="2039713" y="4429323"/>
            <a:ext cx="371207" cy="375993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2590093" y="4430394"/>
            <a:ext cx="446192" cy="372256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8"/>
          <p:cNvSpPr/>
          <p:nvPr/>
        </p:nvSpPr>
        <p:spPr>
          <a:xfrm>
            <a:off x="3227673" y="4398486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8"/>
          <p:cNvSpPr/>
          <p:nvPr/>
        </p:nvSpPr>
        <p:spPr>
          <a:xfrm>
            <a:off x="3742432" y="4393700"/>
            <a:ext cx="494054" cy="448312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8"/>
          <p:cNvSpPr/>
          <p:nvPr/>
        </p:nvSpPr>
        <p:spPr>
          <a:xfrm>
            <a:off x="4336412" y="4386772"/>
            <a:ext cx="485006" cy="464266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8"/>
          <p:cNvSpPr/>
          <p:nvPr/>
        </p:nvSpPr>
        <p:spPr>
          <a:xfrm>
            <a:off x="4946346" y="4497924"/>
            <a:ext cx="431308" cy="249956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8"/>
          <p:cNvSpPr/>
          <p:nvPr/>
        </p:nvSpPr>
        <p:spPr>
          <a:xfrm>
            <a:off x="5591925" y="4452182"/>
            <a:ext cx="321749" cy="353133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8"/>
          <p:cNvSpPr/>
          <p:nvPr/>
        </p:nvSpPr>
        <p:spPr>
          <a:xfrm>
            <a:off x="6350992" y="21824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8"/>
          <p:cNvSpPr/>
          <p:nvPr/>
        </p:nvSpPr>
        <p:spPr>
          <a:xfrm>
            <a:off x="7244612" y="21823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8"/>
          <p:cNvSpPr/>
          <p:nvPr/>
        </p:nvSpPr>
        <p:spPr>
          <a:xfrm>
            <a:off x="6535708" y="23932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8"/>
          <p:cNvSpPr/>
          <p:nvPr/>
        </p:nvSpPr>
        <p:spPr>
          <a:xfrm>
            <a:off x="7689847" y="26906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8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8" name="Google Shape;1018;p38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1019" name="Google Shape;1019;p38"/>
          <p:cNvSpPr txBox="1"/>
          <p:nvPr>
            <p:ph idx="4294967295" type="body"/>
          </p:nvPr>
        </p:nvSpPr>
        <p:spPr>
          <a:xfrm>
            <a:off x="6248575" y="4054558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25" name="Google Shape;1025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026" name="Google Shape;1026;p39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7" name="Google Shape;1027;p39"/>
          <p:cNvSpPr txBox="1"/>
          <p:nvPr>
            <p:ph idx="4294967295" type="body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Google Shape;1032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34" name="Google Shape;1034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35" name="Google Shape;1035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36" name="Google Shape;1036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37" name="Google Shape;1037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38" name="Google Shape;1038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39" name="Google Shape;1039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41" name="Google Shape;1041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42" name="Google Shape;1042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44" name="Google Shape;1044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45" name="Google Shape;1045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5"/>
          <p:cNvSpPr txBox="1"/>
          <p:nvPr>
            <p:ph idx="4294967295" type="ctrTitle"/>
          </p:nvPr>
        </p:nvSpPr>
        <p:spPr>
          <a:xfrm>
            <a:off x="1392600" y="2123069"/>
            <a:ext cx="6593700" cy="86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Hello!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709" name="Google Shape;709;p15"/>
          <p:cNvSpPr txBox="1"/>
          <p:nvPr>
            <p:ph idx="4294967295" type="subTitle"/>
          </p:nvPr>
        </p:nvSpPr>
        <p:spPr>
          <a:xfrm>
            <a:off x="1392600" y="2984075"/>
            <a:ext cx="6593700" cy="10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 am Jayden Smith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pic>
        <p:nvPicPr>
          <p:cNvPr id="710" name="Google Shape;710;p15"/>
          <p:cNvPicPr preferRelativeResize="0"/>
          <p:nvPr/>
        </p:nvPicPr>
        <p:blipFill rotWithShape="1">
          <a:blip r:embed="rId3">
            <a:alphaModFix/>
          </a:blip>
          <a:srcRect b="0" l="25437" r="8024" t="0"/>
          <a:stretch/>
        </p:blipFill>
        <p:spPr>
          <a:xfrm>
            <a:off x="3710225" y="495225"/>
            <a:ext cx="1723500" cy="17235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1" name="Google Shape;711;p15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/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1.</a:t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17" name="Google Shape;717;p16"/>
          <p:cNvSpPr txBox="1"/>
          <p:nvPr>
            <p:ph idx="1" type="subTitle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/>
          <p:nvPr>
            <p:ph idx="1" type="body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723" name="Google Shape;723;p17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/>
              <a:t>s</a:t>
            </a:r>
            <a:r>
              <a:rPr lang="en"/>
              <a:t>lide </a:t>
            </a:r>
            <a:r>
              <a:rPr lang="en"/>
              <a:t>t</a:t>
            </a:r>
            <a:r>
              <a:rPr lang="en"/>
              <a:t>itle</a:t>
            </a:r>
            <a:endParaRPr/>
          </a:p>
        </p:txBody>
      </p:sp>
      <p:sp>
        <p:nvSpPr>
          <p:cNvPr id="729" name="Google Shape;729;p18"/>
          <p:cNvSpPr txBox="1"/>
          <p:nvPr>
            <p:ph idx="1" type="body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And some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730" name="Google Shape;730;p18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9"/>
          <p:cNvSpPr txBox="1"/>
          <p:nvPr>
            <p:ph idx="4294967295" type="subTitle"/>
          </p:nvPr>
        </p:nvSpPr>
        <p:spPr>
          <a:xfrm>
            <a:off x="1498200" y="3411552"/>
            <a:ext cx="61476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Bring the attention of your audience over a key concept using icons or illustrations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6" name="Google Shape;736;p19"/>
          <p:cNvSpPr/>
          <p:nvPr/>
        </p:nvSpPr>
        <p:spPr>
          <a:xfrm>
            <a:off x="4572908" y="558817"/>
            <a:ext cx="1628410" cy="1650090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3092298" y="1382716"/>
            <a:ext cx="952095" cy="927409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4257952" y="401125"/>
            <a:ext cx="416822" cy="40504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3989895" y="2239026"/>
            <a:ext cx="296567" cy="288187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1" name="Google Shape;741;p19"/>
          <p:cNvSpPr txBox="1"/>
          <p:nvPr>
            <p:ph idx="4294967295" type="ctrTitle"/>
          </p:nvPr>
        </p:nvSpPr>
        <p:spPr>
          <a:xfrm>
            <a:off x="1498200" y="2589275"/>
            <a:ext cx="6147600" cy="83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Big concept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0"/>
          <p:cNvSpPr txBox="1"/>
          <p:nvPr>
            <p:ph idx="1" type="body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747" name="Google Shape;747;p20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lang="en"/>
              <a:t>a</a:t>
            </a:r>
            <a:r>
              <a:rPr lang="en"/>
              <a:t>lso </a:t>
            </a:r>
            <a:r>
              <a:rPr lang="en"/>
              <a:t>s</a:t>
            </a:r>
            <a:r>
              <a:rPr lang="en"/>
              <a:t>plit </a:t>
            </a:r>
            <a:r>
              <a:rPr lang="en"/>
              <a:t>y</a:t>
            </a:r>
            <a:r>
              <a:rPr lang="en"/>
              <a:t>our </a:t>
            </a:r>
            <a:r>
              <a:rPr lang="en"/>
              <a:t>c</a:t>
            </a:r>
            <a:r>
              <a:rPr lang="en"/>
              <a:t>ontent</a:t>
            </a:r>
            <a:endParaRPr/>
          </a:p>
        </p:txBody>
      </p:sp>
      <p:sp>
        <p:nvSpPr>
          <p:cNvPr id="748" name="Google Shape;748;p20"/>
          <p:cNvSpPr txBox="1"/>
          <p:nvPr>
            <p:ph idx="2" type="body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749" name="Google Shape;749;p20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/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755" name="Google Shape;755;p21"/>
          <p:cNvSpPr txBox="1"/>
          <p:nvPr>
            <p:ph idx="1" type="body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756" name="Google Shape;756;p21"/>
          <p:cNvSpPr txBox="1"/>
          <p:nvPr>
            <p:ph idx="2" type="body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757" name="Google Shape;757;p21"/>
          <p:cNvSpPr txBox="1"/>
          <p:nvPr>
            <p:ph idx="3" type="body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1"/>
          <p:cNvSpPr txBox="1"/>
          <p:nvPr>
            <p:ph idx="12" type="sldNum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