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0"/>
  </p:notesMasterIdLst>
  <p:handoutMasterIdLst>
    <p:handoutMasterId r:id="rId21"/>
  </p:handoutMasterIdLst>
  <p:sldIdLst>
    <p:sldId id="257" r:id="rId3"/>
    <p:sldId id="260" r:id="rId4"/>
    <p:sldId id="298" r:id="rId5"/>
    <p:sldId id="299" r:id="rId6"/>
    <p:sldId id="258" r:id="rId7"/>
    <p:sldId id="301" r:id="rId8"/>
    <p:sldId id="300" r:id="rId9"/>
    <p:sldId id="297" r:id="rId10"/>
    <p:sldId id="304" r:id="rId11"/>
    <p:sldId id="302" r:id="rId12"/>
    <p:sldId id="305" r:id="rId13"/>
    <p:sldId id="303" r:id="rId14"/>
    <p:sldId id="307" r:id="rId15"/>
    <p:sldId id="309" r:id="rId16"/>
    <p:sldId id="306" r:id="rId17"/>
    <p:sldId id="308"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460D7D-34F1-4AB3-8AF6-E30679C6BC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5B02510F-4534-4390-BE15-0DC1437CA3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FBD3924-1B20-4659-A75B-995BD6CE59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C2A79-3B5F-451B-B1F2-CA7BE3B6BE91}" type="slidenum">
              <a:rPr lang="en-US" smtClean="0"/>
              <a:t>‹#›</a:t>
            </a:fld>
            <a:endParaRPr lang="en-US"/>
          </a:p>
        </p:txBody>
      </p:sp>
    </p:spTree>
    <p:extLst>
      <p:ext uri="{BB962C8B-B14F-4D97-AF65-F5344CB8AC3E}">
        <p14:creationId xmlns:p14="http://schemas.microsoft.com/office/powerpoint/2010/main" val="4042962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20643-3461-4551-9EE4-EC3FDF1D2120}" type="datetimeFigureOut">
              <a:rPr lang="en-US" smtClean="0"/>
              <a:t>5/19/2020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61128-4824-4C1C-953A-3B3C3393F2CB}" type="slidenum">
              <a:rPr lang="en-US" smtClean="0"/>
              <a:t>‹#›</a:t>
            </a:fld>
            <a:endParaRPr lang="en-US"/>
          </a:p>
        </p:txBody>
      </p:sp>
    </p:spTree>
    <p:extLst>
      <p:ext uri="{BB962C8B-B14F-4D97-AF65-F5344CB8AC3E}">
        <p14:creationId xmlns:p14="http://schemas.microsoft.com/office/powerpoint/2010/main" val="3362245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1" dirty="0"/>
              <a:t>[Moderator Part]</a:t>
            </a:r>
          </a:p>
          <a:p>
            <a:endParaRPr lang="en-US" i="1" dirty="0"/>
          </a:p>
          <a:p>
            <a:r>
              <a:rPr lang="en-US" i="0" dirty="0"/>
              <a:t>This</a:t>
            </a:r>
            <a:r>
              <a:rPr lang="en-CA" sz="1200" kern="1200" dirty="0">
                <a:solidFill>
                  <a:schemeClr val="tx1"/>
                </a:solidFill>
                <a:effectLst/>
                <a:latin typeface="+mn-lt"/>
                <a:ea typeface="+mn-ea"/>
                <a:cs typeface="+mn-cs"/>
              </a:rPr>
              <a:t> PASS Marathon </a:t>
            </a:r>
            <a:r>
              <a:rPr lang="en-US" i="0" dirty="0"/>
              <a:t>session is presented by </a:t>
            </a:r>
            <a:r>
              <a:rPr lang="en-US" b="1" i="0" dirty="0"/>
              <a:t>Geovanny Hernandez</a:t>
            </a:r>
            <a:r>
              <a:rPr lang="en-CA" sz="1200" kern="1200" dirty="0">
                <a:solidFill>
                  <a:schemeClr val="tx1"/>
                </a:solidFill>
                <a:effectLst/>
                <a:latin typeface="+mn-lt"/>
                <a:ea typeface="+mn-ea"/>
                <a:cs typeface="+mn-cs"/>
              </a:rPr>
              <a:t>. </a:t>
            </a:r>
            <a:r>
              <a:rPr lang="en-US" b="0" i="0" dirty="0"/>
              <a:t>Geovanny </a:t>
            </a:r>
            <a:r>
              <a:rPr lang="en-US" dirty="0"/>
              <a:t>is a passionate about databases and teaching. He is a Database Engineer and Microsoft Certified Trainer and has more than 12 years experience in the software development. He has been working in different industries such as online games, publishing and banks, involved in migration projects, upgrades and performance tuning on MS SQL Server solutions. Geovanny is also very involved with the SQL Server community specially with the PASS Malaga Local Group in Spain and other virtual events for students and professionals in Universities from Nicaragua (Central America).</a:t>
            </a:r>
            <a:br>
              <a:rPr lang="en-US" b="1" i="0" dirty="0"/>
            </a:br>
            <a:endParaRPr lang="en-US" b="0" i="1" dirty="0"/>
          </a:p>
          <a:p>
            <a:endParaRPr lang="en-US" b="0" i="0" dirty="0"/>
          </a:p>
          <a:p>
            <a:r>
              <a:rPr lang="en-CA" sz="1200" i="1" kern="1200" dirty="0">
                <a:solidFill>
                  <a:schemeClr val="tx1"/>
                </a:solidFill>
                <a:effectLst/>
                <a:latin typeface="+mn-lt"/>
                <a:ea typeface="+mn-ea"/>
                <a:cs typeface="+mn-cs"/>
              </a:rPr>
              <a:t>[move to next slide]</a:t>
            </a:r>
            <a:r>
              <a:rPr lang="en-CA" dirty="0">
                <a:effectLst/>
              </a:rPr>
              <a:t> </a:t>
            </a:r>
            <a:endParaRPr lang="en-US"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262995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205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884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A sign in the dark&#10;&#10;Description automatically generated">
            <a:extLst>
              <a:ext uri="{FF2B5EF4-FFF2-40B4-BE49-F238E27FC236}">
                <a16:creationId xmlns:a16="http://schemas.microsoft.com/office/drawing/2014/main" id="{79EFD815-6587-4788-B18C-BB7FFEB4C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14" y="171"/>
            <a:ext cx="12269755" cy="6857657"/>
          </a:xfrm>
          <a:prstGeom prst="rect">
            <a:avLst/>
          </a:prstGeom>
        </p:spPr>
      </p:pic>
      <p:sp>
        <p:nvSpPr>
          <p:cNvPr id="4" name="Date Placeholder 3">
            <a:extLst>
              <a:ext uri="{FF2B5EF4-FFF2-40B4-BE49-F238E27FC236}">
                <a16:creationId xmlns:a16="http://schemas.microsoft.com/office/drawing/2014/main" id="{B1AF2C8F-7FEE-40FF-B93C-01FCA13D51C8}"/>
              </a:ext>
            </a:extLst>
          </p:cNvPr>
          <p:cNvSpPr>
            <a:spLocks noGrp="1"/>
          </p:cNvSpPr>
          <p:nvPr>
            <p:ph type="dt" sz="half" idx="10"/>
          </p:nvPr>
        </p:nvSpPr>
        <p:spPr/>
        <p:txBody>
          <a:bodyPr/>
          <a:lstStyle/>
          <a:p>
            <a:fld id="{217DAAFB-C3D7-408D-AECF-6B96E1AEFA66}" type="datetimeFigureOut">
              <a:rPr lang="en-US" smtClean="0"/>
              <a:t>5/19/2020</a:t>
            </a:fld>
            <a:endParaRPr lang="en-US"/>
          </a:p>
        </p:txBody>
      </p:sp>
      <p:sp>
        <p:nvSpPr>
          <p:cNvPr id="5" name="Footer Placeholder 4">
            <a:extLst>
              <a:ext uri="{FF2B5EF4-FFF2-40B4-BE49-F238E27FC236}">
                <a16:creationId xmlns:a16="http://schemas.microsoft.com/office/drawing/2014/main" id="{32FA443A-E801-4AF2-A4D7-E1AB3AD07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0C1FE-7F61-4308-A7A8-5CA147955778}"/>
              </a:ext>
            </a:extLst>
          </p:cNvPr>
          <p:cNvSpPr>
            <a:spLocks noGrp="1"/>
          </p:cNvSpPr>
          <p:nvPr>
            <p:ph type="sldNum" sz="quarter" idx="12"/>
          </p:nvPr>
        </p:nvSpPr>
        <p:spPr/>
        <p:txBody>
          <a:bodyPr/>
          <a:lstStyle/>
          <a:p>
            <a:fld id="{86EC86FC-71E0-4306-9AF5-15C2B923E298}" type="slidenum">
              <a:rPr lang="en-US" smtClean="0"/>
              <a:t>‹#›</a:t>
            </a:fld>
            <a:endParaRPr lang="en-US"/>
          </a:p>
        </p:txBody>
      </p:sp>
      <p:sp>
        <p:nvSpPr>
          <p:cNvPr id="12" name="Subtitle 2">
            <a:extLst>
              <a:ext uri="{FF2B5EF4-FFF2-40B4-BE49-F238E27FC236}">
                <a16:creationId xmlns:a16="http://schemas.microsoft.com/office/drawing/2014/main" id="{9F519A64-845D-4E4D-B4C0-B3CCB0EF8B6B}"/>
              </a:ext>
            </a:extLst>
          </p:cNvPr>
          <p:cNvSpPr>
            <a:spLocks noGrp="1"/>
          </p:cNvSpPr>
          <p:nvPr>
            <p:ph type="subTitle" idx="1"/>
          </p:nvPr>
        </p:nvSpPr>
        <p:spPr>
          <a:xfrm>
            <a:off x="1524000" y="4893804"/>
            <a:ext cx="9144000" cy="754744"/>
          </a:xfrm>
        </p:spPr>
        <p:txBody>
          <a:bodyPr>
            <a:normAutofit/>
          </a:bodyPr>
          <a:lstStyle/>
          <a:p>
            <a:r>
              <a:rPr lang="es-AR" dirty="0">
                <a:solidFill>
                  <a:schemeClr val="bg1"/>
                </a:solidFill>
                <a:latin typeface="Work Sans" pitchFamily="2" charset="0"/>
              </a:rPr>
              <a:t>Título de </a:t>
            </a:r>
            <a:r>
              <a:rPr lang="es-AR" sz="2800" dirty="0">
                <a:solidFill>
                  <a:schemeClr val="bg1"/>
                </a:solidFill>
                <a:latin typeface="Work Sans" pitchFamily="2" charset="0"/>
              </a:rPr>
              <a:t>la presentación</a:t>
            </a:r>
            <a:endParaRPr lang="es-AR" dirty="0">
              <a:solidFill>
                <a:schemeClr val="bg1"/>
              </a:solidFill>
              <a:latin typeface="Work Sans" pitchFamily="2" charset="0"/>
            </a:endParaRPr>
          </a:p>
        </p:txBody>
      </p:sp>
      <p:pic>
        <p:nvPicPr>
          <p:cNvPr id="14" name="Picture 13" descr="A close up of a sign&#10;&#10;Description automatically generated">
            <a:extLst>
              <a:ext uri="{FF2B5EF4-FFF2-40B4-BE49-F238E27FC236}">
                <a16:creationId xmlns:a16="http://schemas.microsoft.com/office/drawing/2014/main" id="{6F818221-C6B0-4E17-876B-E4239B03E90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94984" y="6160032"/>
            <a:ext cx="1591059" cy="561443"/>
          </a:xfrm>
          <a:prstGeom prst="rect">
            <a:avLst/>
          </a:prstGeom>
        </p:spPr>
      </p:pic>
      <p:pic>
        <p:nvPicPr>
          <p:cNvPr id="3" name="Picture 2" descr="A picture containing food&#10;&#10;Description automatically generated">
            <a:extLst>
              <a:ext uri="{FF2B5EF4-FFF2-40B4-BE49-F238E27FC236}">
                <a16:creationId xmlns:a16="http://schemas.microsoft.com/office/drawing/2014/main" id="{CD500A42-8C17-43DA-A50C-975CA16D96D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63287" y="404527"/>
            <a:ext cx="8720051" cy="3541465"/>
          </a:xfrm>
          <a:prstGeom prst="rect">
            <a:avLst/>
          </a:prstGeom>
        </p:spPr>
      </p:pic>
    </p:spTree>
    <p:extLst>
      <p:ext uri="{BB962C8B-B14F-4D97-AF65-F5344CB8AC3E}">
        <p14:creationId xmlns:p14="http://schemas.microsoft.com/office/powerpoint/2010/main" val="65585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5226657" y="5302711"/>
            <a:ext cx="1738000" cy="150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5078743" y="-108000"/>
            <a:ext cx="2034000" cy="2348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866900" y="2655767"/>
            <a:ext cx="8458000" cy="15464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
        <p:nvSpPr>
          <p:cNvPr id="13" name="Google Shape;13;p2"/>
          <p:cNvSpPr/>
          <p:nvPr/>
        </p:nvSpPr>
        <p:spPr>
          <a:xfrm rot="10800000" flipH="1">
            <a:off x="3746500" y="-230500"/>
            <a:ext cx="1482000" cy="12832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rot="10800000" flipH="1">
            <a:off x="4803631" y="1813479"/>
            <a:ext cx="658400" cy="570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rot="10800000" flipH="1">
            <a:off x="7038553" y="1140372"/>
            <a:ext cx="1259600" cy="1090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rot="10800000" flipH="1">
            <a:off x="7154399" y="469765"/>
            <a:ext cx="658400" cy="5696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7398871" y="1373041"/>
            <a:ext cx="539520" cy="498745"/>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 name="Google Shape;20;p2"/>
          <p:cNvSpPr/>
          <p:nvPr/>
        </p:nvSpPr>
        <p:spPr>
          <a:xfrm>
            <a:off x="4337362" y="151031"/>
            <a:ext cx="300113" cy="519952"/>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 name="Google Shape;21;p2"/>
          <p:cNvGrpSpPr/>
          <p:nvPr/>
        </p:nvGrpSpPr>
        <p:grpSpPr>
          <a:xfrm>
            <a:off x="5840701" y="686924"/>
            <a:ext cx="510611" cy="80948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a:off x="4265952" y="1203946"/>
            <a:ext cx="526691" cy="537729"/>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 name="Google Shape;35;p2"/>
          <p:cNvSpPr/>
          <p:nvPr/>
        </p:nvSpPr>
        <p:spPr>
          <a:xfrm rot="10800000" flipH="1">
            <a:off x="6680711" y="6102197"/>
            <a:ext cx="1377200" cy="11928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2"/>
          <p:cNvSpPr/>
          <p:nvPr/>
        </p:nvSpPr>
        <p:spPr>
          <a:xfrm rot="10800000" flipH="1">
            <a:off x="6844905" y="5408600"/>
            <a:ext cx="720000" cy="6232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2"/>
          <p:cNvSpPr/>
          <p:nvPr/>
        </p:nvSpPr>
        <p:spPr>
          <a:xfrm rot="10800000" flipH="1">
            <a:off x="4135612" y="4839625"/>
            <a:ext cx="1377200" cy="1192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rot="10800000" flipH="1">
            <a:off x="4707179" y="6102216"/>
            <a:ext cx="602800" cy="5216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160941" y="6490348"/>
            <a:ext cx="416671" cy="41664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 name="Google Shape;40;p2"/>
          <p:cNvGrpSpPr/>
          <p:nvPr/>
        </p:nvGrpSpPr>
        <p:grpSpPr>
          <a:xfrm>
            <a:off x="7696013" y="5408587"/>
            <a:ext cx="765257" cy="734067"/>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2"/>
          <p:cNvSpPr/>
          <p:nvPr/>
        </p:nvSpPr>
        <p:spPr>
          <a:xfrm>
            <a:off x="4572278" y="5206389"/>
            <a:ext cx="503785" cy="45824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0408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49" name="Google Shape;49;p3"/>
          <p:cNvSpPr/>
          <p:nvPr/>
        </p:nvSpPr>
        <p:spPr>
          <a:xfrm rot="10800000" flipH="1">
            <a:off x="-126625" y="405101"/>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745867" y="2051767"/>
            <a:ext cx="2384000" cy="2752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88899" y="41805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3"/>
          <p:cNvSpPr/>
          <p:nvPr/>
        </p:nvSpPr>
        <p:spPr>
          <a:xfrm rot="10800000" flipH="1">
            <a:off x="1104900" y="46887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3"/>
          <p:cNvSpPr/>
          <p:nvPr/>
        </p:nvSpPr>
        <p:spPr>
          <a:xfrm rot="10800000" flipH="1">
            <a:off x="1015999" y="11706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3"/>
          <p:cNvSpPr/>
          <p:nvPr/>
        </p:nvSpPr>
        <p:spPr>
          <a:xfrm rot="10800000" flipH="1">
            <a:off x="1058468" y="6257068"/>
            <a:ext cx="690000" cy="5972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 name="Google Shape;57;p3"/>
          <p:cNvGrpSpPr/>
          <p:nvPr/>
        </p:nvGrpSpPr>
        <p:grpSpPr>
          <a:xfrm>
            <a:off x="1328479" y="1427558"/>
            <a:ext cx="468272" cy="43288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3"/>
          <p:cNvSpPr/>
          <p:nvPr/>
        </p:nvSpPr>
        <p:spPr>
          <a:xfrm>
            <a:off x="524801" y="44621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 name="Google Shape;61;p3"/>
          <p:cNvGrpSpPr/>
          <p:nvPr/>
        </p:nvGrpSpPr>
        <p:grpSpPr>
          <a:xfrm>
            <a:off x="407005" y="738475"/>
            <a:ext cx="329959" cy="523069"/>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3"/>
          <p:cNvGrpSpPr/>
          <p:nvPr/>
        </p:nvGrpSpPr>
        <p:grpSpPr>
          <a:xfrm>
            <a:off x="1893312" y="4845775"/>
            <a:ext cx="457176" cy="466757"/>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 name="Google Shape;75;p3"/>
          <p:cNvSpPr/>
          <p:nvPr/>
        </p:nvSpPr>
        <p:spPr>
          <a:xfrm rot="10800000" flipH="1">
            <a:off x="977899" y="5248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3"/>
          <p:cNvSpPr/>
          <p:nvPr/>
        </p:nvSpPr>
        <p:spPr>
          <a:xfrm rot="10800000" flipH="1">
            <a:off x="984700" y="1344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3"/>
          <p:cNvSpPr/>
          <p:nvPr/>
        </p:nvSpPr>
        <p:spPr>
          <a:xfrm rot="10800000" flipH="1">
            <a:off x="-388433" y="5531300"/>
            <a:ext cx="1576400" cy="136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p:nvPr/>
        </p:nvSpPr>
        <p:spPr>
          <a:xfrm rot="10800000" flipH="1">
            <a:off x="560967" y="-86967"/>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1359118" y="5556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3"/>
          <p:cNvGrpSpPr/>
          <p:nvPr/>
        </p:nvGrpSpPr>
        <p:grpSpPr>
          <a:xfrm>
            <a:off x="-67047" y="1937059"/>
            <a:ext cx="833125" cy="799168"/>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3"/>
          <p:cNvSpPr/>
          <p:nvPr/>
        </p:nvSpPr>
        <p:spPr>
          <a:xfrm>
            <a:off x="62933" y="5907294"/>
            <a:ext cx="673641" cy="612749"/>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85929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8"/>
        <p:cNvGrpSpPr/>
        <p:nvPr/>
      </p:nvGrpSpPr>
      <p:grpSpPr>
        <a:xfrm>
          <a:off x="0" y="0"/>
          <a:ext cx="0" cy="0"/>
          <a:chOff x="0" y="0"/>
          <a:chExt cx="0" cy="0"/>
        </a:xfrm>
      </p:grpSpPr>
      <p:sp>
        <p:nvSpPr>
          <p:cNvPr id="89" name="Google Shape;89;p4"/>
          <p:cNvSpPr/>
          <p:nvPr/>
        </p:nvSpPr>
        <p:spPr>
          <a:xfrm rot="10800000" flipH="1">
            <a:off x="-126625" y="825559"/>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666132" y="2540316"/>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734933" y="2780800"/>
            <a:ext cx="8376400" cy="1093200"/>
          </a:xfrm>
          <a:prstGeom prst="rect">
            <a:avLst/>
          </a:prstGeom>
        </p:spPr>
        <p:txBody>
          <a:bodyPr spcFirstLastPara="1" wrap="square" lIns="91425" tIns="91425" rIns="91425" bIns="91425" anchor="ctr" anchorCtr="0"/>
          <a:lstStyle>
            <a:lvl1pPr marL="609585" lvl="0" indent="-507987" rtl="0">
              <a:spcBef>
                <a:spcPts val="800"/>
              </a:spcBef>
              <a:spcAft>
                <a:spcPts val="0"/>
              </a:spcAft>
              <a:buSzPts val="2400"/>
              <a:buFont typeface="Nixie One"/>
              <a:buChar char="◇"/>
              <a:defRPr sz="3200">
                <a:latin typeface="Nixie One"/>
                <a:ea typeface="Nixie One"/>
                <a:cs typeface="Nixie One"/>
                <a:sym typeface="Nixie One"/>
              </a:defRPr>
            </a:lvl1pPr>
            <a:lvl2pPr marL="1219170" lvl="1" indent="-507987" rtl="0">
              <a:spcBef>
                <a:spcPts val="0"/>
              </a:spcBef>
              <a:spcAft>
                <a:spcPts val="0"/>
              </a:spcAft>
              <a:buSzPts val="2400"/>
              <a:buFont typeface="Nixie One"/>
              <a:buChar char="￭"/>
              <a:defRPr sz="3200">
                <a:latin typeface="Nixie One"/>
                <a:ea typeface="Nixie One"/>
                <a:cs typeface="Nixie One"/>
                <a:sym typeface="Nixie One"/>
              </a:defRPr>
            </a:lvl2pPr>
            <a:lvl3pPr marL="1828754" lvl="2" indent="-507987" rtl="0">
              <a:spcBef>
                <a:spcPts val="0"/>
              </a:spcBef>
              <a:spcAft>
                <a:spcPts val="0"/>
              </a:spcAft>
              <a:buSzPts val="2400"/>
              <a:buFont typeface="Nixie One"/>
              <a:buChar char="￮"/>
              <a:defRPr sz="3200">
                <a:latin typeface="Nixie One"/>
                <a:ea typeface="Nixie One"/>
                <a:cs typeface="Nixie One"/>
                <a:sym typeface="Nixie One"/>
              </a:defRPr>
            </a:lvl3pPr>
            <a:lvl4pPr marL="2438339" lvl="3" indent="-507987" rtl="0">
              <a:spcBef>
                <a:spcPts val="0"/>
              </a:spcBef>
              <a:spcAft>
                <a:spcPts val="0"/>
              </a:spcAft>
              <a:buSzPts val="2400"/>
              <a:buFont typeface="Nixie One"/>
              <a:buChar char="●"/>
              <a:defRPr sz="3200">
                <a:latin typeface="Nixie One"/>
                <a:ea typeface="Nixie One"/>
                <a:cs typeface="Nixie One"/>
                <a:sym typeface="Nixie One"/>
              </a:defRPr>
            </a:lvl4pPr>
            <a:lvl5pPr marL="3047924" lvl="4" indent="-507987" rtl="0">
              <a:spcBef>
                <a:spcPts val="0"/>
              </a:spcBef>
              <a:spcAft>
                <a:spcPts val="0"/>
              </a:spcAft>
              <a:buSzPts val="2400"/>
              <a:buFont typeface="Nixie One"/>
              <a:buChar char="○"/>
              <a:defRPr sz="3200">
                <a:latin typeface="Nixie One"/>
                <a:ea typeface="Nixie One"/>
                <a:cs typeface="Nixie One"/>
                <a:sym typeface="Nixie One"/>
              </a:defRPr>
            </a:lvl5pPr>
            <a:lvl6pPr marL="3657509" lvl="5" indent="-507987" rtl="0">
              <a:spcBef>
                <a:spcPts val="0"/>
              </a:spcBef>
              <a:spcAft>
                <a:spcPts val="0"/>
              </a:spcAft>
              <a:buSzPts val="2400"/>
              <a:buFont typeface="Nixie One"/>
              <a:buChar char="■"/>
              <a:defRPr sz="3200">
                <a:latin typeface="Nixie One"/>
                <a:ea typeface="Nixie One"/>
                <a:cs typeface="Nixie One"/>
                <a:sym typeface="Nixie One"/>
              </a:defRPr>
            </a:lvl6pPr>
            <a:lvl7pPr marL="4267093" lvl="6" indent="-507987" rtl="0">
              <a:spcBef>
                <a:spcPts val="0"/>
              </a:spcBef>
              <a:spcAft>
                <a:spcPts val="0"/>
              </a:spcAft>
              <a:buSzPts val="2400"/>
              <a:buFont typeface="Nixie One"/>
              <a:buChar char="●"/>
              <a:defRPr sz="3200">
                <a:latin typeface="Nixie One"/>
                <a:ea typeface="Nixie One"/>
                <a:cs typeface="Nixie One"/>
                <a:sym typeface="Nixie One"/>
              </a:defRPr>
            </a:lvl7pPr>
            <a:lvl8pPr marL="4876678" lvl="7" indent="-507987" rtl="0">
              <a:spcBef>
                <a:spcPts val="0"/>
              </a:spcBef>
              <a:spcAft>
                <a:spcPts val="0"/>
              </a:spcAft>
              <a:buSzPts val="2400"/>
              <a:buFont typeface="Nixie One"/>
              <a:buChar char="○"/>
              <a:defRPr sz="3200">
                <a:latin typeface="Nixie One"/>
                <a:ea typeface="Nixie One"/>
                <a:cs typeface="Nixie One"/>
                <a:sym typeface="Nixie One"/>
              </a:defRPr>
            </a:lvl8pPr>
            <a:lvl9pPr marL="5486263" lvl="8" indent="-507987">
              <a:spcBef>
                <a:spcPts val="0"/>
              </a:spcBef>
              <a:spcAft>
                <a:spcPts val="0"/>
              </a:spcAft>
              <a:buSzPts val="2400"/>
              <a:buFont typeface="Nixie One"/>
              <a:buChar char="■"/>
              <a:defRPr sz="3200">
                <a:latin typeface="Nixie One"/>
                <a:ea typeface="Nixie One"/>
                <a:cs typeface="Nixie One"/>
                <a:sym typeface="Nixie One"/>
              </a:defRPr>
            </a:lvl9pPr>
          </a:lstStyle>
          <a:p>
            <a:endParaRPr/>
          </a:p>
        </p:txBody>
      </p:sp>
      <p:sp>
        <p:nvSpPr>
          <p:cNvPr id="92" name="Google Shape;92;p4"/>
          <p:cNvSpPr/>
          <p:nvPr/>
        </p:nvSpPr>
        <p:spPr>
          <a:xfrm rot="10800000" flipH="1">
            <a:off x="-165101" y="37487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4"/>
          <p:cNvSpPr/>
          <p:nvPr/>
        </p:nvSpPr>
        <p:spPr>
          <a:xfrm rot="10800000" flipH="1">
            <a:off x="850900" y="42569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4"/>
          <p:cNvSpPr/>
          <p:nvPr/>
        </p:nvSpPr>
        <p:spPr>
          <a:xfrm rot="10800000" flipH="1">
            <a:off x="1003299" y="16024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4"/>
          <p:cNvSpPr/>
          <p:nvPr/>
        </p:nvSpPr>
        <p:spPr>
          <a:xfrm rot="10800000" flipH="1">
            <a:off x="876300" y="5840233"/>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6" name="Google Shape;96;p4"/>
          <p:cNvGrpSpPr/>
          <p:nvPr/>
        </p:nvGrpSpPr>
        <p:grpSpPr>
          <a:xfrm>
            <a:off x="1315779" y="1859358"/>
            <a:ext cx="468272" cy="43288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9" name="Google Shape;99;p4"/>
          <p:cNvSpPr/>
          <p:nvPr/>
        </p:nvSpPr>
        <p:spPr>
          <a:xfrm>
            <a:off x="270801" y="40303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0" name="Google Shape;100;p4"/>
          <p:cNvGrpSpPr/>
          <p:nvPr/>
        </p:nvGrpSpPr>
        <p:grpSpPr>
          <a:xfrm>
            <a:off x="394305" y="1170275"/>
            <a:ext cx="329959" cy="523069"/>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 name="Google Shape;109;p4"/>
          <p:cNvGrpSpPr/>
          <p:nvPr/>
        </p:nvGrpSpPr>
        <p:grpSpPr>
          <a:xfrm>
            <a:off x="1639312" y="4413975"/>
            <a:ext cx="457176" cy="466757"/>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 name="Google Shape;114;p4"/>
          <p:cNvSpPr/>
          <p:nvPr/>
        </p:nvSpPr>
        <p:spPr>
          <a:xfrm rot="10800000" flipH="1">
            <a:off x="723899" y="48162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4"/>
          <p:cNvSpPr/>
          <p:nvPr/>
        </p:nvSpPr>
        <p:spPr>
          <a:xfrm rot="10800000" flipH="1">
            <a:off x="972000" y="566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4"/>
          <p:cNvSpPr/>
          <p:nvPr/>
        </p:nvSpPr>
        <p:spPr>
          <a:xfrm rot="10800000" flipH="1">
            <a:off x="-153403" y="5328033"/>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4"/>
          <p:cNvSpPr/>
          <p:nvPr/>
        </p:nvSpPr>
        <p:spPr>
          <a:xfrm rot="10800000" flipH="1">
            <a:off x="548267" y="344833"/>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1105118" y="51242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9" name="Google Shape;119;p4"/>
          <p:cNvGrpSpPr/>
          <p:nvPr/>
        </p:nvGrpSpPr>
        <p:grpSpPr>
          <a:xfrm>
            <a:off x="89456" y="2242253"/>
            <a:ext cx="607499" cy="582739"/>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6" name="Google Shape;126;p4"/>
          <p:cNvSpPr/>
          <p:nvPr/>
        </p:nvSpPr>
        <p:spPr>
          <a:xfrm>
            <a:off x="193235" y="5619333"/>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4"/>
          <p:cNvSpPr txBox="1"/>
          <p:nvPr/>
        </p:nvSpPr>
        <p:spPr>
          <a:xfrm>
            <a:off x="125333" y="257277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6000">
                <a:solidFill>
                  <a:srgbClr val="FFFFFF"/>
                </a:solidFill>
                <a:latin typeface="Nixie One"/>
                <a:ea typeface="Nixie One"/>
                <a:cs typeface="Nixie One"/>
                <a:sym typeface="Nixie One"/>
              </a:rPr>
              <a:t>“</a:t>
            </a:r>
            <a:endParaRPr sz="16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48636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70"/>
        <p:cNvGrpSpPr/>
        <p:nvPr/>
      </p:nvGrpSpPr>
      <p:grpSpPr>
        <a:xfrm>
          <a:off x="0" y="0"/>
          <a:ext cx="0" cy="0"/>
          <a:chOff x="0" y="0"/>
          <a:chExt cx="0" cy="0"/>
        </a:xfrm>
      </p:grpSpPr>
      <p:sp>
        <p:nvSpPr>
          <p:cNvPr id="171" name="Google Shape;171;p6"/>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2312000" y="3219267"/>
            <a:ext cx="3556400" cy="3551600"/>
          </a:xfrm>
          <a:prstGeom prst="rect">
            <a:avLst/>
          </a:prstGeom>
        </p:spPr>
        <p:txBody>
          <a:bodyPr spcFirstLastPara="1" wrap="square" lIns="91425" tIns="91425" rIns="91425" bIns="91425" anchor="t" anchorCtr="0"/>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6082784" y="3219267"/>
            <a:ext cx="3556400" cy="3551600"/>
          </a:xfrm>
          <a:prstGeom prst="rect">
            <a:avLst/>
          </a:prstGeom>
        </p:spPr>
        <p:txBody>
          <a:bodyPr spcFirstLastPara="1" wrap="square" lIns="91425" tIns="91425" rIns="91425" bIns="91425" anchor="t" anchorCtr="0"/>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76" name="Google Shape;176;p6"/>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6"/>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6"/>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6"/>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0" name="Google Shape;180;p6"/>
          <p:cNvGrpSpPr/>
          <p:nvPr/>
        </p:nvGrpSpPr>
        <p:grpSpPr>
          <a:xfrm>
            <a:off x="2306379" y="81425"/>
            <a:ext cx="468272" cy="43288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3" name="Google Shape;183;p6"/>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4" name="Google Shape;184;p6"/>
          <p:cNvGrpSpPr/>
          <p:nvPr/>
        </p:nvGrpSpPr>
        <p:grpSpPr>
          <a:xfrm>
            <a:off x="1205701" y="686924"/>
            <a:ext cx="510611" cy="80948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3" name="Google Shape;193;p6"/>
          <p:cNvGrpSpPr/>
          <p:nvPr/>
        </p:nvGrpSpPr>
        <p:grpSpPr>
          <a:xfrm>
            <a:off x="447679" y="2454042"/>
            <a:ext cx="457176" cy="466757"/>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8" name="Google Shape;198;p6"/>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6"/>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6"/>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6"/>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6"/>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3" name="Google Shape;203;p6"/>
          <p:cNvGrpSpPr/>
          <p:nvPr/>
        </p:nvGrpSpPr>
        <p:grpSpPr>
          <a:xfrm>
            <a:off x="9805423" y="4568953"/>
            <a:ext cx="607499" cy="582739"/>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0" name="Google Shape;210;p6"/>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6"/>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198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10957803" y="5495279"/>
            <a:ext cx="913600" cy="7912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517983" y="140283"/>
            <a:ext cx="1258800" cy="1453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65100" y="1130388"/>
            <a:ext cx="899200" cy="7792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0"/>
          <p:cNvSpPr/>
          <p:nvPr/>
        </p:nvSpPr>
        <p:spPr>
          <a:xfrm rot="10800000" flipH="1">
            <a:off x="670821" y="1548600"/>
            <a:ext cx="470400" cy="4072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0"/>
          <p:cNvSpPr/>
          <p:nvPr/>
        </p:nvSpPr>
        <p:spPr>
          <a:xfrm rot="10800000" flipH="1">
            <a:off x="1611232" y="-175749"/>
            <a:ext cx="899200" cy="7792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0"/>
          <p:cNvSpPr/>
          <p:nvPr/>
        </p:nvSpPr>
        <p:spPr>
          <a:xfrm rot="10800000" flipH="1">
            <a:off x="330337" y="66257"/>
            <a:ext cx="393600" cy="3408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0"/>
          <p:cNvSpPr/>
          <p:nvPr/>
        </p:nvSpPr>
        <p:spPr>
          <a:xfrm rot="10800000" flipH="1">
            <a:off x="11684757" y="5981305"/>
            <a:ext cx="724000" cy="6272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0"/>
          <p:cNvSpPr/>
          <p:nvPr/>
        </p:nvSpPr>
        <p:spPr>
          <a:xfrm rot="10800000" flipH="1">
            <a:off x="11365080" y="6321467"/>
            <a:ext cx="378800" cy="3276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0"/>
          <p:cNvSpPr/>
          <p:nvPr/>
        </p:nvSpPr>
        <p:spPr>
          <a:xfrm rot="10800000" flipH="1">
            <a:off x="11097047" y="4837364"/>
            <a:ext cx="724000" cy="626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0"/>
          <p:cNvSpPr/>
          <p:nvPr/>
        </p:nvSpPr>
        <p:spPr>
          <a:xfrm rot="10800000" flipH="1">
            <a:off x="11684759" y="5346509"/>
            <a:ext cx="316800" cy="2744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0"/>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5792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251490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19453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4532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239145"/>
            <a:ext cx="3819404"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4751984"/>
            <a:ext cx="3816116"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251601"/>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5764440"/>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348239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A dark room&#10;&#10;Description automatically generated">
            <a:extLst>
              <a:ext uri="{FF2B5EF4-FFF2-40B4-BE49-F238E27FC236}">
                <a16:creationId xmlns:a16="http://schemas.microsoft.com/office/drawing/2014/main" id="{3E7367C3-0738-4EE7-B27F-BD8F9DDA06B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14662" cy="6845300"/>
          </a:xfrm>
          <a:prstGeom prst="rect">
            <a:avLst/>
          </a:prstGeom>
        </p:spPr>
      </p:pic>
      <p:sp>
        <p:nvSpPr>
          <p:cNvPr id="9" name="Title 1">
            <a:extLst>
              <a:ext uri="{FF2B5EF4-FFF2-40B4-BE49-F238E27FC236}">
                <a16:creationId xmlns:a16="http://schemas.microsoft.com/office/drawing/2014/main" id="{2C361AB1-1330-46CB-A056-90039D4D076E}"/>
              </a:ext>
            </a:extLst>
          </p:cNvPr>
          <p:cNvSpPr>
            <a:spLocks noGrp="1"/>
          </p:cNvSpPr>
          <p:nvPr>
            <p:ph type="title"/>
          </p:nvPr>
        </p:nvSpPr>
        <p:spPr>
          <a:xfrm>
            <a:off x="838200" y="365126"/>
            <a:ext cx="10515600" cy="725738"/>
          </a:xfrm>
        </p:spPr>
        <p:txBody>
          <a:bodyPr>
            <a:normAutofit/>
          </a:bodyPr>
          <a:lstStyle/>
          <a:p>
            <a:r>
              <a:rPr lang="es-AR" sz="3600" dirty="0">
                <a:solidFill>
                  <a:schemeClr val="bg1"/>
                </a:solidFill>
                <a:latin typeface="Work Sans" pitchFamily="2" charset="0"/>
              </a:rPr>
              <a:t>1234</a:t>
            </a:r>
          </a:p>
        </p:txBody>
      </p:sp>
      <p:sp>
        <p:nvSpPr>
          <p:cNvPr id="10" name="Content Placeholder 2">
            <a:extLst>
              <a:ext uri="{FF2B5EF4-FFF2-40B4-BE49-F238E27FC236}">
                <a16:creationId xmlns:a16="http://schemas.microsoft.com/office/drawing/2014/main" id="{2E60CB99-CBE5-4C77-8FA1-5B3820DD1702}"/>
              </a:ext>
            </a:extLst>
          </p:cNvPr>
          <p:cNvSpPr>
            <a:spLocks noGrp="1"/>
          </p:cNvSpPr>
          <p:nvPr>
            <p:ph idx="1"/>
          </p:nvPr>
        </p:nvSpPr>
        <p:spPr>
          <a:xfrm>
            <a:off x="838200" y="1235242"/>
            <a:ext cx="10515600" cy="4941721"/>
          </a:xfrm>
        </p:spPr>
        <p:txBody>
          <a:bodyPr>
            <a:normAutofit/>
          </a:bodyPr>
          <a:lstStyle/>
          <a:p>
            <a:pPr marL="0" indent="0">
              <a:buNone/>
            </a:pPr>
            <a:r>
              <a:rPr lang="es-AR" sz="2000" dirty="0">
                <a:solidFill>
                  <a:schemeClr val="bg1"/>
                </a:solidFill>
                <a:latin typeface="Work Sans" pitchFamily="2" charset="0"/>
              </a:rPr>
              <a:t>...</a:t>
            </a:r>
          </a:p>
        </p:txBody>
      </p:sp>
      <p:pic>
        <p:nvPicPr>
          <p:cNvPr id="11" name="Picture 10" descr="A close up of a sign&#10;&#10;Description automatically generated">
            <a:extLst>
              <a:ext uri="{FF2B5EF4-FFF2-40B4-BE49-F238E27FC236}">
                <a16:creationId xmlns:a16="http://schemas.microsoft.com/office/drawing/2014/main" id="{EF50A393-D1F5-44AB-97E4-E1AD46D662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97738" y="6422585"/>
            <a:ext cx="894998" cy="315821"/>
          </a:xfrm>
          <a:prstGeom prst="rect">
            <a:avLst/>
          </a:prstGeom>
        </p:spPr>
      </p:pic>
    </p:spTree>
    <p:extLst>
      <p:ext uri="{BB962C8B-B14F-4D97-AF65-F5344CB8AC3E}">
        <p14:creationId xmlns:p14="http://schemas.microsoft.com/office/powerpoint/2010/main" val="344997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AB66-B9E6-446E-8A7A-4B6037796B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91F3A-8B1B-4DB5-8EAC-4CC9C0B17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F556A1-30FE-49D1-B1E0-468920100EF1}"/>
              </a:ext>
            </a:extLst>
          </p:cNvPr>
          <p:cNvSpPr>
            <a:spLocks noGrp="1"/>
          </p:cNvSpPr>
          <p:nvPr>
            <p:ph type="dt" sz="half" idx="10"/>
          </p:nvPr>
        </p:nvSpPr>
        <p:spPr/>
        <p:txBody>
          <a:bodyPr/>
          <a:lstStyle/>
          <a:p>
            <a:fld id="{217DAAFB-C3D7-408D-AECF-6B96E1AEFA66}" type="datetimeFigureOut">
              <a:rPr lang="en-US" smtClean="0"/>
              <a:t>5/19/2020</a:t>
            </a:fld>
            <a:endParaRPr lang="en-US"/>
          </a:p>
        </p:txBody>
      </p:sp>
      <p:sp>
        <p:nvSpPr>
          <p:cNvPr id="5" name="Footer Placeholder 4">
            <a:extLst>
              <a:ext uri="{FF2B5EF4-FFF2-40B4-BE49-F238E27FC236}">
                <a16:creationId xmlns:a16="http://schemas.microsoft.com/office/drawing/2014/main" id="{CAFF343D-CB87-46EA-80B1-145789487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CE744-1F55-47BC-B956-46ABFB2DC57F}"/>
              </a:ext>
            </a:extLst>
          </p:cNvPr>
          <p:cNvSpPr>
            <a:spLocks noGrp="1"/>
          </p:cNvSpPr>
          <p:nvPr>
            <p:ph type="sldNum" sz="quarter" idx="12"/>
          </p:nvPr>
        </p:nvSpPr>
        <p:spPr/>
        <p:txBody>
          <a:bodyPr/>
          <a:lstStyle/>
          <a:p>
            <a:fld id="{86EC86FC-71E0-4306-9AF5-15C2B923E298}" type="slidenum">
              <a:rPr lang="en-US" smtClean="0"/>
              <a:t>‹#›</a:t>
            </a:fld>
            <a:endParaRPr lang="en-US"/>
          </a:p>
        </p:txBody>
      </p:sp>
    </p:spTree>
    <p:extLst>
      <p:ext uri="{BB962C8B-B14F-4D97-AF65-F5344CB8AC3E}">
        <p14:creationId xmlns:p14="http://schemas.microsoft.com/office/powerpoint/2010/main" val="189956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5A1A-0808-4169-AF84-48389BD85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F8E94-6DC2-4CC6-AA2B-A08FEA2605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952A18-CDA0-4E9D-88FA-AAB9BA541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A353E5-2346-4949-91AD-E643E0D812BC}"/>
              </a:ext>
            </a:extLst>
          </p:cNvPr>
          <p:cNvSpPr>
            <a:spLocks noGrp="1"/>
          </p:cNvSpPr>
          <p:nvPr>
            <p:ph type="dt" sz="half" idx="10"/>
          </p:nvPr>
        </p:nvSpPr>
        <p:spPr/>
        <p:txBody>
          <a:bodyPr/>
          <a:lstStyle/>
          <a:p>
            <a:fld id="{217DAAFB-C3D7-408D-AECF-6B96E1AEFA66}" type="datetimeFigureOut">
              <a:rPr lang="en-US" smtClean="0"/>
              <a:t>5/19/2020</a:t>
            </a:fld>
            <a:endParaRPr lang="en-US"/>
          </a:p>
        </p:txBody>
      </p:sp>
      <p:sp>
        <p:nvSpPr>
          <p:cNvPr id="6" name="Footer Placeholder 5">
            <a:extLst>
              <a:ext uri="{FF2B5EF4-FFF2-40B4-BE49-F238E27FC236}">
                <a16:creationId xmlns:a16="http://schemas.microsoft.com/office/drawing/2014/main" id="{625DCD11-9123-4875-9453-10DEE880E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71BDE-9566-4A44-9F76-BE0325121A2B}"/>
              </a:ext>
            </a:extLst>
          </p:cNvPr>
          <p:cNvSpPr>
            <a:spLocks noGrp="1"/>
          </p:cNvSpPr>
          <p:nvPr>
            <p:ph type="sldNum" sz="quarter" idx="12"/>
          </p:nvPr>
        </p:nvSpPr>
        <p:spPr/>
        <p:txBody>
          <a:bodyPr/>
          <a:lstStyle/>
          <a:p>
            <a:fld id="{86EC86FC-71E0-4306-9AF5-15C2B923E298}" type="slidenum">
              <a:rPr lang="en-US" smtClean="0"/>
              <a:t>‹#›</a:t>
            </a:fld>
            <a:endParaRPr lang="en-US"/>
          </a:p>
        </p:txBody>
      </p:sp>
    </p:spTree>
    <p:extLst>
      <p:ext uri="{BB962C8B-B14F-4D97-AF65-F5344CB8AC3E}">
        <p14:creationId xmlns:p14="http://schemas.microsoft.com/office/powerpoint/2010/main" val="51771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4E4C-D58F-4990-AE05-54BF8BD826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C26F8E-4AC2-4210-84D1-D09D111120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DB154E-008C-42F7-A021-1410946AF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62F426-3233-4209-A9FD-E51C12F58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FAB265-A26D-4C4C-B180-BCEA470B72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2D7E28-F32A-4FD9-9292-4D9311332CBD}"/>
              </a:ext>
            </a:extLst>
          </p:cNvPr>
          <p:cNvSpPr>
            <a:spLocks noGrp="1"/>
          </p:cNvSpPr>
          <p:nvPr>
            <p:ph type="dt" sz="half" idx="10"/>
          </p:nvPr>
        </p:nvSpPr>
        <p:spPr/>
        <p:txBody>
          <a:bodyPr/>
          <a:lstStyle/>
          <a:p>
            <a:fld id="{217DAAFB-C3D7-408D-AECF-6B96E1AEFA66}" type="datetimeFigureOut">
              <a:rPr lang="en-US" smtClean="0"/>
              <a:t>5/19/2020</a:t>
            </a:fld>
            <a:endParaRPr lang="en-US"/>
          </a:p>
        </p:txBody>
      </p:sp>
      <p:sp>
        <p:nvSpPr>
          <p:cNvPr id="8" name="Footer Placeholder 7">
            <a:extLst>
              <a:ext uri="{FF2B5EF4-FFF2-40B4-BE49-F238E27FC236}">
                <a16:creationId xmlns:a16="http://schemas.microsoft.com/office/drawing/2014/main" id="{04A22229-2CA1-42A5-B24D-08D02B1980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62C1D7-20B0-424E-9DDC-20857955111C}"/>
              </a:ext>
            </a:extLst>
          </p:cNvPr>
          <p:cNvSpPr>
            <a:spLocks noGrp="1"/>
          </p:cNvSpPr>
          <p:nvPr>
            <p:ph type="sldNum" sz="quarter" idx="12"/>
          </p:nvPr>
        </p:nvSpPr>
        <p:spPr/>
        <p:txBody>
          <a:bodyPr/>
          <a:lstStyle/>
          <a:p>
            <a:fld id="{86EC86FC-71E0-4306-9AF5-15C2B923E298}" type="slidenum">
              <a:rPr lang="en-US" smtClean="0"/>
              <a:t>‹#›</a:t>
            </a:fld>
            <a:endParaRPr lang="en-US"/>
          </a:p>
        </p:txBody>
      </p:sp>
    </p:spTree>
    <p:extLst>
      <p:ext uri="{BB962C8B-B14F-4D97-AF65-F5344CB8AC3E}">
        <p14:creationId xmlns:p14="http://schemas.microsoft.com/office/powerpoint/2010/main" val="410001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09C7-C622-409C-A40F-C5B013B808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F23E71-CE5E-4A42-AFE9-F4DBA3268CED}"/>
              </a:ext>
            </a:extLst>
          </p:cNvPr>
          <p:cNvSpPr>
            <a:spLocks noGrp="1"/>
          </p:cNvSpPr>
          <p:nvPr>
            <p:ph type="dt" sz="half" idx="10"/>
          </p:nvPr>
        </p:nvSpPr>
        <p:spPr/>
        <p:txBody>
          <a:bodyPr/>
          <a:lstStyle/>
          <a:p>
            <a:fld id="{217DAAFB-C3D7-408D-AECF-6B96E1AEFA66}" type="datetimeFigureOut">
              <a:rPr lang="en-US" smtClean="0"/>
              <a:t>5/19/2020</a:t>
            </a:fld>
            <a:endParaRPr lang="en-US"/>
          </a:p>
        </p:txBody>
      </p:sp>
      <p:sp>
        <p:nvSpPr>
          <p:cNvPr id="4" name="Footer Placeholder 3">
            <a:extLst>
              <a:ext uri="{FF2B5EF4-FFF2-40B4-BE49-F238E27FC236}">
                <a16:creationId xmlns:a16="http://schemas.microsoft.com/office/drawing/2014/main" id="{B05B0EB5-F65D-4B7A-AD5F-9CAA7C7B5E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9A24FB-8E3D-487D-AF58-211A9D989D80}"/>
              </a:ext>
            </a:extLst>
          </p:cNvPr>
          <p:cNvSpPr>
            <a:spLocks noGrp="1"/>
          </p:cNvSpPr>
          <p:nvPr>
            <p:ph type="sldNum" sz="quarter" idx="12"/>
          </p:nvPr>
        </p:nvSpPr>
        <p:spPr/>
        <p:txBody>
          <a:bodyPr/>
          <a:lstStyle/>
          <a:p>
            <a:fld id="{86EC86FC-71E0-4306-9AF5-15C2B923E298}" type="slidenum">
              <a:rPr lang="en-US" smtClean="0"/>
              <a:t>‹#›</a:t>
            </a:fld>
            <a:endParaRPr lang="en-US"/>
          </a:p>
        </p:txBody>
      </p:sp>
    </p:spTree>
    <p:extLst>
      <p:ext uri="{BB962C8B-B14F-4D97-AF65-F5344CB8AC3E}">
        <p14:creationId xmlns:p14="http://schemas.microsoft.com/office/powerpoint/2010/main" val="57621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57951-3A0F-499B-80CE-88A98511A5BF}"/>
              </a:ext>
            </a:extLst>
          </p:cNvPr>
          <p:cNvSpPr>
            <a:spLocks noGrp="1"/>
          </p:cNvSpPr>
          <p:nvPr>
            <p:ph type="dt" sz="half" idx="10"/>
          </p:nvPr>
        </p:nvSpPr>
        <p:spPr/>
        <p:txBody>
          <a:bodyPr/>
          <a:lstStyle/>
          <a:p>
            <a:fld id="{217DAAFB-C3D7-408D-AECF-6B96E1AEFA66}" type="datetimeFigureOut">
              <a:rPr lang="en-US" smtClean="0"/>
              <a:t>5/19/2020</a:t>
            </a:fld>
            <a:endParaRPr lang="en-US"/>
          </a:p>
        </p:txBody>
      </p:sp>
      <p:sp>
        <p:nvSpPr>
          <p:cNvPr id="3" name="Footer Placeholder 2">
            <a:extLst>
              <a:ext uri="{FF2B5EF4-FFF2-40B4-BE49-F238E27FC236}">
                <a16:creationId xmlns:a16="http://schemas.microsoft.com/office/drawing/2014/main" id="{696466CE-DA03-4146-A62B-45D016DD49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7C7BB2-BB43-4355-A5C3-934D72CE5CF8}"/>
              </a:ext>
            </a:extLst>
          </p:cNvPr>
          <p:cNvSpPr>
            <a:spLocks noGrp="1"/>
          </p:cNvSpPr>
          <p:nvPr>
            <p:ph type="sldNum" sz="quarter" idx="12"/>
          </p:nvPr>
        </p:nvSpPr>
        <p:spPr/>
        <p:txBody>
          <a:bodyPr/>
          <a:lstStyle/>
          <a:p>
            <a:fld id="{86EC86FC-71E0-4306-9AF5-15C2B923E298}" type="slidenum">
              <a:rPr lang="en-US" smtClean="0"/>
              <a:t>‹#›</a:t>
            </a:fld>
            <a:endParaRPr lang="en-US"/>
          </a:p>
        </p:txBody>
      </p:sp>
      <p:pic>
        <p:nvPicPr>
          <p:cNvPr id="5" name="Picture 4" descr="A sign in the dark&#10;&#10;Description automatically generated">
            <a:extLst>
              <a:ext uri="{FF2B5EF4-FFF2-40B4-BE49-F238E27FC236}">
                <a16:creationId xmlns:a16="http://schemas.microsoft.com/office/drawing/2014/main" id="{0172AF29-CEC1-4AD7-88E3-4B9EF48B0D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1"/>
            <a:ext cx="12269755" cy="6857657"/>
          </a:xfrm>
          <a:prstGeom prst="rect">
            <a:avLst/>
          </a:prstGeom>
        </p:spPr>
      </p:pic>
      <p:pic>
        <p:nvPicPr>
          <p:cNvPr id="9" name="Picture 8" descr="A close up of a sign&#10;&#10;Description automatically generated">
            <a:extLst>
              <a:ext uri="{FF2B5EF4-FFF2-40B4-BE49-F238E27FC236}">
                <a16:creationId xmlns:a16="http://schemas.microsoft.com/office/drawing/2014/main" id="{9D134098-3E78-43F1-9622-E092EA01085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94984" y="6160032"/>
            <a:ext cx="1591059" cy="561443"/>
          </a:xfrm>
          <a:prstGeom prst="rect">
            <a:avLst/>
          </a:prstGeom>
        </p:spPr>
      </p:pic>
      <p:pic>
        <p:nvPicPr>
          <p:cNvPr id="10" name="Picture 9">
            <a:extLst>
              <a:ext uri="{FF2B5EF4-FFF2-40B4-BE49-F238E27FC236}">
                <a16:creationId xmlns:a16="http://schemas.microsoft.com/office/drawing/2014/main" id="{3BFD07A1-1B4A-4E2F-A912-787F0D52903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55457" y="212010"/>
            <a:ext cx="3762375" cy="1714500"/>
          </a:xfrm>
          <a:prstGeom prst="rect">
            <a:avLst/>
          </a:prstGeom>
        </p:spPr>
      </p:pic>
      <p:pic>
        <p:nvPicPr>
          <p:cNvPr id="11" name="Picture 10" descr="A close up of a logo&#10;&#10;Description automatically generated">
            <a:extLst>
              <a:ext uri="{FF2B5EF4-FFF2-40B4-BE49-F238E27FC236}">
                <a16:creationId xmlns:a16="http://schemas.microsoft.com/office/drawing/2014/main" id="{3DE72828-BE76-49DF-8A69-83480DF4384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726088" y="4236467"/>
            <a:ext cx="3444399" cy="904321"/>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126E0B13-C648-450C-B2A1-C7702DA405F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0473" y="2590734"/>
            <a:ext cx="3102743" cy="999844"/>
          </a:xfrm>
          <a:prstGeom prst="rect">
            <a:avLst/>
          </a:prstGeom>
        </p:spPr>
      </p:pic>
      <p:pic>
        <p:nvPicPr>
          <p:cNvPr id="17" name="Picture 16" descr="A picture containing drawing, mug&#10;&#10;Description automatically generated">
            <a:extLst>
              <a:ext uri="{FF2B5EF4-FFF2-40B4-BE49-F238E27FC236}">
                <a16:creationId xmlns:a16="http://schemas.microsoft.com/office/drawing/2014/main" id="{6D78A239-FB86-4502-BBD4-8241A7D5B13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26088" y="2725799"/>
            <a:ext cx="3335800" cy="881669"/>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15B81D67-7EC4-421E-B813-31961482B3FD}"/>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60089" y="4216650"/>
            <a:ext cx="3361455" cy="943957"/>
          </a:xfrm>
          <a:prstGeom prst="rect">
            <a:avLst/>
          </a:prstGeom>
        </p:spPr>
      </p:pic>
    </p:spTree>
    <p:extLst>
      <p:ext uri="{BB962C8B-B14F-4D97-AF65-F5344CB8AC3E}">
        <p14:creationId xmlns:p14="http://schemas.microsoft.com/office/powerpoint/2010/main" val="106110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57951-3A0F-499B-80CE-88A98511A5BF}"/>
              </a:ext>
            </a:extLst>
          </p:cNvPr>
          <p:cNvSpPr>
            <a:spLocks noGrp="1"/>
          </p:cNvSpPr>
          <p:nvPr>
            <p:ph type="dt" sz="half" idx="10"/>
          </p:nvPr>
        </p:nvSpPr>
        <p:spPr/>
        <p:txBody>
          <a:bodyPr/>
          <a:lstStyle/>
          <a:p>
            <a:fld id="{217DAAFB-C3D7-408D-AECF-6B96E1AEFA66}" type="datetimeFigureOut">
              <a:rPr lang="en-US" smtClean="0"/>
              <a:t>5/19/2020</a:t>
            </a:fld>
            <a:endParaRPr lang="en-US"/>
          </a:p>
        </p:txBody>
      </p:sp>
      <p:sp>
        <p:nvSpPr>
          <p:cNvPr id="3" name="Footer Placeholder 2">
            <a:extLst>
              <a:ext uri="{FF2B5EF4-FFF2-40B4-BE49-F238E27FC236}">
                <a16:creationId xmlns:a16="http://schemas.microsoft.com/office/drawing/2014/main" id="{696466CE-DA03-4146-A62B-45D016DD49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7C7BB2-BB43-4355-A5C3-934D72CE5CF8}"/>
              </a:ext>
            </a:extLst>
          </p:cNvPr>
          <p:cNvSpPr>
            <a:spLocks noGrp="1"/>
          </p:cNvSpPr>
          <p:nvPr>
            <p:ph type="sldNum" sz="quarter" idx="12"/>
          </p:nvPr>
        </p:nvSpPr>
        <p:spPr/>
        <p:txBody>
          <a:bodyPr/>
          <a:lstStyle/>
          <a:p>
            <a:fld id="{86EC86FC-71E0-4306-9AF5-15C2B923E298}" type="slidenum">
              <a:rPr lang="en-US" smtClean="0"/>
              <a:t>‹#›</a:t>
            </a:fld>
            <a:endParaRPr lang="en-US"/>
          </a:p>
        </p:txBody>
      </p:sp>
      <p:pic>
        <p:nvPicPr>
          <p:cNvPr id="5" name="Picture 4" descr="A sign in the dark&#10;&#10;Description automatically generated">
            <a:extLst>
              <a:ext uri="{FF2B5EF4-FFF2-40B4-BE49-F238E27FC236}">
                <a16:creationId xmlns:a16="http://schemas.microsoft.com/office/drawing/2014/main" id="{0172AF29-CEC1-4AD7-88E3-4B9EF48B0D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1"/>
            <a:ext cx="12269755" cy="6857657"/>
          </a:xfrm>
          <a:prstGeom prst="rect">
            <a:avLst/>
          </a:prstGeom>
        </p:spPr>
      </p:pic>
      <p:pic>
        <p:nvPicPr>
          <p:cNvPr id="8" name="Picture 7">
            <a:extLst>
              <a:ext uri="{FF2B5EF4-FFF2-40B4-BE49-F238E27FC236}">
                <a16:creationId xmlns:a16="http://schemas.microsoft.com/office/drawing/2014/main" id="{7B52CA9D-E55E-40F0-B23D-7D23E6D814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9826" y="4236654"/>
            <a:ext cx="4905375" cy="1143000"/>
          </a:xfrm>
          <a:prstGeom prst="rect">
            <a:avLst/>
          </a:prstGeom>
        </p:spPr>
      </p:pic>
      <p:pic>
        <p:nvPicPr>
          <p:cNvPr id="9" name="Picture 8" descr="A close up of a sign&#10;&#10;Description automatically generated">
            <a:extLst>
              <a:ext uri="{FF2B5EF4-FFF2-40B4-BE49-F238E27FC236}">
                <a16:creationId xmlns:a16="http://schemas.microsoft.com/office/drawing/2014/main" id="{9D134098-3E78-43F1-9622-E092EA01085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94984" y="6160032"/>
            <a:ext cx="1591059" cy="561443"/>
          </a:xfrm>
          <a:prstGeom prst="rect">
            <a:avLst/>
          </a:prstGeom>
        </p:spPr>
      </p:pic>
      <p:pic>
        <p:nvPicPr>
          <p:cNvPr id="10" name="Picture 9" descr="A picture containing food&#10;&#10;Description automatically generated">
            <a:extLst>
              <a:ext uri="{FF2B5EF4-FFF2-40B4-BE49-F238E27FC236}">
                <a16:creationId xmlns:a16="http://schemas.microsoft.com/office/drawing/2014/main" id="{45CF1F10-3993-4C7D-8BB7-79747A77820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03019" y="524215"/>
            <a:ext cx="6512182" cy="2644785"/>
          </a:xfrm>
          <a:prstGeom prst="rect">
            <a:avLst/>
          </a:prstGeom>
        </p:spPr>
      </p:pic>
    </p:spTree>
    <p:extLst>
      <p:ext uri="{BB962C8B-B14F-4D97-AF65-F5344CB8AC3E}">
        <p14:creationId xmlns:p14="http://schemas.microsoft.com/office/powerpoint/2010/main" val="348330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251490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19453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4532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239145"/>
            <a:ext cx="3819404"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4751984"/>
            <a:ext cx="3816116"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251601"/>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5764440"/>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366967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5148C2-6D37-4567-B24F-05322765E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BB52C-85F0-4D3E-A1DC-23D1F0BF4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61D27-CB1E-4C28-807E-5DBAB6BA9E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DAAFB-C3D7-408D-AECF-6B96E1AEFA66}" type="datetimeFigureOut">
              <a:rPr lang="en-US" smtClean="0"/>
              <a:t>5/19/2020</a:t>
            </a:fld>
            <a:endParaRPr lang="en-US"/>
          </a:p>
        </p:txBody>
      </p:sp>
      <p:sp>
        <p:nvSpPr>
          <p:cNvPr id="5" name="Footer Placeholder 4">
            <a:extLst>
              <a:ext uri="{FF2B5EF4-FFF2-40B4-BE49-F238E27FC236}">
                <a16:creationId xmlns:a16="http://schemas.microsoft.com/office/drawing/2014/main" id="{6D7D1A8F-7F1B-4C4C-9AD3-5CA4F20E2C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C84C70-5BCF-41FE-A8AB-DE58C3AA1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C86FC-71E0-4306-9AF5-15C2B923E298}" type="slidenum">
              <a:rPr lang="en-US" smtClean="0"/>
              <a:t>‹#›</a:t>
            </a:fld>
            <a:endParaRPr lang="en-US"/>
          </a:p>
        </p:txBody>
      </p:sp>
      <p:pic>
        <p:nvPicPr>
          <p:cNvPr id="11" name="Picture 10">
            <a:extLst>
              <a:ext uri="{FF2B5EF4-FFF2-40B4-BE49-F238E27FC236}">
                <a16:creationId xmlns:a16="http://schemas.microsoft.com/office/drawing/2014/main" id="{082B456D-012B-45ED-BF52-23B43CE32CCE}"/>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6452941"/>
            <a:ext cx="12192000" cy="405059"/>
          </a:xfrm>
          <a:prstGeom prst="rect">
            <a:avLst/>
          </a:prstGeom>
        </p:spPr>
      </p:pic>
      <p:pic>
        <p:nvPicPr>
          <p:cNvPr id="12" name="Picture 11" descr="A close up of a sign&#10;&#10;Description automatically generated">
            <a:extLst>
              <a:ext uri="{FF2B5EF4-FFF2-40B4-BE49-F238E27FC236}">
                <a16:creationId xmlns:a16="http://schemas.microsoft.com/office/drawing/2014/main" id="{5D0B7F04-4AB4-4D53-B41E-CADEE1AD0A9A}"/>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039301" y="6493738"/>
            <a:ext cx="956241" cy="337432"/>
          </a:xfrm>
          <a:prstGeom prst="rect">
            <a:avLst/>
          </a:prstGeom>
        </p:spPr>
      </p:pic>
    </p:spTree>
    <p:extLst>
      <p:ext uri="{BB962C8B-B14F-4D97-AF65-F5344CB8AC3E}">
        <p14:creationId xmlns:p14="http://schemas.microsoft.com/office/powerpoint/2010/main" val="2319028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6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10267" y="2314133"/>
            <a:ext cx="6592400" cy="860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310267" y="3006833"/>
            <a:ext cx="6592400" cy="22132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8076" y="6380700"/>
            <a:ext cx="731600" cy="477200"/>
          </a:xfrm>
          <a:prstGeom prst="rect">
            <a:avLst/>
          </a:prstGeom>
          <a:noFill/>
          <a:ln>
            <a:noFill/>
          </a:ln>
        </p:spPr>
        <p:txBody>
          <a:bodyPr spcFirstLastPara="1" wrap="square" lIns="91425" tIns="91425" rIns="91425" bIns="91425" anchor="t" anchorCtr="0">
            <a:noAutofit/>
          </a:bodyPr>
          <a:lstStyle>
            <a:lvl1pPr lvl="0">
              <a:buNone/>
              <a:defRPr sz="1600">
                <a:solidFill>
                  <a:srgbClr val="19BBD5"/>
                </a:solidFill>
                <a:latin typeface="Nixie One"/>
                <a:ea typeface="Nixie One"/>
                <a:cs typeface="Nixie One"/>
                <a:sym typeface="Nixie One"/>
              </a:defRPr>
            </a:lvl1pPr>
            <a:lvl2pPr lvl="1">
              <a:buNone/>
              <a:defRPr sz="1600">
                <a:solidFill>
                  <a:srgbClr val="19BBD5"/>
                </a:solidFill>
                <a:latin typeface="Nixie One"/>
                <a:ea typeface="Nixie One"/>
                <a:cs typeface="Nixie One"/>
                <a:sym typeface="Nixie One"/>
              </a:defRPr>
            </a:lvl2pPr>
            <a:lvl3pPr lvl="2">
              <a:buNone/>
              <a:defRPr sz="1600">
                <a:solidFill>
                  <a:srgbClr val="19BBD5"/>
                </a:solidFill>
                <a:latin typeface="Nixie One"/>
                <a:ea typeface="Nixie One"/>
                <a:cs typeface="Nixie One"/>
                <a:sym typeface="Nixie One"/>
              </a:defRPr>
            </a:lvl3pPr>
            <a:lvl4pPr lvl="3">
              <a:buNone/>
              <a:defRPr sz="1600">
                <a:solidFill>
                  <a:srgbClr val="19BBD5"/>
                </a:solidFill>
                <a:latin typeface="Nixie One"/>
                <a:ea typeface="Nixie One"/>
                <a:cs typeface="Nixie One"/>
                <a:sym typeface="Nixie One"/>
              </a:defRPr>
            </a:lvl4pPr>
            <a:lvl5pPr lvl="4">
              <a:buNone/>
              <a:defRPr sz="1600">
                <a:solidFill>
                  <a:srgbClr val="19BBD5"/>
                </a:solidFill>
                <a:latin typeface="Nixie One"/>
                <a:ea typeface="Nixie One"/>
                <a:cs typeface="Nixie One"/>
                <a:sym typeface="Nixie One"/>
              </a:defRPr>
            </a:lvl5pPr>
            <a:lvl6pPr lvl="5">
              <a:buNone/>
              <a:defRPr sz="1600">
                <a:solidFill>
                  <a:srgbClr val="19BBD5"/>
                </a:solidFill>
                <a:latin typeface="Nixie One"/>
                <a:ea typeface="Nixie One"/>
                <a:cs typeface="Nixie One"/>
                <a:sym typeface="Nixie One"/>
              </a:defRPr>
            </a:lvl6pPr>
            <a:lvl7pPr lvl="6">
              <a:buNone/>
              <a:defRPr sz="1600">
                <a:solidFill>
                  <a:srgbClr val="19BBD5"/>
                </a:solidFill>
                <a:latin typeface="Nixie One"/>
                <a:ea typeface="Nixie One"/>
                <a:cs typeface="Nixie One"/>
                <a:sym typeface="Nixie One"/>
              </a:defRPr>
            </a:lvl7pPr>
            <a:lvl8pPr lvl="7">
              <a:buNone/>
              <a:defRPr sz="1600">
                <a:solidFill>
                  <a:srgbClr val="19BBD5"/>
                </a:solidFill>
                <a:latin typeface="Nixie One"/>
                <a:ea typeface="Nixie One"/>
                <a:cs typeface="Nixie One"/>
                <a:sym typeface="Nixie One"/>
              </a:defRPr>
            </a:lvl8pPr>
            <a:lvl9pPr lvl="8">
              <a:buNone/>
              <a:defRPr sz="1600">
                <a:solidFill>
                  <a:srgbClr val="19BBD5"/>
                </a:solidFill>
                <a:latin typeface="Nixie One"/>
                <a:ea typeface="Nixie One"/>
                <a:cs typeface="Nixie One"/>
                <a:sym typeface="Nixie 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82916018"/>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553FAF61-9D7F-4C29-880B-D0A5160F6F57}"/>
              </a:ext>
            </a:extLst>
          </p:cNvPr>
          <p:cNvSpPr>
            <a:spLocks noGrp="1"/>
          </p:cNvSpPr>
          <p:nvPr>
            <p:ph type="subTitle" idx="1"/>
          </p:nvPr>
        </p:nvSpPr>
        <p:spPr/>
        <p:txBody>
          <a:bodyPr>
            <a:noAutofit/>
          </a:bodyPr>
          <a:lstStyle/>
          <a:p>
            <a:pPr marL="0" indent="0">
              <a:buNone/>
            </a:pPr>
            <a:r>
              <a:rPr lang="en-US" sz="3200" b="1" i="1" dirty="0" err="1">
                <a:solidFill>
                  <a:schemeClr val="bg1"/>
                </a:solidFill>
              </a:rPr>
              <a:t>Aplicando</a:t>
            </a:r>
            <a:r>
              <a:rPr lang="en-US" sz="3200" b="1" i="1" dirty="0">
                <a:solidFill>
                  <a:schemeClr val="bg1"/>
                </a:solidFill>
              </a:rPr>
              <a:t> Unit Testing </a:t>
            </a:r>
            <a:r>
              <a:rPr lang="en-US" sz="3200" b="1" i="1" dirty="0" err="1">
                <a:solidFill>
                  <a:schemeClr val="bg1"/>
                </a:solidFill>
              </a:rPr>
              <a:t>en</a:t>
            </a:r>
            <a:r>
              <a:rPr lang="en-US" sz="3200" b="1" i="1" dirty="0">
                <a:solidFill>
                  <a:schemeClr val="bg1"/>
                </a:solidFill>
              </a:rPr>
              <a:t> Visual Studio a </a:t>
            </a:r>
            <a:r>
              <a:rPr lang="en-US" sz="3200" b="1" i="1" dirty="0" err="1">
                <a:solidFill>
                  <a:schemeClr val="bg1"/>
                </a:solidFill>
              </a:rPr>
              <a:t>nuestras</a:t>
            </a:r>
            <a:r>
              <a:rPr lang="en-US" sz="3200" b="1" i="1" dirty="0">
                <a:solidFill>
                  <a:schemeClr val="bg1"/>
                </a:solidFill>
              </a:rPr>
              <a:t> Bases de </a:t>
            </a:r>
            <a:r>
              <a:rPr lang="en-US" sz="3200" b="1" i="1" dirty="0" err="1">
                <a:solidFill>
                  <a:schemeClr val="bg1"/>
                </a:solidFill>
              </a:rPr>
              <a:t>datos</a:t>
            </a:r>
            <a:r>
              <a:rPr lang="en-US" sz="3200" b="1" i="1" dirty="0">
                <a:solidFill>
                  <a:schemeClr val="bg1"/>
                </a:solidFill>
              </a:rPr>
              <a:t> SQL Server</a:t>
            </a:r>
          </a:p>
        </p:txBody>
      </p:sp>
    </p:spTree>
    <p:extLst>
      <p:ext uri="{BB962C8B-B14F-4D97-AF65-F5344CB8AC3E}">
        <p14:creationId xmlns:p14="http://schemas.microsoft.com/office/powerpoint/2010/main" val="150350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73;p35">
            <a:extLst>
              <a:ext uri="{FF2B5EF4-FFF2-40B4-BE49-F238E27FC236}">
                <a16:creationId xmlns:a16="http://schemas.microsoft.com/office/drawing/2014/main" id="{55DC241C-A2A5-4F4D-933A-9AB0F81B36EE}"/>
              </a:ext>
            </a:extLst>
          </p:cNvPr>
          <p:cNvSpPr txBox="1">
            <a:spLocks/>
          </p:cNvSpPr>
          <p:nvPr/>
        </p:nvSpPr>
        <p:spPr>
          <a:xfrm>
            <a:off x="796953" y="1602360"/>
            <a:ext cx="9638951" cy="3036752"/>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8800" b="1" dirty="0">
                <a:solidFill>
                  <a:schemeClr val="bg1"/>
                </a:solidFill>
                <a:effectLst>
                  <a:outerShdw blurRad="38100" dist="38100" dir="2700000" algn="tl">
                    <a:srgbClr val="000000">
                      <a:alpha val="43137"/>
                    </a:srgbClr>
                  </a:outerShdw>
                </a:effectLst>
              </a:rPr>
              <a:t>Let´s do it!</a:t>
            </a:r>
          </a:p>
        </p:txBody>
      </p:sp>
    </p:spTree>
    <p:extLst>
      <p:ext uri="{BB962C8B-B14F-4D97-AF65-F5344CB8AC3E}">
        <p14:creationId xmlns:p14="http://schemas.microsoft.com/office/powerpoint/2010/main" val="185142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73;p35">
            <a:extLst>
              <a:ext uri="{FF2B5EF4-FFF2-40B4-BE49-F238E27FC236}">
                <a16:creationId xmlns:a16="http://schemas.microsoft.com/office/drawing/2014/main" id="{1AD8D2E1-E37E-4E45-B2AB-67376BF34C66}"/>
              </a:ext>
            </a:extLst>
          </p:cNvPr>
          <p:cNvSpPr txBox="1">
            <a:spLocks/>
          </p:cNvSpPr>
          <p:nvPr/>
        </p:nvSpPr>
        <p:spPr>
          <a:xfrm>
            <a:off x="-427280" y="989901"/>
            <a:ext cx="8891772" cy="3162649"/>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8800" b="1" dirty="0">
                <a:solidFill>
                  <a:schemeClr val="bg1"/>
                </a:solidFill>
                <a:effectLst>
                  <a:outerShdw blurRad="38100" dist="38100" dir="2700000" algn="tl">
                    <a:srgbClr val="000000">
                      <a:alpha val="43137"/>
                    </a:srgbClr>
                  </a:outerShdw>
                </a:effectLst>
              </a:rPr>
              <a:t>Demo</a:t>
            </a:r>
            <a:br>
              <a:rPr lang="en-US" sz="8800" b="1" dirty="0">
                <a:solidFill>
                  <a:schemeClr val="bg1"/>
                </a:solidFill>
                <a:effectLst>
                  <a:outerShdw blurRad="38100" dist="38100" dir="2700000" algn="tl">
                    <a:srgbClr val="000000">
                      <a:alpha val="43137"/>
                    </a:srgbClr>
                  </a:outerShdw>
                </a:effectLst>
              </a:rPr>
            </a:br>
            <a:r>
              <a:rPr lang="en-US" sz="8800" b="1" dirty="0">
                <a:solidFill>
                  <a:schemeClr val="bg1"/>
                </a:solidFill>
                <a:effectLst>
                  <a:outerShdw blurRad="38100" dist="38100" dir="2700000" algn="tl">
                    <a:srgbClr val="000000">
                      <a:alpha val="43137"/>
                    </a:srgbClr>
                  </a:outerShdw>
                </a:effectLst>
              </a:rPr>
              <a:t>Visual Studio</a:t>
            </a:r>
          </a:p>
        </p:txBody>
      </p:sp>
    </p:spTree>
    <p:extLst>
      <p:ext uri="{BB962C8B-B14F-4D97-AF65-F5344CB8AC3E}">
        <p14:creationId xmlns:p14="http://schemas.microsoft.com/office/powerpoint/2010/main" val="302748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5374-D713-47DA-B557-49B58B8B05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4F9134-1E7E-4BBA-8DF1-9D0F7AE2839E}"/>
              </a:ext>
            </a:extLst>
          </p:cNvPr>
          <p:cNvSpPr>
            <a:spLocks noGrp="1"/>
          </p:cNvSpPr>
          <p:nvPr>
            <p:ph idx="1"/>
          </p:nvPr>
        </p:nvSpPr>
        <p:spPr>
          <a:xfrm>
            <a:off x="838200" y="478172"/>
            <a:ext cx="10515600" cy="5698791"/>
          </a:xfrm>
        </p:spPr>
        <p:txBody>
          <a:bodyPr/>
          <a:lstStyle/>
          <a:p>
            <a:pPr marL="0" indent="0" algn="ctr">
              <a:buNone/>
            </a:pPr>
            <a:r>
              <a:rPr lang="en-US" sz="4400" b="1" dirty="0" err="1">
                <a:solidFill>
                  <a:schemeClr val="bg1"/>
                </a:solidFill>
              </a:rPr>
              <a:t>Extendiendo</a:t>
            </a:r>
            <a:r>
              <a:rPr lang="en-US" sz="4400" b="1" dirty="0">
                <a:solidFill>
                  <a:schemeClr val="bg1"/>
                </a:solidFill>
              </a:rPr>
              <a:t> Unit Testing - </a:t>
            </a:r>
            <a:r>
              <a:rPr lang="en-US" sz="4400" b="1" dirty="0" err="1">
                <a:solidFill>
                  <a:schemeClr val="bg1"/>
                </a:solidFill>
              </a:rPr>
              <a:t>SQLEasyUnitTest</a:t>
            </a:r>
            <a:r>
              <a:rPr lang="en-US" sz="4400" b="1" dirty="0">
                <a:solidFill>
                  <a:schemeClr val="bg1"/>
                </a:solidFill>
              </a:rPr>
              <a:t> Framework</a:t>
            </a:r>
          </a:p>
          <a:p>
            <a:endParaRPr lang="en-US" sz="4400" b="1" dirty="0">
              <a:solidFill>
                <a:schemeClr val="bg1"/>
              </a:solidFill>
            </a:endParaRPr>
          </a:p>
          <a:p>
            <a:pPr marL="0" indent="0">
              <a:buNone/>
            </a:pPr>
            <a:r>
              <a:rPr lang="en-US" sz="4400" dirty="0">
                <a:solidFill>
                  <a:schemeClr val="bg1"/>
                </a:solidFill>
              </a:rPr>
              <a:t>Que es </a:t>
            </a:r>
            <a:r>
              <a:rPr lang="en-US" sz="4400" b="1" dirty="0" err="1">
                <a:solidFill>
                  <a:schemeClr val="bg1"/>
                </a:solidFill>
              </a:rPr>
              <a:t>SQLEasyUnitTest</a:t>
            </a:r>
            <a:r>
              <a:rPr lang="en-US" sz="4400" dirty="0">
                <a:solidFill>
                  <a:schemeClr val="bg1"/>
                </a:solidFill>
              </a:rPr>
              <a:t> framework? Es una extension </a:t>
            </a:r>
            <a:r>
              <a:rPr lang="en-US" sz="4400" dirty="0" err="1">
                <a:solidFill>
                  <a:schemeClr val="bg1"/>
                </a:solidFill>
              </a:rPr>
              <a:t>basada</a:t>
            </a:r>
            <a:r>
              <a:rPr lang="en-US" sz="4400" dirty="0">
                <a:solidFill>
                  <a:schemeClr val="bg1"/>
                </a:solidFill>
              </a:rPr>
              <a:t> </a:t>
            </a:r>
            <a:r>
              <a:rPr lang="en-US" sz="4400" dirty="0" err="1">
                <a:solidFill>
                  <a:schemeClr val="bg1"/>
                </a:solidFill>
              </a:rPr>
              <a:t>en</a:t>
            </a:r>
            <a:r>
              <a:rPr lang="en-US" sz="4400" dirty="0">
                <a:solidFill>
                  <a:schemeClr val="bg1"/>
                </a:solidFill>
              </a:rPr>
              <a:t> Visual Studio Unit Testing, </a:t>
            </a:r>
            <a:r>
              <a:rPr lang="en-US" sz="4400" dirty="0" err="1">
                <a:solidFill>
                  <a:schemeClr val="bg1"/>
                </a:solidFill>
              </a:rPr>
              <a:t>este</a:t>
            </a:r>
            <a:r>
              <a:rPr lang="en-US" sz="4400" dirty="0">
                <a:solidFill>
                  <a:schemeClr val="bg1"/>
                </a:solidFill>
              </a:rPr>
              <a:t> es un framework que ha </a:t>
            </a:r>
            <a:r>
              <a:rPr lang="en-US" sz="4400" dirty="0" err="1">
                <a:solidFill>
                  <a:schemeClr val="bg1"/>
                </a:solidFill>
              </a:rPr>
              <a:t>sido</a:t>
            </a:r>
            <a:r>
              <a:rPr lang="en-US" sz="4400" dirty="0">
                <a:solidFill>
                  <a:schemeClr val="bg1"/>
                </a:solidFill>
              </a:rPr>
              <a:t> </a:t>
            </a:r>
            <a:r>
              <a:rPr lang="en-US" sz="4400" dirty="0" err="1">
                <a:solidFill>
                  <a:schemeClr val="bg1"/>
                </a:solidFill>
              </a:rPr>
              <a:t>desarrollado</a:t>
            </a:r>
            <a:r>
              <a:rPr lang="en-US" sz="4400" dirty="0">
                <a:solidFill>
                  <a:schemeClr val="bg1"/>
                </a:solidFill>
              </a:rPr>
              <a:t> </a:t>
            </a:r>
            <a:r>
              <a:rPr lang="en-US" sz="4400" dirty="0" err="1">
                <a:solidFill>
                  <a:schemeClr val="bg1"/>
                </a:solidFill>
              </a:rPr>
              <a:t>pensando</a:t>
            </a:r>
            <a:r>
              <a:rPr lang="en-US" sz="4400" dirty="0">
                <a:solidFill>
                  <a:schemeClr val="bg1"/>
                </a:solidFill>
              </a:rPr>
              <a:t> </a:t>
            </a:r>
            <a:r>
              <a:rPr lang="en-US" sz="4400" dirty="0" err="1">
                <a:solidFill>
                  <a:schemeClr val="bg1"/>
                </a:solidFill>
              </a:rPr>
              <a:t>en</a:t>
            </a:r>
            <a:r>
              <a:rPr lang="en-US" sz="4400" dirty="0">
                <a:solidFill>
                  <a:schemeClr val="bg1"/>
                </a:solidFill>
              </a:rPr>
              <a:t> los </a:t>
            </a:r>
            <a:r>
              <a:rPr lang="en-US" sz="4400" dirty="0" err="1">
                <a:solidFill>
                  <a:schemeClr val="bg1"/>
                </a:solidFill>
              </a:rPr>
              <a:t>profesionales</a:t>
            </a:r>
            <a:r>
              <a:rPr lang="en-US" sz="4400" dirty="0">
                <a:solidFill>
                  <a:schemeClr val="bg1"/>
                </a:solidFill>
              </a:rPr>
              <a:t> de BD y </a:t>
            </a:r>
            <a:r>
              <a:rPr lang="en-US" sz="4400" dirty="0" err="1">
                <a:solidFill>
                  <a:schemeClr val="bg1"/>
                </a:solidFill>
              </a:rPr>
              <a:t>desarrolladores</a:t>
            </a:r>
            <a:r>
              <a:rPr lang="en-US" sz="4400" dirty="0">
                <a:solidFill>
                  <a:schemeClr val="bg1"/>
                </a:solidFill>
              </a:rPr>
              <a:t> Full Stack.</a:t>
            </a:r>
          </a:p>
          <a:p>
            <a:endParaRPr lang="en-US" dirty="0"/>
          </a:p>
        </p:txBody>
      </p:sp>
    </p:spTree>
    <p:extLst>
      <p:ext uri="{BB962C8B-B14F-4D97-AF65-F5344CB8AC3E}">
        <p14:creationId xmlns:p14="http://schemas.microsoft.com/office/powerpoint/2010/main" val="206782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5374-D713-47DA-B557-49B58B8B050E}"/>
              </a:ext>
            </a:extLst>
          </p:cNvPr>
          <p:cNvSpPr>
            <a:spLocks noGrp="1"/>
          </p:cNvSpPr>
          <p:nvPr>
            <p:ph type="title"/>
          </p:nvPr>
        </p:nvSpPr>
        <p:spPr>
          <a:xfrm>
            <a:off x="838200" y="365125"/>
            <a:ext cx="10515600" cy="1321061"/>
          </a:xfrm>
        </p:spPr>
        <p:txBody>
          <a:bodyPr>
            <a:normAutofit fontScale="90000"/>
          </a:bodyPr>
          <a:lstStyle/>
          <a:p>
            <a:r>
              <a:rPr lang="en-US" sz="4900" b="1" dirty="0" err="1">
                <a:solidFill>
                  <a:schemeClr val="bg1"/>
                </a:solidFill>
              </a:rPr>
              <a:t>Extendiendo</a:t>
            </a:r>
            <a:r>
              <a:rPr lang="en-US" sz="4900" b="1" dirty="0">
                <a:solidFill>
                  <a:schemeClr val="bg1"/>
                </a:solidFill>
              </a:rPr>
              <a:t> Unit Testing - </a:t>
            </a:r>
            <a:r>
              <a:rPr lang="en-US" sz="4900" b="1" dirty="0" err="1">
                <a:solidFill>
                  <a:schemeClr val="bg1"/>
                </a:solidFill>
              </a:rPr>
              <a:t>SQLUnitTesting</a:t>
            </a:r>
            <a:r>
              <a:rPr lang="en-US" sz="4900" b="1" dirty="0">
                <a:solidFill>
                  <a:schemeClr val="bg1"/>
                </a:solidFill>
              </a:rPr>
              <a:t> Framework</a:t>
            </a:r>
            <a:br>
              <a:rPr lang="en-US" b="1" u="sng" dirty="0">
                <a:solidFill>
                  <a:schemeClr val="bg1"/>
                </a:solidFill>
                <a:effectLst>
                  <a:outerShdw blurRad="38100" dist="38100" dir="2700000" algn="tl">
                    <a:srgbClr val="000000">
                      <a:alpha val="43137"/>
                    </a:srgbClr>
                  </a:outerShdw>
                </a:effectLst>
                <a:ea typeface="Muli"/>
                <a:cs typeface="Muli"/>
                <a:sym typeface="Muli"/>
              </a:rPr>
            </a:br>
            <a:endParaRPr lang="en-US" dirty="0"/>
          </a:p>
        </p:txBody>
      </p:sp>
      <p:pic>
        <p:nvPicPr>
          <p:cNvPr id="5" name="Picture 4">
            <a:extLst>
              <a:ext uri="{FF2B5EF4-FFF2-40B4-BE49-F238E27FC236}">
                <a16:creationId xmlns:a16="http://schemas.microsoft.com/office/drawing/2014/main" id="{954DD68E-D3B8-46B2-BFEF-56D0CA8057B7}"/>
              </a:ext>
            </a:extLst>
          </p:cNvPr>
          <p:cNvPicPr>
            <a:picLocks noChangeAspect="1"/>
          </p:cNvPicPr>
          <p:nvPr/>
        </p:nvPicPr>
        <p:blipFill>
          <a:blip r:embed="rId2"/>
          <a:stretch>
            <a:fillRect/>
          </a:stretch>
        </p:blipFill>
        <p:spPr>
          <a:xfrm>
            <a:off x="6554597" y="1686185"/>
            <a:ext cx="4904763" cy="4132337"/>
          </a:xfrm>
          <a:prstGeom prst="rect">
            <a:avLst/>
          </a:prstGeom>
        </p:spPr>
      </p:pic>
      <p:pic>
        <p:nvPicPr>
          <p:cNvPr id="6" name="Picture 5">
            <a:extLst>
              <a:ext uri="{FF2B5EF4-FFF2-40B4-BE49-F238E27FC236}">
                <a16:creationId xmlns:a16="http://schemas.microsoft.com/office/drawing/2014/main" id="{63CE836D-4265-4FD3-AB8A-B2360EFBF7E3}"/>
              </a:ext>
            </a:extLst>
          </p:cNvPr>
          <p:cNvPicPr>
            <a:picLocks noChangeAspect="1"/>
          </p:cNvPicPr>
          <p:nvPr/>
        </p:nvPicPr>
        <p:blipFill>
          <a:blip r:embed="rId3"/>
          <a:stretch>
            <a:fillRect/>
          </a:stretch>
        </p:blipFill>
        <p:spPr>
          <a:xfrm>
            <a:off x="940773" y="2190352"/>
            <a:ext cx="3802461" cy="2306707"/>
          </a:xfrm>
          <a:prstGeom prst="rect">
            <a:avLst/>
          </a:prstGeom>
        </p:spPr>
      </p:pic>
      <p:sp>
        <p:nvSpPr>
          <p:cNvPr id="7" name="Rectangle 6">
            <a:extLst>
              <a:ext uri="{FF2B5EF4-FFF2-40B4-BE49-F238E27FC236}">
                <a16:creationId xmlns:a16="http://schemas.microsoft.com/office/drawing/2014/main" id="{56555F67-36D4-4292-9221-C04AF7E8DCB4}"/>
              </a:ext>
            </a:extLst>
          </p:cNvPr>
          <p:cNvSpPr/>
          <p:nvPr/>
        </p:nvSpPr>
        <p:spPr>
          <a:xfrm>
            <a:off x="623580" y="6123543"/>
            <a:ext cx="7320793" cy="369332"/>
          </a:xfrm>
          <a:prstGeom prst="rect">
            <a:avLst/>
          </a:prstGeom>
        </p:spPr>
        <p:txBody>
          <a:bodyPr wrap="square">
            <a:spAutoFit/>
          </a:bodyPr>
          <a:lstStyle/>
          <a:p>
            <a:pPr algn="just"/>
            <a:r>
              <a:rPr lang="en-US" b="1" dirty="0">
                <a:solidFill>
                  <a:schemeClr val="bg1"/>
                </a:solidFill>
              </a:rPr>
              <a:t>https://github.com/SimpleSqlUnitTesting/SimpleSqlUnitTesting</a:t>
            </a:r>
          </a:p>
        </p:txBody>
      </p:sp>
    </p:spTree>
    <p:extLst>
      <p:ext uri="{BB962C8B-B14F-4D97-AF65-F5344CB8AC3E}">
        <p14:creationId xmlns:p14="http://schemas.microsoft.com/office/powerpoint/2010/main" val="3273473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73;p35">
            <a:extLst>
              <a:ext uri="{FF2B5EF4-FFF2-40B4-BE49-F238E27FC236}">
                <a16:creationId xmlns:a16="http://schemas.microsoft.com/office/drawing/2014/main" id="{1AD8D2E1-E37E-4E45-B2AB-67376BF34C66}"/>
              </a:ext>
            </a:extLst>
          </p:cNvPr>
          <p:cNvSpPr txBox="1">
            <a:spLocks/>
          </p:cNvSpPr>
          <p:nvPr/>
        </p:nvSpPr>
        <p:spPr>
          <a:xfrm>
            <a:off x="68020" y="1123251"/>
            <a:ext cx="8891772" cy="3162649"/>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8800" b="1" dirty="0">
                <a:solidFill>
                  <a:schemeClr val="bg1"/>
                </a:solidFill>
                <a:effectLst>
                  <a:outerShdw blurRad="38100" dist="38100" dir="2700000" algn="tl">
                    <a:srgbClr val="000000">
                      <a:alpha val="43137"/>
                    </a:srgbClr>
                  </a:outerShdw>
                </a:effectLst>
              </a:rPr>
              <a:t>Demo</a:t>
            </a:r>
            <a:br>
              <a:rPr lang="en-US" sz="8800" b="1" dirty="0">
                <a:solidFill>
                  <a:schemeClr val="bg1"/>
                </a:solidFill>
                <a:effectLst>
                  <a:outerShdw blurRad="38100" dist="38100" dir="2700000" algn="tl">
                    <a:srgbClr val="000000">
                      <a:alpha val="43137"/>
                    </a:srgbClr>
                  </a:outerShdw>
                </a:effectLst>
              </a:rPr>
            </a:br>
            <a:r>
              <a:rPr lang="en-US" sz="8800" b="1" dirty="0">
                <a:solidFill>
                  <a:schemeClr val="bg1"/>
                </a:solidFill>
                <a:effectLst>
                  <a:outerShdw blurRad="38100" dist="38100" dir="2700000" algn="tl">
                    <a:srgbClr val="000000">
                      <a:alpha val="43137"/>
                    </a:srgbClr>
                  </a:outerShdw>
                </a:effectLst>
              </a:rPr>
              <a:t>SQL - </a:t>
            </a:r>
            <a:r>
              <a:rPr lang="en-US" sz="8800" b="1" dirty="0" err="1">
                <a:solidFill>
                  <a:schemeClr val="bg1"/>
                </a:solidFill>
                <a:effectLst>
                  <a:outerShdw blurRad="38100" dist="38100" dir="2700000" algn="tl">
                    <a:srgbClr val="000000">
                      <a:alpha val="43137"/>
                    </a:srgbClr>
                  </a:outerShdw>
                </a:effectLst>
              </a:rPr>
              <a:t>UnitTesting</a:t>
            </a:r>
            <a:endParaRPr lang="en-US" sz="8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5574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i2.wp.com/www.iamondemand.com/wp-content/uploads/2015/03/deliver-continuously1.png?zoom=2">
            <a:extLst>
              <a:ext uri="{FF2B5EF4-FFF2-40B4-BE49-F238E27FC236}">
                <a16:creationId xmlns:a16="http://schemas.microsoft.com/office/drawing/2014/main" id="{314AE946-FB0E-4D18-974E-7C85E3F57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65" y="775925"/>
            <a:ext cx="9965309" cy="547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97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C8687F7-A55F-4407-93C3-A520CD8CA544}"/>
              </a:ext>
            </a:extLst>
          </p:cNvPr>
          <p:cNvSpPr txBox="1">
            <a:spLocks/>
          </p:cNvSpPr>
          <p:nvPr/>
        </p:nvSpPr>
        <p:spPr>
          <a:xfrm>
            <a:off x="150308" y="1333849"/>
            <a:ext cx="11543945" cy="514245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algn="just"/>
            <a:r>
              <a:rPr lang="en-GB" altLang="es-ES_tradnl" sz="3600" dirty="0">
                <a:solidFill>
                  <a:schemeClr val="bg1"/>
                </a:solidFill>
                <a:latin typeface="+mn-lt"/>
              </a:rPr>
              <a:t>Los </a:t>
            </a:r>
            <a:r>
              <a:rPr lang="en-GB" altLang="es-ES_tradnl" sz="3600" dirty="0" err="1">
                <a:solidFill>
                  <a:schemeClr val="bg1"/>
                </a:solidFill>
                <a:latin typeface="+mn-lt"/>
              </a:rPr>
              <a:t>objetos</a:t>
            </a:r>
            <a:r>
              <a:rPr lang="en-GB" altLang="es-ES_tradnl" sz="3600" dirty="0">
                <a:solidFill>
                  <a:schemeClr val="bg1"/>
                </a:solidFill>
                <a:latin typeface="+mn-lt"/>
              </a:rPr>
              <a:t> de </a:t>
            </a:r>
            <a:r>
              <a:rPr lang="en-GB" altLang="es-ES_tradnl" sz="3600" dirty="0" err="1">
                <a:solidFill>
                  <a:schemeClr val="bg1"/>
                </a:solidFill>
                <a:latin typeface="+mn-lt"/>
              </a:rPr>
              <a:t>nuestras</a:t>
            </a:r>
            <a:r>
              <a:rPr lang="en-GB" altLang="es-ES_tradnl" sz="3600" dirty="0">
                <a:solidFill>
                  <a:schemeClr val="bg1"/>
                </a:solidFill>
                <a:latin typeface="+mn-lt"/>
              </a:rPr>
              <a:t> BD son </a:t>
            </a:r>
            <a:r>
              <a:rPr lang="en-GB" altLang="es-ES_tradnl" sz="3600" dirty="0" err="1">
                <a:solidFill>
                  <a:schemeClr val="bg1"/>
                </a:solidFill>
                <a:latin typeface="+mn-lt"/>
              </a:rPr>
              <a:t>parte</a:t>
            </a:r>
            <a:r>
              <a:rPr lang="en-GB" altLang="es-ES_tradnl" sz="3600" dirty="0">
                <a:solidFill>
                  <a:schemeClr val="bg1"/>
                </a:solidFill>
                <a:latin typeface="+mn-lt"/>
              </a:rPr>
              <a:t> de </a:t>
            </a:r>
            <a:r>
              <a:rPr lang="en-GB" altLang="es-ES_tradnl" sz="3600" dirty="0" err="1">
                <a:solidFill>
                  <a:schemeClr val="bg1"/>
                </a:solidFill>
                <a:latin typeface="+mn-lt"/>
              </a:rPr>
              <a:t>nuestro</a:t>
            </a:r>
            <a:r>
              <a:rPr lang="en-GB" altLang="es-ES_tradnl" sz="3600" dirty="0">
                <a:solidFill>
                  <a:schemeClr val="bg1"/>
                </a:solidFill>
                <a:latin typeface="+mn-lt"/>
              </a:rPr>
              <a:t> software, por lo tanto, no hay </a:t>
            </a:r>
            <a:r>
              <a:rPr lang="en-GB" altLang="es-ES_tradnl" sz="3600" dirty="0" err="1">
                <a:solidFill>
                  <a:schemeClr val="bg1"/>
                </a:solidFill>
                <a:latin typeface="+mn-lt"/>
              </a:rPr>
              <a:t>argumento</a:t>
            </a:r>
            <a:r>
              <a:rPr lang="en-GB" altLang="es-ES_tradnl" sz="3600" dirty="0">
                <a:solidFill>
                  <a:schemeClr val="bg1"/>
                </a:solidFill>
                <a:latin typeface="+mn-lt"/>
              </a:rPr>
              <a:t> para NO </a:t>
            </a:r>
            <a:r>
              <a:rPr lang="en-GB" altLang="es-ES_tradnl" sz="3600" dirty="0" err="1">
                <a:solidFill>
                  <a:schemeClr val="bg1"/>
                </a:solidFill>
                <a:latin typeface="+mn-lt"/>
              </a:rPr>
              <a:t>probarlos</a:t>
            </a:r>
            <a:r>
              <a:rPr lang="en-GB" altLang="es-ES_tradnl" sz="3600" dirty="0">
                <a:solidFill>
                  <a:schemeClr val="bg1"/>
                </a:solidFill>
                <a:latin typeface="+mn-lt"/>
              </a:rPr>
              <a:t>.</a:t>
            </a:r>
          </a:p>
          <a:p>
            <a:pPr marL="139700" indent="0" algn="just">
              <a:buNone/>
            </a:pPr>
            <a:endParaRPr lang="en-GB" altLang="es-ES_tradnl" sz="3600" dirty="0">
              <a:solidFill>
                <a:schemeClr val="bg1"/>
              </a:solidFill>
              <a:latin typeface="+mn-lt"/>
            </a:endParaRPr>
          </a:p>
          <a:p>
            <a:pPr algn="just"/>
            <a:r>
              <a:rPr lang="en-GB" altLang="es-ES_tradnl" sz="3600" dirty="0">
                <a:solidFill>
                  <a:schemeClr val="bg1"/>
                </a:solidFill>
                <a:latin typeface="+mn-lt"/>
              </a:rPr>
              <a:t>Los Test </a:t>
            </a:r>
            <a:r>
              <a:rPr lang="en-GB" altLang="es-ES_tradnl" sz="3600" dirty="0" err="1">
                <a:solidFill>
                  <a:schemeClr val="bg1"/>
                </a:solidFill>
                <a:latin typeface="+mn-lt"/>
              </a:rPr>
              <a:t>Unitarios</a:t>
            </a:r>
            <a:r>
              <a:rPr lang="en-GB" altLang="es-ES_tradnl" sz="3600" dirty="0">
                <a:solidFill>
                  <a:schemeClr val="bg1"/>
                </a:solidFill>
                <a:latin typeface="+mn-lt"/>
              </a:rPr>
              <a:t> </a:t>
            </a:r>
            <a:r>
              <a:rPr lang="en-GB" altLang="es-ES_tradnl" sz="3600" dirty="0" err="1">
                <a:solidFill>
                  <a:schemeClr val="bg1"/>
                </a:solidFill>
                <a:latin typeface="+mn-lt"/>
              </a:rPr>
              <a:t>representan</a:t>
            </a:r>
            <a:r>
              <a:rPr lang="en-GB" altLang="es-ES_tradnl" sz="3600" dirty="0">
                <a:solidFill>
                  <a:schemeClr val="bg1"/>
                </a:solidFill>
                <a:latin typeface="+mn-lt"/>
              </a:rPr>
              <a:t> una </a:t>
            </a:r>
            <a:r>
              <a:rPr lang="en-GB" altLang="es-ES_tradnl" sz="3600" dirty="0" err="1">
                <a:solidFill>
                  <a:schemeClr val="bg1"/>
                </a:solidFill>
                <a:latin typeface="+mn-lt"/>
              </a:rPr>
              <a:t>manera</a:t>
            </a:r>
            <a:r>
              <a:rPr lang="en-GB" altLang="es-ES_tradnl" sz="3600" dirty="0">
                <a:solidFill>
                  <a:schemeClr val="bg1"/>
                </a:solidFill>
                <a:latin typeface="+mn-lt"/>
              </a:rPr>
              <a:t> </a:t>
            </a:r>
            <a:r>
              <a:rPr lang="en-GB" altLang="es-ES_tradnl" sz="3600" dirty="0" err="1">
                <a:solidFill>
                  <a:schemeClr val="bg1"/>
                </a:solidFill>
                <a:latin typeface="+mn-lt"/>
              </a:rPr>
              <a:t>valiosa</a:t>
            </a:r>
            <a:r>
              <a:rPr lang="en-GB" altLang="es-ES_tradnl" sz="3600" dirty="0">
                <a:solidFill>
                  <a:schemeClr val="bg1"/>
                </a:solidFill>
                <a:latin typeface="+mn-lt"/>
              </a:rPr>
              <a:t> de </a:t>
            </a:r>
            <a:r>
              <a:rPr lang="en-GB" altLang="es-ES_tradnl" sz="3600" dirty="0" err="1">
                <a:solidFill>
                  <a:schemeClr val="bg1"/>
                </a:solidFill>
                <a:latin typeface="+mn-lt"/>
              </a:rPr>
              <a:t>documentar</a:t>
            </a:r>
            <a:r>
              <a:rPr lang="en-GB" altLang="es-ES_tradnl" sz="3600" dirty="0">
                <a:solidFill>
                  <a:schemeClr val="bg1"/>
                </a:solidFill>
                <a:latin typeface="+mn-lt"/>
              </a:rPr>
              <a:t> </a:t>
            </a:r>
            <a:r>
              <a:rPr lang="en-GB" altLang="es-ES_tradnl" sz="3600" dirty="0" err="1">
                <a:solidFill>
                  <a:schemeClr val="bg1"/>
                </a:solidFill>
                <a:latin typeface="+mn-lt"/>
              </a:rPr>
              <a:t>nuestros</a:t>
            </a:r>
            <a:r>
              <a:rPr lang="en-GB" altLang="es-ES_tradnl" sz="3600" dirty="0">
                <a:solidFill>
                  <a:schemeClr val="bg1"/>
                </a:solidFill>
                <a:latin typeface="+mn-lt"/>
              </a:rPr>
              <a:t> </a:t>
            </a:r>
            <a:r>
              <a:rPr lang="en-GB" altLang="es-ES_tradnl" sz="3600" dirty="0" err="1">
                <a:solidFill>
                  <a:schemeClr val="bg1"/>
                </a:solidFill>
                <a:latin typeface="+mn-lt"/>
              </a:rPr>
              <a:t>objetos</a:t>
            </a:r>
            <a:r>
              <a:rPr lang="en-GB" altLang="es-ES_tradnl" sz="3600" dirty="0">
                <a:solidFill>
                  <a:schemeClr val="bg1"/>
                </a:solidFill>
                <a:latin typeface="+mn-lt"/>
              </a:rPr>
              <a:t> de BD.</a:t>
            </a:r>
          </a:p>
          <a:p>
            <a:pPr marL="139700" indent="0" algn="just">
              <a:buNone/>
            </a:pPr>
            <a:endParaRPr lang="en-GB" altLang="es-ES_tradnl" sz="3600" dirty="0">
              <a:solidFill>
                <a:schemeClr val="bg1"/>
              </a:solidFill>
              <a:latin typeface="+mn-lt"/>
            </a:endParaRPr>
          </a:p>
          <a:p>
            <a:pPr algn="just"/>
            <a:r>
              <a:rPr lang="en-GB" altLang="es-ES_tradnl" sz="3600" dirty="0">
                <a:solidFill>
                  <a:schemeClr val="bg1"/>
                </a:solidFill>
                <a:latin typeface="+mn-lt"/>
              </a:rPr>
              <a:t>Unit Testing es un </a:t>
            </a:r>
            <a:r>
              <a:rPr lang="en-GB" altLang="es-ES_tradnl" sz="3600" dirty="0" err="1">
                <a:solidFill>
                  <a:schemeClr val="bg1"/>
                </a:solidFill>
                <a:latin typeface="+mn-lt"/>
              </a:rPr>
              <a:t>mecanismo</a:t>
            </a:r>
            <a:r>
              <a:rPr lang="en-GB" altLang="es-ES_tradnl" sz="3600" dirty="0">
                <a:solidFill>
                  <a:schemeClr val="bg1"/>
                </a:solidFill>
                <a:latin typeface="+mn-lt"/>
              </a:rPr>
              <a:t> que </a:t>
            </a:r>
            <a:r>
              <a:rPr lang="en-GB" altLang="es-ES_tradnl" sz="3600" dirty="0" err="1">
                <a:solidFill>
                  <a:schemeClr val="bg1"/>
                </a:solidFill>
                <a:latin typeface="+mn-lt"/>
              </a:rPr>
              <a:t>nos</a:t>
            </a:r>
            <a:r>
              <a:rPr lang="en-GB" altLang="es-ES_tradnl" sz="3600" dirty="0">
                <a:solidFill>
                  <a:schemeClr val="bg1"/>
                </a:solidFill>
                <a:latin typeface="+mn-lt"/>
              </a:rPr>
              <a:t> </a:t>
            </a:r>
            <a:r>
              <a:rPr lang="en-GB" altLang="es-ES_tradnl" sz="3600" dirty="0" err="1">
                <a:solidFill>
                  <a:schemeClr val="bg1"/>
                </a:solidFill>
                <a:latin typeface="+mn-lt"/>
              </a:rPr>
              <a:t>ayuda</a:t>
            </a:r>
            <a:r>
              <a:rPr lang="en-GB" altLang="es-ES_tradnl" sz="3600" dirty="0">
                <a:solidFill>
                  <a:schemeClr val="bg1"/>
                </a:solidFill>
                <a:latin typeface="+mn-lt"/>
              </a:rPr>
              <a:t> a </a:t>
            </a:r>
            <a:r>
              <a:rPr lang="en-GB" altLang="es-ES_tradnl" sz="3600" dirty="0" err="1">
                <a:solidFill>
                  <a:schemeClr val="bg1"/>
                </a:solidFill>
                <a:latin typeface="+mn-lt"/>
              </a:rPr>
              <a:t>mejorar</a:t>
            </a:r>
            <a:r>
              <a:rPr lang="en-GB" altLang="es-ES_tradnl" sz="3600" dirty="0">
                <a:solidFill>
                  <a:schemeClr val="bg1"/>
                </a:solidFill>
                <a:latin typeface="+mn-lt"/>
              </a:rPr>
              <a:t> la forma </a:t>
            </a:r>
            <a:r>
              <a:rPr lang="en-GB" altLang="es-ES_tradnl" sz="3600" dirty="0" err="1">
                <a:solidFill>
                  <a:schemeClr val="bg1"/>
                </a:solidFill>
                <a:latin typeface="+mn-lt"/>
              </a:rPr>
              <a:t>en</a:t>
            </a:r>
            <a:r>
              <a:rPr lang="en-GB" altLang="es-ES_tradnl" sz="3600" dirty="0">
                <a:solidFill>
                  <a:schemeClr val="bg1"/>
                </a:solidFill>
                <a:latin typeface="+mn-lt"/>
              </a:rPr>
              <a:t> que </a:t>
            </a:r>
            <a:r>
              <a:rPr lang="en-GB" altLang="es-ES_tradnl" sz="3600" dirty="0" err="1">
                <a:solidFill>
                  <a:schemeClr val="bg1"/>
                </a:solidFill>
                <a:latin typeface="+mn-lt"/>
              </a:rPr>
              <a:t>desarrollamos</a:t>
            </a:r>
            <a:r>
              <a:rPr lang="en-GB" altLang="es-ES_tradnl" sz="3600" dirty="0">
                <a:solidFill>
                  <a:schemeClr val="bg1"/>
                </a:solidFill>
                <a:latin typeface="+mn-lt"/>
              </a:rPr>
              <a:t> </a:t>
            </a:r>
            <a:r>
              <a:rPr lang="en-GB" altLang="es-ES_tradnl" sz="3600" dirty="0" err="1">
                <a:solidFill>
                  <a:schemeClr val="bg1"/>
                </a:solidFill>
                <a:latin typeface="+mn-lt"/>
              </a:rPr>
              <a:t>nuestro</a:t>
            </a:r>
            <a:r>
              <a:rPr lang="en-GB" altLang="es-ES_tradnl" sz="3600" dirty="0">
                <a:solidFill>
                  <a:schemeClr val="bg1"/>
                </a:solidFill>
                <a:latin typeface="+mn-lt"/>
              </a:rPr>
              <a:t> </a:t>
            </a:r>
            <a:r>
              <a:rPr lang="en-GB" altLang="es-ES_tradnl" sz="3600" dirty="0" err="1">
                <a:solidFill>
                  <a:schemeClr val="bg1"/>
                </a:solidFill>
                <a:latin typeface="+mn-lt"/>
              </a:rPr>
              <a:t>codigo</a:t>
            </a:r>
            <a:r>
              <a:rPr lang="en-GB" altLang="es-ES_tradnl" sz="3600" dirty="0">
                <a:solidFill>
                  <a:schemeClr val="bg1"/>
                </a:solidFill>
                <a:latin typeface="+mn-lt"/>
              </a:rPr>
              <a:t> de BD.</a:t>
            </a:r>
          </a:p>
        </p:txBody>
      </p:sp>
      <p:sp>
        <p:nvSpPr>
          <p:cNvPr id="5" name="Title 37">
            <a:extLst>
              <a:ext uri="{FF2B5EF4-FFF2-40B4-BE49-F238E27FC236}">
                <a16:creationId xmlns:a16="http://schemas.microsoft.com/office/drawing/2014/main" id="{DB1F6650-2A0F-48CE-B347-805D5DD4D7CD}"/>
              </a:ext>
            </a:extLst>
          </p:cNvPr>
          <p:cNvSpPr txBox="1">
            <a:spLocks/>
          </p:cNvSpPr>
          <p:nvPr/>
        </p:nvSpPr>
        <p:spPr>
          <a:xfrm>
            <a:off x="-2187513" y="287696"/>
            <a:ext cx="8480066" cy="61295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i="1" u="sng" dirty="0" err="1">
                <a:solidFill>
                  <a:srgbClr val="00CCFF"/>
                </a:solidFill>
                <a:effectLst>
                  <a:outerShdw blurRad="38100" dist="38100" dir="2700000" algn="tl">
                    <a:srgbClr val="000000">
                      <a:alpha val="43137"/>
                    </a:srgbClr>
                  </a:outerShdw>
                </a:effectLst>
                <a:latin typeface="+mj-lt"/>
              </a:rPr>
              <a:t>Recuerde</a:t>
            </a:r>
            <a:r>
              <a:rPr lang="en-US" sz="4800" b="1" i="1" u="sng" dirty="0">
                <a:solidFill>
                  <a:srgbClr val="00CCFF"/>
                </a:solidFill>
                <a:effectLst>
                  <a:outerShdw blurRad="38100" dist="38100" dir="2700000" algn="tl">
                    <a:srgbClr val="000000">
                      <a:alpha val="43137"/>
                    </a:srgbClr>
                  </a:outerShdw>
                </a:effectLst>
                <a:latin typeface="+mj-lt"/>
              </a:rPr>
              <a:t> …</a:t>
            </a:r>
          </a:p>
        </p:txBody>
      </p:sp>
    </p:spTree>
    <p:extLst>
      <p:ext uri="{BB962C8B-B14F-4D97-AF65-F5344CB8AC3E}">
        <p14:creationId xmlns:p14="http://schemas.microsoft.com/office/powerpoint/2010/main" val="118149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53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28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422244" y="3050787"/>
            <a:ext cx="6176541" cy="627904"/>
          </a:xfrm>
        </p:spPr>
        <p:txBody>
          <a:bodyPr>
            <a:normAutofit fontScale="90000"/>
          </a:bodyPr>
          <a:lstStyle/>
          <a:p>
            <a:r>
              <a:rPr lang="en-US" b="1" dirty="0"/>
              <a:t>Geovanny Hernandez</a:t>
            </a:r>
          </a:p>
        </p:txBody>
      </p:sp>
      <p:sp>
        <p:nvSpPr>
          <p:cNvPr id="45" name="Text Placeholder 44"/>
          <p:cNvSpPr>
            <a:spLocks noGrp="1"/>
          </p:cNvSpPr>
          <p:nvPr>
            <p:ph type="body" sz="quarter" idx="10"/>
          </p:nvPr>
        </p:nvSpPr>
        <p:spPr>
          <a:xfrm>
            <a:off x="1794791" y="3954620"/>
            <a:ext cx="5084112" cy="540913"/>
          </a:xfrm>
        </p:spPr>
        <p:txBody>
          <a:bodyPr/>
          <a:lstStyle/>
          <a:p>
            <a:r>
              <a:rPr lang="en-US" sz="2400" b="1" dirty="0">
                <a:solidFill>
                  <a:schemeClr val="tx1"/>
                </a:solidFill>
              </a:rPr>
              <a:t>DB Engineer - </a:t>
            </a:r>
          </a:p>
        </p:txBody>
      </p:sp>
      <p:sp>
        <p:nvSpPr>
          <p:cNvPr id="150" name="Text Placeholder 149"/>
          <p:cNvSpPr>
            <a:spLocks noGrp="1"/>
          </p:cNvSpPr>
          <p:nvPr>
            <p:ph type="body" sz="quarter" idx="11"/>
          </p:nvPr>
        </p:nvSpPr>
        <p:spPr>
          <a:xfrm>
            <a:off x="8212864" y="928819"/>
            <a:ext cx="2646145" cy="804679"/>
          </a:xfrm>
        </p:spPr>
        <p:txBody>
          <a:bodyPr/>
          <a:lstStyle/>
          <a:p>
            <a:r>
              <a:rPr lang="en-US" b="1" dirty="0">
                <a:solidFill>
                  <a:schemeClr val="accent1">
                    <a:lumMod val="75000"/>
                  </a:schemeClr>
                </a:solidFill>
              </a:rPr>
              <a:t>DB Engineer / MCT</a:t>
            </a:r>
          </a:p>
        </p:txBody>
      </p:sp>
      <p:pic>
        <p:nvPicPr>
          <p:cNvPr id="4" name="Picture Placeholder 3"/>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6549" r="6549"/>
          <a:stretch>
            <a:fillRect/>
          </a:stretch>
        </p:blipFill>
        <p:spPr>
          <a:xfrm>
            <a:off x="2548489" y="928820"/>
            <a:ext cx="1924051" cy="1924049"/>
          </a:xfrm>
        </p:spPr>
      </p:pic>
      <p:sp>
        <p:nvSpPr>
          <p:cNvPr id="152" name="Text Placeholder 151"/>
          <p:cNvSpPr>
            <a:spLocks noGrp="1"/>
          </p:cNvSpPr>
          <p:nvPr>
            <p:ph type="body" sz="quarter" idx="13"/>
          </p:nvPr>
        </p:nvSpPr>
        <p:spPr>
          <a:xfrm>
            <a:off x="7759341" y="1670633"/>
            <a:ext cx="3929500" cy="2004475"/>
          </a:xfrm>
        </p:spPr>
        <p:txBody>
          <a:bodyPr/>
          <a:lstStyle/>
          <a:p>
            <a:pPr algn="just"/>
            <a:r>
              <a:rPr lang="en-US" sz="1600" b="1" dirty="0" err="1">
                <a:solidFill>
                  <a:schemeClr val="tx1"/>
                </a:solidFill>
              </a:rPr>
              <a:t>Ingeniero</a:t>
            </a:r>
            <a:r>
              <a:rPr lang="en-US" sz="1600" b="1" dirty="0">
                <a:solidFill>
                  <a:schemeClr val="tx1"/>
                </a:solidFill>
              </a:rPr>
              <a:t> de Base de </a:t>
            </a:r>
            <a:r>
              <a:rPr lang="en-US" sz="1600" b="1" dirty="0" err="1">
                <a:solidFill>
                  <a:schemeClr val="tx1"/>
                </a:solidFill>
              </a:rPr>
              <a:t>Datos</a:t>
            </a:r>
            <a:r>
              <a:rPr lang="en-US" sz="1600" b="1" dirty="0">
                <a:solidFill>
                  <a:schemeClr val="tx1"/>
                </a:solidFill>
              </a:rPr>
              <a:t> y Microsoft Certified Trainer con </a:t>
            </a:r>
            <a:r>
              <a:rPr lang="en-US" sz="1600" b="1" dirty="0" err="1">
                <a:solidFill>
                  <a:schemeClr val="tx1"/>
                </a:solidFill>
              </a:rPr>
              <a:t>más</a:t>
            </a:r>
            <a:r>
              <a:rPr lang="en-US" sz="1600" b="1" dirty="0">
                <a:solidFill>
                  <a:schemeClr val="tx1"/>
                </a:solidFill>
              </a:rPr>
              <a:t> de </a:t>
            </a:r>
            <a:r>
              <a:rPr lang="en-US" sz="1600" b="1" dirty="0" err="1">
                <a:solidFill>
                  <a:schemeClr val="tx1"/>
                </a:solidFill>
              </a:rPr>
              <a:t>catorce</a:t>
            </a:r>
            <a:r>
              <a:rPr lang="en-US" sz="1600" b="1" dirty="0">
                <a:solidFill>
                  <a:schemeClr val="tx1"/>
                </a:solidFill>
              </a:rPr>
              <a:t> </a:t>
            </a:r>
            <a:r>
              <a:rPr lang="en-US" sz="1600" b="1" dirty="0" err="1">
                <a:solidFill>
                  <a:schemeClr val="tx1"/>
                </a:solidFill>
              </a:rPr>
              <a:t>años</a:t>
            </a:r>
            <a:r>
              <a:rPr lang="en-US" sz="1600" b="1" dirty="0">
                <a:solidFill>
                  <a:schemeClr val="tx1"/>
                </a:solidFill>
              </a:rPr>
              <a:t> de </a:t>
            </a:r>
            <a:r>
              <a:rPr lang="en-US" sz="1600" b="1" dirty="0" err="1">
                <a:solidFill>
                  <a:schemeClr val="tx1"/>
                </a:solidFill>
              </a:rPr>
              <a:t>experiencia</a:t>
            </a:r>
            <a:r>
              <a:rPr lang="en-US" sz="1600" b="1" dirty="0">
                <a:solidFill>
                  <a:schemeClr val="tx1"/>
                </a:solidFill>
              </a:rPr>
              <a:t> </a:t>
            </a:r>
            <a:r>
              <a:rPr lang="en-US" sz="1600" b="1" dirty="0" err="1">
                <a:solidFill>
                  <a:schemeClr val="tx1"/>
                </a:solidFill>
              </a:rPr>
              <a:t>en</a:t>
            </a:r>
            <a:r>
              <a:rPr lang="en-US" sz="1600" b="1" dirty="0">
                <a:solidFill>
                  <a:schemeClr val="tx1"/>
                </a:solidFill>
              </a:rPr>
              <a:t> el Desarrollo de software y un gran </a:t>
            </a:r>
            <a:r>
              <a:rPr lang="en-US" sz="1600" b="1" dirty="0" err="1">
                <a:solidFill>
                  <a:schemeClr val="tx1"/>
                </a:solidFill>
              </a:rPr>
              <a:t>apasiado</a:t>
            </a:r>
            <a:r>
              <a:rPr lang="en-US" sz="1600" b="1" dirty="0">
                <a:solidFill>
                  <a:schemeClr val="tx1"/>
                </a:solidFill>
              </a:rPr>
              <a:t> por </a:t>
            </a:r>
            <a:r>
              <a:rPr lang="en-US" sz="1600" b="1" dirty="0" err="1">
                <a:solidFill>
                  <a:schemeClr val="tx1"/>
                </a:solidFill>
              </a:rPr>
              <a:t>temas</a:t>
            </a:r>
            <a:r>
              <a:rPr lang="en-US" sz="1600" b="1" dirty="0">
                <a:solidFill>
                  <a:schemeClr val="tx1"/>
                </a:solidFill>
              </a:rPr>
              <a:t> </a:t>
            </a:r>
            <a:r>
              <a:rPr lang="en-US" sz="1600" b="1" dirty="0" err="1">
                <a:solidFill>
                  <a:schemeClr val="tx1"/>
                </a:solidFill>
              </a:rPr>
              <a:t>como</a:t>
            </a:r>
            <a:r>
              <a:rPr lang="en-US" sz="1600" b="1" dirty="0">
                <a:solidFill>
                  <a:schemeClr val="tx1"/>
                </a:solidFill>
              </a:rPr>
              <a:t> performance tuning </a:t>
            </a:r>
            <a:r>
              <a:rPr lang="en-US" sz="1600" b="1" dirty="0" err="1">
                <a:solidFill>
                  <a:schemeClr val="tx1"/>
                </a:solidFill>
              </a:rPr>
              <a:t>en</a:t>
            </a:r>
            <a:r>
              <a:rPr lang="en-US" sz="1600" b="1" dirty="0">
                <a:solidFill>
                  <a:schemeClr val="tx1"/>
                </a:solidFill>
              </a:rPr>
              <a:t> Bases de </a:t>
            </a:r>
            <a:r>
              <a:rPr lang="en-US" sz="1600" b="1" dirty="0" err="1">
                <a:solidFill>
                  <a:schemeClr val="tx1"/>
                </a:solidFill>
              </a:rPr>
              <a:t>Datos</a:t>
            </a:r>
            <a:r>
              <a:rPr lang="en-US" sz="1600" b="1" dirty="0">
                <a:solidFill>
                  <a:schemeClr val="tx1"/>
                </a:solidFill>
              </a:rPr>
              <a:t>, Unit Testing y Python.</a:t>
            </a:r>
          </a:p>
        </p:txBody>
      </p:sp>
      <p:sp>
        <p:nvSpPr>
          <p:cNvPr id="154" name="Text Placeholder 153"/>
          <p:cNvSpPr>
            <a:spLocks noGrp="1"/>
          </p:cNvSpPr>
          <p:nvPr>
            <p:ph type="body" sz="quarter" idx="15"/>
          </p:nvPr>
        </p:nvSpPr>
        <p:spPr>
          <a:xfrm>
            <a:off x="7759341" y="4416923"/>
            <a:ext cx="4127860" cy="1199796"/>
          </a:xfrm>
        </p:spPr>
        <p:txBody>
          <a:bodyPr/>
          <a:lstStyle/>
          <a:p>
            <a:pPr algn="just"/>
            <a:r>
              <a:rPr lang="en-US" sz="1600" b="1" dirty="0" err="1">
                <a:solidFill>
                  <a:schemeClr val="tx1"/>
                </a:solidFill>
              </a:rPr>
              <a:t>Originario</a:t>
            </a:r>
            <a:r>
              <a:rPr lang="en-US" sz="1600" b="1" dirty="0">
                <a:solidFill>
                  <a:schemeClr val="tx1"/>
                </a:solidFill>
              </a:rPr>
              <a:t> de Nicaragua(America central) , </a:t>
            </a:r>
            <a:r>
              <a:rPr lang="en-US" sz="1600" b="1" dirty="0" err="1">
                <a:solidFill>
                  <a:schemeClr val="tx1"/>
                </a:solidFill>
              </a:rPr>
              <a:t>en</a:t>
            </a:r>
            <a:r>
              <a:rPr lang="en-US" sz="1600" b="1" dirty="0">
                <a:solidFill>
                  <a:schemeClr val="tx1"/>
                </a:solidFill>
              </a:rPr>
              <a:t> la </a:t>
            </a:r>
            <a:r>
              <a:rPr lang="en-US" sz="1600" b="1" dirty="0" err="1">
                <a:solidFill>
                  <a:schemeClr val="tx1"/>
                </a:solidFill>
              </a:rPr>
              <a:t>actualidad</a:t>
            </a:r>
            <a:r>
              <a:rPr lang="en-US" sz="1600" b="1" dirty="0">
                <a:solidFill>
                  <a:schemeClr val="tx1"/>
                </a:solidFill>
              </a:rPr>
              <a:t> </a:t>
            </a:r>
            <a:r>
              <a:rPr lang="en-US" sz="1600" b="1" dirty="0" err="1">
                <a:solidFill>
                  <a:schemeClr val="tx1"/>
                </a:solidFill>
              </a:rPr>
              <a:t>vive</a:t>
            </a:r>
            <a:r>
              <a:rPr lang="en-US" sz="1600" b="1" dirty="0">
                <a:solidFill>
                  <a:schemeClr val="tx1"/>
                </a:solidFill>
              </a:rPr>
              <a:t> </a:t>
            </a:r>
            <a:r>
              <a:rPr lang="en-US" sz="1600" b="1" dirty="0" err="1">
                <a:solidFill>
                  <a:schemeClr val="tx1"/>
                </a:solidFill>
              </a:rPr>
              <a:t>en</a:t>
            </a:r>
            <a:r>
              <a:rPr lang="en-US" sz="1600" b="1" dirty="0">
                <a:solidFill>
                  <a:schemeClr val="tx1"/>
                </a:solidFill>
              </a:rPr>
              <a:t> Málaga, </a:t>
            </a:r>
            <a:r>
              <a:rPr lang="en-US" sz="1600" b="1" dirty="0" err="1">
                <a:solidFill>
                  <a:schemeClr val="tx1"/>
                </a:solidFill>
              </a:rPr>
              <a:t>España</a:t>
            </a:r>
            <a:r>
              <a:rPr lang="en-US" sz="1600" b="1" dirty="0">
                <a:solidFill>
                  <a:schemeClr val="tx1"/>
                </a:solidFill>
              </a:rPr>
              <a:t> con </a:t>
            </a:r>
            <a:r>
              <a:rPr lang="en-US" sz="1600" b="1" dirty="0" err="1">
                <a:solidFill>
                  <a:schemeClr val="tx1"/>
                </a:solidFill>
              </a:rPr>
              <a:t>su</a:t>
            </a:r>
            <a:r>
              <a:rPr lang="en-US" sz="1600" b="1" dirty="0">
                <a:solidFill>
                  <a:schemeClr val="tx1"/>
                </a:solidFill>
              </a:rPr>
              <a:t> </a:t>
            </a:r>
            <a:r>
              <a:rPr lang="en-US" sz="1600" b="1" dirty="0" err="1">
                <a:solidFill>
                  <a:schemeClr val="tx1"/>
                </a:solidFill>
              </a:rPr>
              <a:t>esposa</a:t>
            </a:r>
            <a:r>
              <a:rPr lang="en-US" sz="1600" b="1" dirty="0">
                <a:solidFill>
                  <a:schemeClr val="tx1"/>
                </a:solidFill>
              </a:rPr>
              <a:t> e </a:t>
            </a:r>
            <a:r>
              <a:rPr lang="en-US" sz="1600" b="1" dirty="0" err="1">
                <a:solidFill>
                  <a:schemeClr val="tx1"/>
                </a:solidFill>
              </a:rPr>
              <a:t>hijos</a:t>
            </a:r>
            <a:r>
              <a:rPr lang="en-US" sz="1600" b="1" dirty="0">
                <a:solidFill>
                  <a:schemeClr val="tx1"/>
                </a:solidFill>
              </a:rPr>
              <a:t>. </a:t>
            </a:r>
          </a:p>
        </p:txBody>
      </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1515221" y="5143337"/>
            <a:ext cx="4483244" cy="372475"/>
          </a:xfrm>
          <a:prstGeom prst="rect">
            <a:avLst/>
          </a:prstGeom>
        </p:spPr>
        <p:txBody>
          <a:bodyPr vert="horz" lIns="121920" tIns="60960" rIns="121920" bIns="6096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67" b="1" dirty="0">
                <a:solidFill>
                  <a:schemeClr val="tx1"/>
                </a:solidFill>
              </a:rPr>
              <a:t>https://www.geohernandez.net/ </a:t>
            </a:r>
            <a:endParaRPr lang="en-US" sz="1867" b="1" i="1" dirty="0">
              <a:solidFill>
                <a:schemeClr val="tx1"/>
              </a:solidFill>
            </a:endParaRPr>
          </a:p>
        </p:txBody>
      </p:sp>
      <p:grpSp>
        <p:nvGrpSpPr>
          <p:cNvPr id="3" name="Group 2">
            <a:extLst>
              <a:ext uri="{FF2B5EF4-FFF2-40B4-BE49-F238E27FC236}">
                <a16:creationId xmlns:a16="http://schemas.microsoft.com/office/drawing/2014/main" id="{D79DC188-2934-4C80-AF0C-CCBECD2DE1AD}"/>
              </a:ext>
            </a:extLst>
          </p:cNvPr>
          <p:cNvGrpSpPr/>
          <p:nvPr/>
        </p:nvGrpSpPr>
        <p:grpSpPr>
          <a:xfrm>
            <a:off x="853139" y="5001246"/>
            <a:ext cx="511525" cy="544121"/>
            <a:chOff x="600814" y="3150619"/>
            <a:chExt cx="229600" cy="229600"/>
          </a:xfrm>
        </p:grpSpPr>
        <p:sp>
          <p:nvSpPr>
            <p:cNvPr id="38" name="Rounded Rectangle 8">
              <a:extLst>
                <a:ext uri="{FF2B5EF4-FFF2-40B4-BE49-F238E27FC236}">
                  <a16:creationId xmlns:a16="http://schemas.microsoft.com/office/drawing/2014/main" id="{C6C89C68-11C0-43F5-9365-62F42761E3DA}"/>
                </a:ext>
              </a:extLst>
            </p:cNvPr>
            <p:cNvSpPr/>
            <p:nvPr/>
          </p:nvSpPr>
          <p:spPr>
            <a:xfrm>
              <a:off x="600814" y="3150619"/>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39" name="Picture 38">
              <a:extLst>
                <a:ext uri="{FF2B5EF4-FFF2-40B4-BE49-F238E27FC236}">
                  <a16:creationId xmlns:a16="http://schemas.microsoft.com/office/drawing/2014/main" id="{E2C5C509-1D01-402F-A296-FF3D8BFC7B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216" y="3204234"/>
              <a:ext cx="122535" cy="122535"/>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grpSp>
      <p:pic>
        <p:nvPicPr>
          <p:cNvPr id="5" name="Picture 4"/>
          <p:cNvPicPr>
            <a:picLocks noChangeAspect="1"/>
          </p:cNvPicPr>
          <p:nvPr/>
        </p:nvPicPr>
        <p:blipFill>
          <a:blip r:embed="rId5"/>
          <a:stretch>
            <a:fillRect/>
          </a:stretch>
        </p:blipFill>
        <p:spPr>
          <a:xfrm>
            <a:off x="4095731" y="4019759"/>
            <a:ext cx="1564532" cy="508308"/>
          </a:xfrm>
          <a:prstGeom prst="rect">
            <a:avLst/>
          </a:prstGeom>
        </p:spPr>
      </p:pic>
      <p:sp>
        <p:nvSpPr>
          <p:cNvPr id="26" name="Text Placeholder 158">
            <a:extLst>
              <a:ext uri="{FF2B5EF4-FFF2-40B4-BE49-F238E27FC236}">
                <a16:creationId xmlns:a16="http://schemas.microsoft.com/office/drawing/2014/main" id="{23288460-89AA-4659-ADE4-ACF1C930819A}"/>
              </a:ext>
            </a:extLst>
          </p:cNvPr>
          <p:cNvSpPr txBox="1">
            <a:spLocks/>
          </p:cNvSpPr>
          <p:nvPr/>
        </p:nvSpPr>
        <p:spPr>
          <a:xfrm>
            <a:off x="1515221" y="5788215"/>
            <a:ext cx="3301425" cy="349251"/>
          </a:xfrm>
          <a:prstGeom prst="rect">
            <a:avLst/>
          </a:prstGeom>
        </p:spPr>
        <p:txBody>
          <a:bodyPr vert="horz" lIns="121920" tIns="60960" rIns="121920" bIns="6096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buNone/>
            </a:pPr>
            <a:r>
              <a:rPr lang="en-CA" sz="1867" b="1" dirty="0">
                <a:solidFill>
                  <a:schemeClr val="tx1"/>
                </a:solidFill>
              </a:rPr>
              <a:t>me@geohernandez.net</a:t>
            </a:r>
          </a:p>
        </p:txBody>
      </p:sp>
      <p:grpSp>
        <p:nvGrpSpPr>
          <p:cNvPr id="27" name="Group 26">
            <a:extLst>
              <a:ext uri="{FF2B5EF4-FFF2-40B4-BE49-F238E27FC236}">
                <a16:creationId xmlns:a16="http://schemas.microsoft.com/office/drawing/2014/main" id="{DFA398C3-C596-45B1-9351-950FD73AEF93}"/>
              </a:ext>
            </a:extLst>
          </p:cNvPr>
          <p:cNvGrpSpPr/>
          <p:nvPr/>
        </p:nvGrpSpPr>
        <p:grpSpPr>
          <a:xfrm>
            <a:off x="842685" y="5788215"/>
            <a:ext cx="506563" cy="477728"/>
            <a:chOff x="608171" y="4600375"/>
            <a:chExt cx="229600" cy="229600"/>
          </a:xfrm>
        </p:grpSpPr>
        <p:sp>
          <p:nvSpPr>
            <p:cNvPr id="28" name="Rounded Rectangle 8">
              <a:extLst>
                <a:ext uri="{FF2B5EF4-FFF2-40B4-BE49-F238E27FC236}">
                  <a16:creationId xmlns:a16="http://schemas.microsoft.com/office/drawing/2014/main" id="{4FA35E8D-34B7-49C8-955E-44B3497721AB}"/>
                </a:ext>
              </a:extLst>
            </p:cNvPr>
            <p:cNvSpPr/>
            <p:nvPr/>
          </p:nvSpPr>
          <p:spPr>
            <a:xfrm>
              <a:off x="608171" y="4600375"/>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9" name="Picture 28">
              <a:extLst>
                <a:ext uri="{FF2B5EF4-FFF2-40B4-BE49-F238E27FC236}">
                  <a16:creationId xmlns:a16="http://schemas.microsoft.com/office/drawing/2014/main" id="{F962363E-C005-44FA-9F27-C88E966EF62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6216" y="4645953"/>
              <a:ext cx="145235" cy="145235"/>
            </a:xfrm>
            <a:prstGeom prst="rect">
              <a:avLst/>
            </a:prstGeom>
          </p:spPr>
        </p:pic>
      </p:grpSp>
      <p:sp>
        <p:nvSpPr>
          <p:cNvPr id="33" name="Text Placeholder 149"/>
          <p:cNvSpPr>
            <a:spLocks noGrp="1"/>
          </p:cNvSpPr>
          <p:nvPr>
            <p:ph type="body" sz="quarter" idx="11"/>
          </p:nvPr>
        </p:nvSpPr>
        <p:spPr>
          <a:xfrm>
            <a:off x="7835814" y="3675109"/>
            <a:ext cx="4099543" cy="804679"/>
          </a:xfrm>
        </p:spPr>
        <p:txBody>
          <a:bodyPr/>
          <a:lstStyle/>
          <a:p>
            <a:pPr algn="just"/>
            <a:r>
              <a:rPr lang="en-US" b="1" dirty="0" err="1">
                <a:solidFill>
                  <a:schemeClr val="accent1">
                    <a:lumMod val="75000"/>
                  </a:schemeClr>
                </a:solidFill>
              </a:rPr>
              <a:t>Voluntario</a:t>
            </a:r>
            <a:r>
              <a:rPr lang="en-US" b="1" dirty="0">
                <a:solidFill>
                  <a:schemeClr val="accent1">
                    <a:lumMod val="75000"/>
                  </a:schemeClr>
                </a:solidFill>
              </a:rPr>
              <a:t> </a:t>
            </a:r>
            <a:r>
              <a:rPr lang="en-US" b="1" dirty="0" err="1">
                <a:solidFill>
                  <a:schemeClr val="accent1">
                    <a:lumMod val="75000"/>
                  </a:schemeClr>
                </a:solidFill>
              </a:rPr>
              <a:t>en</a:t>
            </a:r>
            <a:r>
              <a:rPr lang="en-US" b="1" dirty="0">
                <a:solidFill>
                  <a:schemeClr val="accent1">
                    <a:lumMod val="75000"/>
                  </a:schemeClr>
                </a:solidFill>
              </a:rPr>
              <a:t> PASS / Data enthusiast</a:t>
            </a:r>
          </a:p>
        </p:txBody>
      </p:sp>
    </p:spTree>
    <p:extLst>
      <p:ext uri="{BB962C8B-B14F-4D97-AF65-F5344CB8AC3E}">
        <p14:creationId xmlns:p14="http://schemas.microsoft.com/office/powerpoint/2010/main" val="4077789955"/>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38633B7E-F766-4E8A-8BBB-7089FDDAE1C9}"/>
              </a:ext>
            </a:extLst>
          </p:cNvPr>
          <p:cNvSpPr txBox="1">
            <a:spLocks/>
          </p:cNvSpPr>
          <p:nvPr/>
        </p:nvSpPr>
        <p:spPr>
          <a:xfrm>
            <a:off x="604007" y="1729851"/>
            <a:ext cx="10612074" cy="447800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q"/>
            </a:pPr>
            <a:r>
              <a:rPr lang="en-US" sz="3600" dirty="0" err="1">
                <a:solidFill>
                  <a:schemeClr val="bg1"/>
                </a:solidFill>
              </a:rPr>
              <a:t>Porque</a:t>
            </a:r>
            <a:r>
              <a:rPr lang="en-US" sz="3600" dirty="0">
                <a:solidFill>
                  <a:schemeClr val="bg1"/>
                </a:solidFill>
              </a:rPr>
              <a:t> </a:t>
            </a:r>
            <a:r>
              <a:rPr lang="en-US" sz="3600" dirty="0" err="1">
                <a:solidFill>
                  <a:schemeClr val="bg1"/>
                </a:solidFill>
              </a:rPr>
              <a:t>deberiamos</a:t>
            </a:r>
            <a:r>
              <a:rPr lang="en-US" sz="3600" dirty="0">
                <a:solidFill>
                  <a:schemeClr val="bg1"/>
                </a:solidFill>
              </a:rPr>
              <a:t> </a:t>
            </a:r>
            <a:r>
              <a:rPr lang="en-US" sz="3600" dirty="0" err="1">
                <a:solidFill>
                  <a:schemeClr val="bg1"/>
                </a:solidFill>
              </a:rPr>
              <a:t>hacer</a:t>
            </a:r>
            <a:r>
              <a:rPr lang="en-US" sz="3600" dirty="0">
                <a:solidFill>
                  <a:schemeClr val="bg1"/>
                </a:solidFill>
              </a:rPr>
              <a:t> Unit Testing </a:t>
            </a:r>
            <a:r>
              <a:rPr lang="en-US" sz="3600" dirty="0" err="1">
                <a:solidFill>
                  <a:schemeClr val="bg1"/>
                </a:solidFill>
              </a:rPr>
              <a:t>en</a:t>
            </a:r>
            <a:r>
              <a:rPr lang="en-US" sz="3600" dirty="0">
                <a:solidFill>
                  <a:schemeClr val="bg1"/>
                </a:solidFill>
              </a:rPr>
              <a:t> MS SQL Server? </a:t>
            </a:r>
            <a:r>
              <a:rPr lang="en-US" sz="3600" dirty="0" err="1">
                <a:solidFill>
                  <a:schemeClr val="bg1"/>
                </a:solidFill>
              </a:rPr>
              <a:t>Pensamientos</a:t>
            </a:r>
            <a:r>
              <a:rPr lang="en-US" sz="3600" dirty="0">
                <a:solidFill>
                  <a:schemeClr val="bg1"/>
                </a:solidFill>
              </a:rPr>
              <a:t> y </a:t>
            </a:r>
            <a:r>
              <a:rPr lang="en-US" sz="3600" dirty="0" err="1">
                <a:solidFill>
                  <a:schemeClr val="bg1"/>
                </a:solidFill>
              </a:rPr>
              <a:t>perspectivas</a:t>
            </a:r>
            <a:endParaRPr lang="en-US" sz="3600" dirty="0">
              <a:solidFill>
                <a:schemeClr val="bg1"/>
              </a:solidFill>
            </a:endParaRPr>
          </a:p>
          <a:p>
            <a:endParaRPr lang="en-US" sz="3600" dirty="0">
              <a:solidFill>
                <a:schemeClr val="bg1"/>
              </a:solidFill>
            </a:endParaRPr>
          </a:p>
          <a:p>
            <a:pPr marL="342900" indent="-342900">
              <a:buFont typeface="Wingdings" panose="05000000000000000000" pitchFamily="2" charset="2"/>
              <a:buChar char="q"/>
            </a:pPr>
            <a:r>
              <a:rPr lang="en-US" sz="3600" dirty="0" err="1">
                <a:solidFill>
                  <a:schemeClr val="bg1"/>
                </a:solidFill>
              </a:rPr>
              <a:t>Iniciando</a:t>
            </a:r>
            <a:r>
              <a:rPr lang="en-US" sz="3600" dirty="0">
                <a:solidFill>
                  <a:schemeClr val="bg1"/>
                </a:solidFill>
              </a:rPr>
              <a:t> con unit testing </a:t>
            </a:r>
            <a:r>
              <a:rPr lang="en-US" sz="3600" dirty="0" err="1">
                <a:solidFill>
                  <a:schemeClr val="bg1"/>
                </a:solidFill>
              </a:rPr>
              <a:t>en</a:t>
            </a:r>
            <a:r>
              <a:rPr lang="en-US" sz="3600" dirty="0">
                <a:solidFill>
                  <a:schemeClr val="bg1"/>
                </a:solidFill>
              </a:rPr>
              <a:t> Visual Studio </a:t>
            </a:r>
          </a:p>
          <a:p>
            <a:endParaRPr lang="en-US" sz="3600" dirty="0">
              <a:solidFill>
                <a:schemeClr val="bg1"/>
              </a:solidFill>
            </a:endParaRPr>
          </a:p>
          <a:p>
            <a:pPr marL="342900" indent="-342900">
              <a:buFont typeface="Wingdings" panose="05000000000000000000" pitchFamily="2" charset="2"/>
              <a:buChar char="q"/>
            </a:pPr>
            <a:r>
              <a:rPr lang="en-US" sz="3600" dirty="0" err="1">
                <a:solidFill>
                  <a:schemeClr val="bg1"/>
                </a:solidFill>
              </a:rPr>
              <a:t>Extendiendo</a:t>
            </a:r>
            <a:r>
              <a:rPr lang="en-US" sz="3600" dirty="0">
                <a:solidFill>
                  <a:schemeClr val="bg1"/>
                </a:solidFill>
              </a:rPr>
              <a:t> Visual Studio con </a:t>
            </a:r>
            <a:r>
              <a:rPr lang="en-US" sz="3600" dirty="0" err="1">
                <a:solidFill>
                  <a:schemeClr val="bg1"/>
                </a:solidFill>
              </a:rPr>
              <a:t>SQLUnitTesting</a:t>
            </a:r>
            <a:r>
              <a:rPr lang="en-US" sz="3600" dirty="0">
                <a:solidFill>
                  <a:schemeClr val="bg1"/>
                </a:solidFill>
              </a:rPr>
              <a:t> Framework</a:t>
            </a:r>
            <a:endParaRPr lang="es-ES_tradnl" sz="3600" dirty="0">
              <a:solidFill>
                <a:schemeClr val="bg1"/>
              </a:solidFill>
            </a:endParaRPr>
          </a:p>
        </p:txBody>
      </p:sp>
      <p:sp>
        <p:nvSpPr>
          <p:cNvPr id="5" name="Google Shape;359;p14">
            <a:extLst>
              <a:ext uri="{FF2B5EF4-FFF2-40B4-BE49-F238E27FC236}">
                <a16:creationId xmlns:a16="http://schemas.microsoft.com/office/drawing/2014/main" id="{F0800C29-AF7F-4136-9AD9-DE432BF9332E}"/>
              </a:ext>
            </a:extLst>
          </p:cNvPr>
          <p:cNvSpPr txBox="1">
            <a:spLocks/>
          </p:cNvSpPr>
          <p:nvPr/>
        </p:nvSpPr>
        <p:spPr>
          <a:xfrm>
            <a:off x="1809585" y="222256"/>
            <a:ext cx="7695141" cy="1159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6600" b="1" i="1" dirty="0">
                <a:solidFill>
                  <a:schemeClr val="bg1"/>
                </a:solidFill>
              </a:rPr>
              <a:t>AGENDA</a:t>
            </a:r>
          </a:p>
        </p:txBody>
      </p:sp>
    </p:spTree>
    <p:extLst>
      <p:ext uri="{BB962C8B-B14F-4D97-AF65-F5344CB8AC3E}">
        <p14:creationId xmlns:p14="http://schemas.microsoft.com/office/powerpoint/2010/main" val="10246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charitydotwtf.files.wordpress.com/2018/08/2e58b-10uduu9ymo0zsnjqzuor5lw.jpeg?w=263&amp;h=182&amp;zoom=2">
            <a:extLst>
              <a:ext uri="{FF2B5EF4-FFF2-40B4-BE49-F238E27FC236}">
                <a16:creationId xmlns:a16="http://schemas.microsoft.com/office/drawing/2014/main" id="{5C724F9B-C384-440A-8432-F7C500ADF8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6112" y="637563"/>
            <a:ext cx="8167396" cy="5644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7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6">
            <a:extLst>
              <a:ext uri="{FF2B5EF4-FFF2-40B4-BE49-F238E27FC236}">
                <a16:creationId xmlns:a16="http://schemas.microsoft.com/office/drawing/2014/main" id="{55D61485-15AD-4D0A-A14C-140DF91FC2D9}"/>
              </a:ext>
            </a:extLst>
          </p:cNvPr>
          <p:cNvSpPr txBox="1">
            <a:spLocks/>
          </p:cNvSpPr>
          <p:nvPr/>
        </p:nvSpPr>
        <p:spPr>
          <a:xfrm>
            <a:off x="458595" y="2088859"/>
            <a:ext cx="11302770" cy="41189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3600" b="1" dirty="0">
                <a:solidFill>
                  <a:schemeClr val="bg1"/>
                </a:solidFill>
              </a:rPr>
              <a:t>“Un </a:t>
            </a:r>
            <a:r>
              <a:rPr lang="en-US" sz="3600" b="1" i="1" dirty="0">
                <a:solidFill>
                  <a:schemeClr val="bg1"/>
                </a:solidFill>
              </a:rPr>
              <a:t>unit test es una </a:t>
            </a:r>
            <a:r>
              <a:rPr lang="en-US" sz="3600" b="1" i="1" dirty="0" err="1">
                <a:solidFill>
                  <a:schemeClr val="bg1"/>
                </a:solidFill>
              </a:rPr>
              <a:t>pieza</a:t>
            </a:r>
            <a:r>
              <a:rPr lang="en-US" sz="3600" b="1" i="1" dirty="0">
                <a:solidFill>
                  <a:schemeClr val="bg1"/>
                </a:solidFill>
              </a:rPr>
              <a:t> </a:t>
            </a:r>
            <a:r>
              <a:rPr lang="en-US" sz="3600" b="1" i="1" dirty="0" err="1">
                <a:solidFill>
                  <a:schemeClr val="bg1"/>
                </a:solidFill>
              </a:rPr>
              <a:t>automatizada</a:t>
            </a:r>
            <a:r>
              <a:rPr lang="en-US" sz="3600" b="1" i="1" dirty="0">
                <a:solidFill>
                  <a:schemeClr val="bg1"/>
                </a:solidFill>
              </a:rPr>
              <a:t> de Código que </a:t>
            </a:r>
            <a:r>
              <a:rPr lang="en-US" sz="3600" b="1" i="1" dirty="0" err="1">
                <a:solidFill>
                  <a:schemeClr val="bg1"/>
                </a:solidFill>
              </a:rPr>
              <a:t>invoca</a:t>
            </a:r>
            <a:r>
              <a:rPr lang="en-US" sz="3600" b="1" i="1" dirty="0">
                <a:solidFill>
                  <a:schemeClr val="bg1"/>
                </a:solidFill>
              </a:rPr>
              <a:t> la </a:t>
            </a:r>
            <a:r>
              <a:rPr lang="en-US" sz="3600" b="1" i="1" dirty="0" err="1">
                <a:solidFill>
                  <a:schemeClr val="bg1"/>
                </a:solidFill>
              </a:rPr>
              <a:t>unidad</a:t>
            </a:r>
            <a:r>
              <a:rPr lang="en-US" sz="3600" b="1" i="1" dirty="0">
                <a:solidFill>
                  <a:schemeClr val="bg1"/>
                </a:solidFill>
              </a:rPr>
              <a:t> de </a:t>
            </a:r>
            <a:r>
              <a:rPr lang="en-US" sz="3600" b="1" i="1" dirty="0" err="1">
                <a:solidFill>
                  <a:schemeClr val="bg1"/>
                </a:solidFill>
              </a:rPr>
              <a:t>trabajo</a:t>
            </a:r>
            <a:r>
              <a:rPr lang="en-US" sz="3600" b="1" i="1" dirty="0">
                <a:solidFill>
                  <a:schemeClr val="bg1"/>
                </a:solidFill>
              </a:rPr>
              <a:t> que </a:t>
            </a:r>
            <a:r>
              <a:rPr lang="en-US" sz="3600" b="1" i="1" dirty="0" err="1">
                <a:solidFill>
                  <a:schemeClr val="bg1"/>
                </a:solidFill>
              </a:rPr>
              <a:t>esta</a:t>
            </a:r>
            <a:r>
              <a:rPr lang="en-US" sz="3600" b="1" i="1" dirty="0">
                <a:solidFill>
                  <a:schemeClr val="bg1"/>
                </a:solidFill>
              </a:rPr>
              <a:t> </a:t>
            </a:r>
            <a:r>
              <a:rPr lang="en-US" sz="3600" b="1" i="1" dirty="0" err="1">
                <a:solidFill>
                  <a:schemeClr val="bg1"/>
                </a:solidFill>
              </a:rPr>
              <a:t>siendo</a:t>
            </a:r>
            <a:r>
              <a:rPr lang="en-US" sz="3600" b="1" i="1" dirty="0">
                <a:solidFill>
                  <a:schemeClr val="bg1"/>
                </a:solidFill>
              </a:rPr>
              <a:t> </a:t>
            </a:r>
            <a:r>
              <a:rPr lang="en-US" sz="3600" b="1" i="1" dirty="0" err="1">
                <a:solidFill>
                  <a:schemeClr val="bg1"/>
                </a:solidFill>
              </a:rPr>
              <a:t>testeada</a:t>
            </a:r>
            <a:r>
              <a:rPr lang="en-US" sz="3600" b="1" i="1" dirty="0">
                <a:solidFill>
                  <a:schemeClr val="bg1"/>
                </a:solidFill>
              </a:rPr>
              <a:t>, y </a:t>
            </a:r>
            <a:r>
              <a:rPr lang="en-US" sz="3600" b="1" i="1" dirty="0" err="1">
                <a:solidFill>
                  <a:schemeClr val="bg1"/>
                </a:solidFill>
              </a:rPr>
              <a:t>entonces</a:t>
            </a:r>
            <a:r>
              <a:rPr lang="en-US" sz="3600" b="1" i="1" dirty="0">
                <a:solidFill>
                  <a:schemeClr val="bg1"/>
                </a:solidFill>
              </a:rPr>
              <a:t> se </a:t>
            </a:r>
            <a:r>
              <a:rPr lang="en-US" sz="3600" b="1" i="1" dirty="0" err="1">
                <a:solidFill>
                  <a:schemeClr val="bg1"/>
                </a:solidFill>
              </a:rPr>
              <a:t>verifican</a:t>
            </a:r>
            <a:r>
              <a:rPr lang="en-US" sz="3600" b="1" i="1" dirty="0">
                <a:solidFill>
                  <a:schemeClr val="bg1"/>
                </a:solidFill>
              </a:rPr>
              <a:t> </a:t>
            </a:r>
            <a:r>
              <a:rPr lang="en-US" sz="3600" b="1" i="1" dirty="0" err="1">
                <a:solidFill>
                  <a:schemeClr val="bg1"/>
                </a:solidFill>
              </a:rPr>
              <a:t>ciertas</a:t>
            </a:r>
            <a:r>
              <a:rPr lang="en-US" sz="3600" b="1" i="1" dirty="0">
                <a:solidFill>
                  <a:schemeClr val="bg1"/>
                </a:solidFill>
              </a:rPr>
              <a:t> </a:t>
            </a:r>
            <a:r>
              <a:rPr lang="en-US" sz="3600" b="1" i="1" dirty="0" err="1">
                <a:solidFill>
                  <a:schemeClr val="bg1"/>
                </a:solidFill>
              </a:rPr>
              <a:t>aseveraciones</a:t>
            </a:r>
            <a:r>
              <a:rPr lang="en-US" sz="3600" b="1" i="1" dirty="0">
                <a:solidFill>
                  <a:schemeClr val="bg1"/>
                </a:solidFill>
              </a:rPr>
              <a:t> </a:t>
            </a:r>
            <a:r>
              <a:rPr lang="en-US" sz="3600" b="1" i="1" dirty="0" err="1">
                <a:solidFill>
                  <a:schemeClr val="bg1"/>
                </a:solidFill>
              </a:rPr>
              <a:t>acerca</a:t>
            </a:r>
            <a:r>
              <a:rPr lang="en-US" sz="3600" b="1" i="1" dirty="0">
                <a:solidFill>
                  <a:schemeClr val="bg1"/>
                </a:solidFill>
              </a:rPr>
              <a:t> de un </a:t>
            </a:r>
            <a:r>
              <a:rPr lang="en-US" sz="3600" b="1" i="1" dirty="0" err="1">
                <a:solidFill>
                  <a:schemeClr val="bg1"/>
                </a:solidFill>
              </a:rPr>
              <a:t>unico</a:t>
            </a:r>
            <a:r>
              <a:rPr lang="en-US" sz="3600" b="1" i="1" dirty="0">
                <a:solidFill>
                  <a:schemeClr val="bg1"/>
                </a:solidFill>
              </a:rPr>
              <a:t> </a:t>
            </a:r>
            <a:r>
              <a:rPr lang="en-US" sz="3600" b="1" i="1" dirty="0" err="1">
                <a:solidFill>
                  <a:schemeClr val="bg1"/>
                </a:solidFill>
              </a:rPr>
              <a:t>resultado</a:t>
            </a:r>
            <a:r>
              <a:rPr lang="en-US" sz="3600" b="1" i="1" dirty="0">
                <a:solidFill>
                  <a:schemeClr val="bg1"/>
                </a:solidFill>
              </a:rPr>
              <a:t> final de </a:t>
            </a:r>
            <a:r>
              <a:rPr lang="en-US" sz="3600" b="1" i="1" dirty="0" err="1">
                <a:solidFill>
                  <a:schemeClr val="bg1"/>
                </a:solidFill>
              </a:rPr>
              <a:t>esa</a:t>
            </a:r>
            <a:r>
              <a:rPr lang="en-US" sz="3600" b="1" i="1" dirty="0">
                <a:solidFill>
                  <a:schemeClr val="bg1"/>
                </a:solidFill>
              </a:rPr>
              <a:t> </a:t>
            </a:r>
            <a:r>
              <a:rPr lang="en-US" sz="3600" b="1" i="1" dirty="0" err="1">
                <a:solidFill>
                  <a:schemeClr val="bg1"/>
                </a:solidFill>
              </a:rPr>
              <a:t>unidad</a:t>
            </a:r>
            <a:r>
              <a:rPr lang="en-US" sz="3600" b="1" dirty="0">
                <a:solidFill>
                  <a:schemeClr val="bg1"/>
                </a:solidFill>
              </a:rPr>
              <a:t>.” </a:t>
            </a:r>
          </a:p>
          <a:p>
            <a:pPr algn="just"/>
            <a:endParaRPr lang="en-US" sz="3600" dirty="0"/>
          </a:p>
          <a:p>
            <a:pPr algn="just"/>
            <a:r>
              <a:rPr lang="en-US" sz="3600" b="1" i="1" dirty="0">
                <a:solidFill>
                  <a:schemeClr val="bg1"/>
                </a:solidFill>
              </a:rPr>
              <a:t>The Art of Unit Testing by Roy </a:t>
            </a:r>
            <a:r>
              <a:rPr lang="en-US" sz="3600" b="1" i="1" dirty="0" err="1">
                <a:solidFill>
                  <a:schemeClr val="bg1"/>
                </a:solidFill>
              </a:rPr>
              <a:t>Osherove</a:t>
            </a:r>
            <a:r>
              <a:rPr lang="en-US" sz="3600" b="1" i="1" dirty="0">
                <a:solidFill>
                  <a:schemeClr val="bg1"/>
                </a:solidFill>
              </a:rPr>
              <a:t>    </a:t>
            </a:r>
          </a:p>
        </p:txBody>
      </p:sp>
      <p:sp>
        <p:nvSpPr>
          <p:cNvPr id="5" name="Google Shape;372;p16">
            <a:extLst>
              <a:ext uri="{FF2B5EF4-FFF2-40B4-BE49-F238E27FC236}">
                <a16:creationId xmlns:a16="http://schemas.microsoft.com/office/drawing/2014/main" id="{EFDF53C3-7D88-47FA-96E8-93F8242CFDEE}"/>
              </a:ext>
            </a:extLst>
          </p:cNvPr>
          <p:cNvSpPr txBox="1">
            <a:spLocks/>
          </p:cNvSpPr>
          <p:nvPr/>
        </p:nvSpPr>
        <p:spPr>
          <a:xfrm>
            <a:off x="-81094" y="771788"/>
            <a:ext cx="10763075" cy="204691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4400" b="1" i="1" dirty="0">
              <a:solidFill>
                <a:schemeClr val="bg1"/>
              </a:solidFill>
            </a:endParaRPr>
          </a:p>
          <a:p>
            <a:pPr algn="ctr"/>
            <a:r>
              <a:rPr lang="en-US" sz="4400" b="1" i="1" dirty="0">
                <a:solidFill>
                  <a:schemeClr val="bg1"/>
                </a:solidFill>
              </a:rPr>
              <a:t>Que es un Unit Test o </a:t>
            </a:r>
            <a:r>
              <a:rPr lang="en-US" sz="4400" b="1" i="1" dirty="0" err="1">
                <a:solidFill>
                  <a:schemeClr val="bg1"/>
                </a:solidFill>
              </a:rPr>
              <a:t>Prueba</a:t>
            </a:r>
            <a:r>
              <a:rPr lang="en-US" sz="4400" b="1" i="1" dirty="0">
                <a:solidFill>
                  <a:schemeClr val="bg1"/>
                </a:solidFill>
              </a:rPr>
              <a:t> </a:t>
            </a:r>
            <a:r>
              <a:rPr lang="en-US" sz="4400" b="1" i="1" dirty="0" err="1">
                <a:solidFill>
                  <a:schemeClr val="bg1"/>
                </a:solidFill>
              </a:rPr>
              <a:t>unitaria</a:t>
            </a:r>
            <a:r>
              <a:rPr lang="en-US" sz="4400" b="1" i="1" dirty="0">
                <a:solidFill>
                  <a:schemeClr val="bg1"/>
                </a:solidFill>
              </a:rPr>
              <a:t>?</a:t>
            </a:r>
            <a:br>
              <a:rPr lang="en-US" sz="4400" b="1" dirty="0">
                <a:solidFill>
                  <a:schemeClr val="bg1"/>
                </a:solidFill>
              </a:rPr>
            </a:br>
            <a:br>
              <a:rPr lang="en-US" sz="4400" b="1" dirty="0"/>
            </a:br>
            <a:br>
              <a:rPr lang="en-US" dirty="0"/>
            </a:br>
            <a:endParaRPr lang="en-US" dirty="0"/>
          </a:p>
        </p:txBody>
      </p:sp>
    </p:spTree>
    <p:extLst>
      <p:ext uri="{BB962C8B-B14F-4D97-AF65-F5344CB8AC3E}">
        <p14:creationId xmlns:p14="http://schemas.microsoft.com/office/powerpoint/2010/main" val="219086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77A250-DE9C-41BD-A22B-A393D4E80FA9}"/>
              </a:ext>
            </a:extLst>
          </p:cNvPr>
          <p:cNvSpPr/>
          <p:nvPr/>
        </p:nvSpPr>
        <p:spPr>
          <a:xfrm>
            <a:off x="739629" y="192979"/>
            <a:ext cx="10360404" cy="1877437"/>
          </a:xfrm>
          <a:prstGeom prst="rect">
            <a:avLst/>
          </a:prstGeom>
        </p:spPr>
        <p:txBody>
          <a:bodyPr wrap="square">
            <a:spAutoFit/>
          </a:bodyPr>
          <a:lstStyle/>
          <a:p>
            <a:pPr lvl="0" algn="ctr">
              <a:buClr>
                <a:srgbClr val="000000"/>
              </a:buClr>
            </a:pPr>
            <a:r>
              <a:rPr lang="en-US" sz="4400" b="1" kern="0" dirty="0" err="1">
                <a:solidFill>
                  <a:srgbClr val="FFFFFF"/>
                </a:solidFill>
                <a:latin typeface="Arial"/>
                <a:cs typeface="Arial"/>
                <a:sym typeface="Arial"/>
              </a:rPr>
              <a:t>Deberiamos</a:t>
            </a:r>
            <a:r>
              <a:rPr lang="en-US" sz="4400" b="1" kern="0" dirty="0">
                <a:solidFill>
                  <a:srgbClr val="FFFFFF"/>
                </a:solidFill>
                <a:latin typeface="Arial"/>
                <a:cs typeface="Arial"/>
                <a:sym typeface="Arial"/>
              </a:rPr>
              <a:t> </a:t>
            </a:r>
            <a:r>
              <a:rPr lang="en-US" sz="4400" b="1" kern="0" dirty="0" err="1">
                <a:solidFill>
                  <a:srgbClr val="FFFFFF"/>
                </a:solidFill>
                <a:latin typeface="Arial"/>
                <a:cs typeface="Arial"/>
                <a:sym typeface="Arial"/>
              </a:rPr>
              <a:t>aplicar</a:t>
            </a:r>
            <a:r>
              <a:rPr lang="en-US" sz="4400" b="1" kern="0" dirty="0">
                <a:solidFill>
                  <a:srgbClr val="FFFFFF"/>
                </a:solidFill>
                <a:latin typeface="Arial"/>
                <a:cs typeface="Arial"/>
                <a:sym typeface="Arial"/>
              </a:rPr>
              <a:t> unit testing </a:t>
            </a:r>
            <a:r>
              <a:rPr lang="en-US" sz="4400" b="1" kern="0" dirty="0" err="1">
                <a:solidFill>
                  <a:srgbClr val="FFFFFF"/>
                </a:solidFill>
                <a:latin typeface="Arial"/>
                <a:cs typeface="Arial"/>
                <a:sym typeface="Arial"/>
              </a:rPr>
              <a:t>en</a:t>
            </a:r>
            <a:r>
              <a:rPr lang="en-US" sz="4400" b="1" kern="0" dirty="0">
                <a:solidFill>
                  <a:srgbClr val="FFFFFF"/>
                </a:solidFill>
                <a:latin typeface="Arial"/>
                <a:cs typeface="Arial"/>
                <a:sym typeface="Arial"/>
              </a:rPr>
              <a:t> </a:t>
            </a:r>
            <a:r>
              <a:rPr lang="en-US" sz="4400" b="1" kern="0" dirty="0" err="1">
                <a:solidFill>
                  <a:srgbClr val="FFFFFF"/>
                </a:solidFill>
                <a:latin typeface="Arial"/>
                <a:cs typeface="Arial"/>
                <a:sym typeface="Arial"/>
              </a:rPr>
              <a:t>codigo</a:t>
            </a:r>
            <a:r>
              <a:rPr lang="en-US" sz="4400" b="1" kern="0" dirty="0">
                <a:solidFill>
                  <a:srgbClr val="FFFFFF"/>
                </a:solidFill>
                <a:latin typeface="Arial"/>
                <a:cs typeface="Arial"/>
                <a:sym typeface="Arial"/>
              </a:rPr>
              <a:t> legacy?</a:t>
            </a:r>
          </a:p>
          <a:p>
            <a:pPr lvl="0" algn="ctr">
              <a:buClr>
                <a:srgbClr val="000000"/>
              </a:buClr>
            </a:pPr>
            <a:br>
              <a:rPr lang="en-US" sz="1400" kern="0" dirty="0">
                <a:solidFill>
                  <a:srgbClr val="000000"/>
                </a:solidFill>
                <a:latin typeface="Arial"/>
                <a:cs typeface="Arial"/>
                <a:sym typeface="Arial"/>
              </a:rPr>
            </a:br>
            <a:endParaRPr lang="en-US" sz="1400" kern="0" dirty="0">
              <a:solidFill>
                <a:srgbClr val="000000"/>
              </a:solidFill>
              <a:latin typeface="Arial"/>
              <a:cs typeface="Arial"/>
              <a:sym typeface="Arial"/>
            </a:endParaRPr>
          </a:p>
        </p:txBody>
      </p:sp>
      <p:sp>
        <p:nvSpPr>
          <p:cNvPr id="7" name="Content Placeholder 46">
            <a:extLst>
              <a:ext uri="{FF2B5EF4-FFF2-40B4-BE49-F238E27FC236}">
                <a16:creationId xmlns:a16="http://schemas.microsoft.com/office/drawing/2014/main" id="{91DE2E25-9D03-422D-A106-6705A97A1361}"/>
              </a:ext>
            </a:extLst>
          </p:cNvPr>
          <p:cNvSpPr txBox="1">
            <a:spLocks/>
          </p:cNvSpPr>
          <p:nvPr/>
        </p:nvSpPr>
        <p:spPr>
          <a:xfrm>
            <a:off x="458595" y="2147581"/>
            <a:ext cx="11520884" cy="423644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5400" b="1" dirty="0">
                <a:solidFill>
                  <a:schemeClr val="bg1"/>
                </a:solidFill>
              </a:rPr>
              <a:t>“Legacy code is code that has no tests”.</a:t>
            </a:r>
          </a:p>
          <a:p>
            <a:pPr algn="ctr"/>
            <a:endParaRPr lang="en-US" sz="4400" b="1" dirty="0">
              <a:solidFill>
                <a:schemeClr val="bg1"/>
              </a:solidFill>
            </a:endParaRPr>
          </a:p>
          <a:p>
            <a:pPr algn="ctr"/>
            <a:endParaRPr lang="en-US" sz="4400" dirty="0"/>
          </a:p>
          <a:p>
            <a:pPr algn="ctr"/>
            <a:r>
              <a:rPr lang="en-US" sz="4400" b="1" i="1" dirty="0">
                <a:solidFill>
                  <a:schemeClr val="bg1"/>
                </a:solidFill>
              </a:rPr>
              <a:t>Working effectively with Legacy Code </a:t>
            </a:r>
          </a:p>
          <a:p>
            <a:pPr algn="ctr"/>
            <a:r>
              <a:rPr lang="en-US" sz="4400" b="1" i="1" dirty="0">
                <a:solidFill>
                  <a:schemeClr val="bg1"/>
                </a:solidFill>
              </a:rPr>
              <a:t>            by Michael Feathers </a:t>
            </a:r>
          </a:p>
        </p:txBody>
      </p:sp>
    </p:spTree>
    <p:extLst>
      <p:ext uri="{BB962C8B-B14F-4D97-AF65-F5344CB8AC3E}">
        <p14:creationId xmlns:p14="http://schemas.microsoft.com/office/powerpoint/2010/main" val="83449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72" name="Google Shape;472;p26"/>
          <p:cNvSpPr txBox="1">
            <a:spLocks noGrp="1"/>
          </p:cNvSpPr>
          <p:nvPr>
            <p:ph type="sldNum" idx="12"/>
          </p:nvPr>
        </p:nvSpPr>
        <p:spPr>
          <a:xfrm>
            <a:off x="18076" y="6380700"/>
            <a:ext cx="731600" cy="4772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pPr defTabSz="1219170">
                <a:buClr>
                  <a:srgbClr val="000000"/>
                </a:buClr>
              </a:pPr>
              <a:t>8</a:t>
            </a:fld>
            <a:endParaRPr kern="0"/>
          </a:p>
        </p:txBody>
      </p:sp>
      <p:sp>
        <p:nvSpPr>
          <p:cNvPr id="10" name="Title 1"/>
          <p:cNvSpPr txBox="1">
            <a:spLocks/>
          </p:cNvSpPr>
          <p:nvPr/>
        </p:nvSpPr>
        <p:spPr>
          <a:xfrm>
            <a:off x="429371" y="466510"/>
            <a:ext cx="11762629" cy="1360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4267" b="1" kern="0" dirty="0">
                <a:solidFill>
                  <a:srgbClr val="0070C0"/>
                </a:solidFill>
                <a:effectLst>
                  <a:outerShdw blurRad="38100" dist="38100" dir="2700000" algn="tl">
                    <a:srgbClr val="000000">
                      <a:alpha val="43137"/>
                    </a:srgbClr>
                  </a:outerShdw>
                </a:effectLst>
                <a:latin typeface="Nixie One" panose="020B0604020202020204" charset="0"/>
              </a:rPr>
              <a:t>             </a:t>
            </a:r>
            <a:r>
              <a:rPr lang="en-US" sz="5067" b="1" kern="0" dirty="0">
                <a:solidFill>
                  <a:srgbClr val="FFFFFF"/>
                </a:solidFill>
                <a:effectLst>
                  <a:outerShdw blurRad="38100" dist="38100" dir="2700000" algn="tl">
                    <a:srgbClr val="000000">
                      <a:alpha val="43137"/>
                    </a:srgbClr>
                  </a:outerShdw>
                </a:effectLst>
              </a:rPr>
              <a:t>Un test </a:t>
            </a:r>
            <a:r>
              <a:rPr lang="en-US" sz="5067" b="1" kern="0" dirty="0" err="1">
                <a:solidFill>
                  <a:srgbClr val="FFFFFF"/>
                </a:solidFill>
                <a:effectLst>
                  <a:outerShdw blurRad="38100" dist="38100" dir="2700000" algn="tl">
                    <a:srgbClr val="000000">
                      <a:alpha val="43137"/>
                    </a:srgbClr>
                  </a:outerShdw>
                </a:effectLst>
              </a:rPr>
              <a:t>unitario</a:t>
            </a:r>
            <a:r>
              <a:rPr lang="en-US" sz="5067" b="1" kern="0" dirty="0">
                <a:solidFill>
                  <a:srgbClr val="FFFFFF"/>
                </a:solidFill>
                <a:effectLst>
                  <a:outerShdw blurRad="38100" dist="38100" dir="2700000" algn="tl">
                    <a:srgbClr val="000000">
                      <a:alpha val="43137"/>
                    </a:srgbClr>
                  </a:outerShdw>
                </a:effectLst>
              </a:rPr>
              <a:t> </a:t>
            </a:r>
            <a:r>
              <a:rPr lang="en-US" sz="5067" b="1" kern="0" dirty="0" err="1">
                <a:solidFill>
                  <a:srgbClr val="FFFFFF"/>
                </a:solidFill>
                <a:effectLst>
                  <a:outerShdw blurRad="38100" dist="38100" dir="2700000" algn="tl">
                    <a:srgbClr val="000000">
                      <a:alpha val="43137"/>
                    </a:srgbClr>
                  </a:outerShdw>
                </a:effectLst>
              </a:rPr>
              <a:t>deberia</a:t>
            </a:r>
            <a:r>
              <a:rPr lang="en-US" sz="5067" b="1" kern="0" dirty="0">
                <a:solidFill>
                  <a:srgbClr val="FFFFFF"/>
                </a:solidFill>
                <a:effectLst>
                  <a:outerShdw blurRad="38100" dist="38100" dir="2700000" algn="tl">
                    <a:srgbClr val="000000">
                      <a:alpha val="43137"/>
                    </a:srgbClr>
                  </a:outerShdw>
                </a:effectLst>
              </a:rPr>
              <a:t> ser</a:t>
            </a:r>
          </a:p>
        </p:txBody>
      </p:sp>
      <p:sp>
        <p:nvSpPr>
          <p:cNvPr id="4" name="Text Placeholder 2"/>
          <p:cNvSpPr txBox="1">
            <a:spLocks/>
          </p:cNvSpPr>
          <p:nvPr/>
        </p:nvSpPr>
        <p:spPr>
          <a:xfrm>
            <a:off x="4740728" y="3065855"/>
            <a:ext cx="3139915" cy="154276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US" sz="3200" b="1" kern="0" dirty="0" err="1">
                <a:solidFill>
                  <a:srgbClr val="00CCFF"/>
                </a:solidFill>
                <a:latin typeface="Nixie One" panose="020B0604020202020204" charset="0"/>
              </a:rPr>
              <a:t>Ejecutarse</a:t>
            </a:r>
            <a:r>
              <a:rPr lang="en-US" sz="3200" b="1" kern="0" dirty="0">
                <a:solidFill>
                  <a:srgbClr val="00CCFF"/>
                </a:solidFill>
                <a:latin typeface="Nixie One" panose="020B0604020202020204" charset="0"/>
              </a:rPr>
              <a:t> </a:t>
            </a:r>
            <a:r>
              <a:rPr lang="en-US" sz="3200" b="1" kern="0" dirty="0" err="1">
                <a:solidFill>
                  <a:srgbClr val="00CCFF"/>
                </a:solidFill>
                <a:latin typeface="Nixie One" panose="020B0604020202020204" charset="0"/>
              </a:rPr>
              <a:t>rapidamente</a:t>
            </a:r>
            <a:endParaRPr lang="en-US" sz="3200" b="1" kern="0" dirty="0">
              <a:solidFill>
                <a:srgbClr val="00CCFF"/>
              </a:solidFill>
              <a:latin typeface="Nixie One" panose="020B0604020202020204" charset="0"/>
            </a:endParaRPr>
          </a:p>
        </p:txBody>
      </p:sp>
      <p:sp>
        <p:nvSpPr>
          <p:cNvPr id="5" name="Shape 2903"/>
          <p:cNvSpPr/>
          <p:nvPr/>
        </p:nvSpPr>
        <p:spPr>
          <a:xfrm>
            <a:off x="6310685" y="2754585"/>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rgbClr val="00CCFF"/>
          </a:solidFill>
          <a:ln w="12700">
            <a:solidFill>
              <a:srgbClr val="00CCFF"/>
            </a:solidFill>
            <a:miter lim="400000"/>
          </a:ln>
        </p:spPr>
        <p:txBody>
          <a:bodyPr lIns="19045" tIns="19045" rIns="19045" bIns="19045" anchor="ctr"/>
          <a:lstStyle/>
          <a:p>
            <a:pPr defTabSz="228526">
              <a:buClr>
                <a:srgbClr val="000000"/>
              </a:buClr>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kern="0">
              <a:solidFill>
                <a:srgbClr val="666666">
                  <a:lumMod val="50000"/>
                </a:srgb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903"/>
          <p:cNvSpPr/>
          <p:nvPr/>
        </p:nvSpPr>
        <p:spPr>
          <a:xfrm>
            <a:off x="2017333" y="2754585"/>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rgbClr val="00CCFF"/>
          </a:solidFill>
          <a:ln w="12700">
            <a:solidFill>
              <a:srgbClr val="00CCFF"/>
            </a:solidFill>
            <a:miter lim="400000"/>
          </a:ln>
        </p:spPr>
        <p:txBody>
          <a:bodyPr lIns="19045" tIns="19045" rIns="19045" bIns="19045" anchor="ctr"/>
          <a:lstStyle/>
          <a:p>
            <a:pPr defTabSz="228526">
              <a:buClr>
                <a:srgbClr val="000000"/>
              </a:buClr>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kern="0">
              <a:solidFill>
                <a:srgbClr val="666666">
                  <a:lumMod val="50000"/>
                </a:srgb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 name="Shape 2903"/>
          <p:cNvSpPr/>
          <p:nvPr/>
        </p:nvSpPr>
        <p:spPr>
          <a:xfrm>
            <a:off x="10151889" y="2752776"/>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rgbClr val="00CCFF"/>
          </a:solidFill>
          <a:ln w="12700">
            <a:solidFill>
              <a:srgbClr val="00CCFF"/>
            </a:solidFill>
            <a:miter lim="400000"/>
          </a:ln>
        </p:spPr>
        <p:txBody>
          <a:bodyPr lIns="19045" tIns="19045" rIns="19045" bIns="19045" anchor="ctr"/>
          <a:lstStyle/>
          <a:p>
            <a:pPr defTabSz="228526">
              <a:buClr>
                <a:srgbClr val="000000"/>
              </a:buClr>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kern="0">
              <a:solidFill>
                <a:srgbClr val="666666">
                  <a:lumMod val="50000"/>
                </a:srgb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 name="Shape 2903"/>
          <p:cNvSpPr/>
          <p:nvPr/>
        </p:nvSpPr>
        <p:spPr>
          <a:xfrm>
            <a:off x="8978572" y="4569417"/>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rgbClr val="00CCFF"/>
          </a:solidFill>
          <a:ln w="12700">
            <a:solidFill>
              <a:srgbClr val="00CCFF"/>
            </a:solidFill>
            <a:miter lim="400000"/>
          </a:ln>
        </p:spPr>
        <p:txBody>
          <a:bodyPr lIns="19045" tIns="19045" rIns="19045" bIns="19045" anchor="ctr"/>
          <a:lstStyle/>
          <a:p>
            <a:pPr defTabSz="228526">
              <a:buClr>
                <a:srgbClr val="000000"/>
              </a:buClr>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kern="0">
              <a:solidFill>
                <a:srgbClr val="666666">
                  <a:lumMod val="50000"/>
                </a:srgb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Shape 2903"/>
          <p:cNvSpPr/>
          <p:nvPr/>
        </p:nvSpPr>
        <p:spPr>
          <a:xfrm>
            <a:off x="4103459" y="4608619"/>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rgbClr val="00CCFF"/>
          </a:solidFill>
          <a:ln w="12700">
            <a:solidFill>
              <a:srgbClr val="00CCFF"/>
            </a:solidFill>
            <a:miter lim="400000"/>
          </a:ln>
        </p:spPr>
        <p:txBody>
          <a:bodyPr lIns="19045" tIns="19045" rIns="19045" bIns="19045" anchor="ctr"/>
          <a:lstStyle/>
          <a:p>
            <a:pPr defTabSz="228526">
              <a:buClr>
                <a:srgbClr val="000000"/>
              </a:buClr>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kern="0">
              <a:solidFill>
                <a:srgbClr val="666666">
                  <a:lumMod val="50000"/>
                </a:srgb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Text Placeholder 2"/>
          <p:cNvSpPr txBox="1">
            <a:spLocks/>
          </p:cNvSpPr>
          <p:nvPr/>
        </p:nvSpPr>
        <p:spPr>
          <a:xfrm>
            <a:off x="726776" y="3032177"/>
            <a:ext cx="3139915" cy="154276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US" sz="3200" b="1" kern="0" dirty="0" err="1">
                <a:solidFill>
                  <a:srgbClr val="00CCFF"/>
                </a:solidFill>
                <a:latin typeface="Nixie One" panose="020B0604020202020204" charset="0"/>
              </a:rPr>
              <a:t>Automatizado</a:t>
            </a:r>
            <a:r>
              <a:rPr lang="en-US" sz="3200" b="1" kern="0" dirty="0">
                <a:solidFill>
                  <a:srgbClr val="00CCFF"/>
                </a:solidFill>
                <a:latin typeface="Nixie One" panose="020B0604020202020204" charset="0"/>
              </a:rPr>
              <a:t> y </a:t>
            </a:r>
            <a:r>
              <a:rPr lang="en-US" sz="3200" b="1" kern="0" dirty="0" err="1">
                <a:solidFill>
                  <a:srgbClr val="00CCFF"/>
                </a:solidFill>
                <a:latin typeface="Nixie One" panose="020B0604020202020204" charset="0"/>
              </a:rPr>
              <a:t>repetible</a:t>
            </a:r>
            <a:endParaRPr lang="en-US" sz="3200" b="1" kern="0" dirty="0">
              <a:solidFill>
                <a:srgbClr val="00CCFF"/>
              </a:solidFill>
              <a:latin typeface="Nixie One" panose="020B0604020202020204" charset="0"/>
            </a:endParaRPr>
          </a:p>
        </p:txBody>
      </p:sp>
      <p:sp>
        <p:nvSpPr>
          <p:cNvPr id="12" name="Text Placeholder 2"/>
          <p:cNvSpPr txBox="1">
            <a:spLocks/>
          </p:cNvSpPr>
          <p:nvPr/>
        </p:nvSpPr>
        <p:spPr>
          <a:xfrm>
            <a:off x="8721632" y="3032177"/>
            <a:ext cx="3139915" cy="6292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US" sz="3200" b="1" kern="0" dirty="0" err="1">
                <a:solidFill>
                  <a:srgbClr val="00CCFF"/>
                </a:solidFill>
                <a:latin typeface="Nixie One" panose="020B0604020202020204" charset="0"/>
              </a:rPr>
              <a:t>Aislado</a:t>
            </a:r>
            <a:endParaRPr lang="en-US" sz="3200" b="1" kern="0" dirty="0">
              <a:solidFill>
                <a:srgbClr val="00CCFF"/>
              </a:solidFill>
              <a:latin typeface="Nixie One" panose="020B0604020202020204" charset="0"/>
            </a:endParaRPr>
          </a:p>
        </p:txBody>
      </p:sp>
      <p:sp>
        <p:nvSpPr>
          <p:cNvPr id="13" name="Text Placeholder 2"/>
          <p:cNvSpPr txBox="1">
            <a:spLocks/>
          </p:cNvSpPr>
          <p:nvPr/>
        </p:nvSpPr>
        <p:spPr>
          <a:xfrm>
            <a:off x="2673201" y="4852531"/>
            <a:ext cx="3139915" cy="154276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US" sz="3200" b="1" kern="0" dirty="0">
                <a:solidFill>
                  <a:srgbClr val="00CCFF"/>
                </a:solidFill>
                <a:latin typeface="Nixie One" panose="020B0604020202020204" charset="0"/>
              </a:rPr>
              <a:t>Ser </a:t>
            </a:r>
            <a:r>
              <a:rPr lang="en-US" sz="3200" b="1" kern="0" dirty="0" err="1">
                <a:solidFill>
                  <a:srgbClr val="00CCFF"/>
                </a:solidFill>
                <a:latin typeface="Nixie One" panose="020B0604020202020204" charset="0"/>
              </a:rPr>
              <a:t>válido</a:t>
            </a:r>
            <a:r>
              <a:rPr lang="en-US" sz="3200" b="1" kern="0" dirty="0">
                <a:solidFill>
                  <a:srgbClr val="00CCFF"/>
                </a:solidFill>
                <a:latin typeface="Nixie One" panose="020B0604020202020204" charset="0"/>
              </a:rPr>
              <a:t> a </a:t>
            </a:r>
            <a:r>
              <a:rPr lang="en-US" sz="3200" b="1" kern="0" dirty="0" err="1">
                <a:solidFill>
                  <a:srgbClr val="00CCFF"/>
                </a:solidFill>
                <a:latin typeface="Nixie One" panose="020B0604020202020204" charset="0"/>
              </a:rPr>
              <a:t>tráves</a:t>
            </a:r>
            <a:r>
              <a:rPr lang="en-US" sz="3200" b="1" kern="0" dirty="0">
                <a:solidFill>
                  <a:srgbClr val="00CCFF"/>
                </a:solidFill>
                <a:latin typeface="Nixie One" panose="020B0604020202020204" charset="0"/>
              </a:rPr>
              <a:t> del </a:t>
            </a:r>
            <a:r>
              <a:rPr lang="en-US" sz="3200" b="1" kern="0" dirty="0" err="1">
                <a:solidFill>
                  <a:srgbClr val="00CCFF"/>
                </a:solidFill>
                <a:latin typeface="Nixie One" panose="020B0604020202020204" charset="0"/>
              </a:rPr>
              <a:t>tiempo</a:t>
            </a:r>
            <a:endParaRPr lang="en-US" sz="3200" b="1" kern="0" dirty="0">
              <a:solidFill>
                <a:srgbClr val="00CCFF"/>
              </a:solidFill>
              <a:latin typeface="Nixie One" panose="020B0604020202020204" charset="0"/>
            </a:endParaRPr>
          </a:p>
        </p:txBody>
      </p:sp>
      <p:sp>
        <p:nvSpPr>
          <p:cNvPr id="14" name="Text Placeholder 2"/>
          <p:cNvSpPr txBox="1">
            <a:spLocks/>
          </p:cNvSpPr>
          <p:nvPr/>
        </p:nvSpPr>
        <p:spPr>
          <a:xfrm>
            <a:off x="7548315" y="4785242"/>
            <a:ext cx="3139915" cy="154276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US" sz="3200" b="1" kern="0" dirty="0" err="1">
                <a:solidFill>
                  <a:srgbClr val="00CCFF"/>
                </a:solidFill>
                <a:latin typeface="Nixie One" panose="020B0604020202020204" charset="0"/>
              </a:rPr>
              <a:t>Determinista</a:t>
            </a:r>
            <a:endParaRPr lang="en-US" sz="3200" b="1" kern="0" dirty="0">
              <a:solidFill>
                <a:srgbClr val="00CCFF"/>
              </a:solidFill>
              <a:latin typeface="Nixie One" panose="020B0604020202020204" charset="0"/>
            </a:endParaRPr>
          </a:p>
          <a:p>
            <a:pPr algn="ctr" defTabSz="1219170"/>
            <a:endParaRPr lang="en-US" sz="3200" b="1" kern="0" dirty="0">
              <a:solidFill>
                <a:srgbClr val="00CCFF"/>
              </a:solidFill>
              <a:latin typeface="Nixie One" panose="020B0604020202020204" charset="0"/>
            </a:endParaRPr>
          </a:p>
        </p:txBody>
      </p:sp>
    </p:spTree>
    <p:extLst>
      <p:ext uri="{BB962C8B-B14F-4D97-AF65-F5344CB8AC3E}">
        <p14:creationId xmlns:p14="http://schemas.microsoft.com/office/powerpoint/2010/main" val="53804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 calcmode="lin" valueType="num">
                                      <p:cBhvr>
                                        <p:cTn id="14"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 calcmode="lin" valueType="num">
                                      <p:cBhvr>
                                        <p:cTn id="21"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1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 calcmode="lin" valueType="num">
                                      <p:cBhvr>
                                        <p:cTn id="28"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 calcmode="lin" valueType="num">
                                      <p:cBhvr>
                                        <p:cTn id="35"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build="p"/>
      <p:bldP spid="12" grpId="0" build="p"/>
      <p:bldP spid="13" grpId="0" build="p"/>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6" name="Google Shape;446;p24"/>
          <p:cNvSpPr txBox="1">
            <a:spLocks noGrp="1"/>
          </p:cNvSpPr>
          <p:nvPr>
            <p:ph type="title" idx="4294967295"/>
          </p:nvPr>
        </p:nvSpPr>
        <p:spPr>
          <a:xfrm>
            <a:off x="2504426" y="248135"/>
            <a:ext cx="9511932" cy="860400"/>
          </a:xfrm>
          <a:prstGeom prst="rect">
            <a:avLst/>
          </a:prstGeom>
        </p:spPr>
        <p:txBody>
          <a:bodyPr spcFirstLastPara="1" wrap="square" lIns="121900" tIns="121900" rIns="121900" bIns="121900" anchor="b" anchorCtr="0">
            <a:noAutofit/>
          </a:bodyPr>
          <a:lstStyle/>
          <a:p>
            <a:pPr lvl="0"/>
            <a:r>
              <a:rPr lang="en-US" sz="4800" dirty="0">
                <a:latin typeface="+mj-lt"/>
              </a:rPr>
              <a:t>Unit Testing </a:t>
            </a:r>
            <a:r>
              <a:rPr lang="en-US" sz="4800" dirty="0" err="1">
                <a:latin typeface="+mj-lt"/>
              </a:rPr>
              <a:t>en</a:t>
            </a:r>
            <a:r>
              <a:rPr lang="en-US" sz="4800" dirty="0">
                <a:latin typeface="+mj-lt"/>
              </a:rPr>
              <a:t> Visual Studio </a:t>
            </a:r>
            <a:endParaRPr sz="4800" dirty="0">
              <a:latin typeface="+mj-lt"/>
            </a:endParaRPr>
          </a:p>
        </p:txBody>
      </p:sp>
      <p:sp>
        <p:nvSpPr>
          <p:cNvPr id="455" name="Google Shape;455;p24"/>
          <p:cNvSpPr txBox="1">
            <a:spLocks noGrp="1"/>
          </p:cNvSpPr>
          <p:nvPr>
            <p:ph type="sldNum" idx="12"/>
          </p:nvPr>
        </p:nvSpPr>
        <p:spPr>
          <a:xfrm>
            <a:off x="18076" y="6380700"/>
            <a:ext cx="731600" cy="4772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pPr defTabSz="1219170">
                <a:buClr>
                  <a:srgbClr val="000000"/>
                </a:buClr>
              </a:pPr>
              <a:t>9</a:t>
            </a:fld>
            <a:endParaRPr kern="0"/>
          </a:p>
        </p:txBody>
      </p:sp>
      <p:sp>
        <p:nvSpPr>
          <p:cNvPr id="13" name="Content Placeholder 46"/>
          <p:cNvSpPr txBox="1">
            <a:spLocks/>
          </p:cNvSpPr>
          <p:nvPr/>
        </p:nvSpPr>
        <p:spPr>
          <a:xfrm>
            <a:off x="1303283" y="1877176"/>
            <a:ext cx="10713075" cy="405870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1219170"/>
            <a:r>
              <a:rPr lang="en-US" sz="3733" b="1" kern="0" dirty="0" err="1">
                <a:solidFill>
                  <a:srgbClr val="FFFFFF"/>
                </a:solidFill>
                <a:latin typeface="Nixie One" panose="020B0604020202020204" charset="0"/>
              </a:rPr>
              <a:t>Requisitos</a:t>
            </a:r>
            <a:r>
              <a:rPr lang="en-US" sz="3733" b="1" kern="0" dirty="0">
                <a:solidFill>
                  <a:srgbClr val="FFFFFF"/>
                </a:solidFill>
                <a:latin typeface="Nixie One" panose="020B0604020202020204" charset="0"/>
              </a:rPr>
              <a:t>:</a:t>
            </a:r>
          </a:p>
          <a:p>
            <a:pPr algn="just" defTabSz="1219170"/>
            <a:endParaRPr lang="en-US" sz="3733" b="1" kern="0" dirty="0">
              <a:solidFill>
                <a:srgbClr val="FFFFFF"/>
              </a:solidFill>
              <a:latin typeface="Nixie One" panose="020B0604020202020204" charset="0"/>
            </a:endParaRPr>
          </a:p>
          <a:p>
            <a:pPr algn="just" defTabSz="1219170"/>
            <a:r>
              <a:rPr lang="en-US" sz="3733" b="1" kern="0" dirty="0">
                <a:solidFill>
                  <a:srgbClr val="FFFFFF"/>
                </a:solidFill>
                <a:latin typeface="Nixie One" panose="020B0604020202020204" charset="0"/>
              </a:rPr>
              <a:t>. Visual Studio 2015 o superior </a:t>
            </a:r>
          </a:p>
          <a:p>
            <a:pPr algn="just" defTabSz="1219170"/>
            <a:endParaRPr lang="en-US" sz="3733" b="1" kern="0" dirty="0">
              <a:solidFill>
                <a:srgbClr val="FFFFFF"/>
              </a:solidFill>
              <a:latin typeface="Nixie One" panose="020B0604020202020204" charset="0"/>
            </a:endParaRPr>
          </a:p>
          <a:p>
            <a:pPr algn="just" defTabSz="1219170"/>
            <a:r>
              <a:rPr lang="en-US" sz="3733" b="1" kern="0" dirty="0">
                <a:solidFill>
                  <a:srgbClr val="FFFFFF"/>
                </a:solidFill>
                <a:latin typeface="Nixie One" panose="020B0604020202020204" charset="0"/>
              </a:rPr>
              <a:t>. SSDT 16.5 or up</a:t>
            </a:r>
          </a:p>
          <a:p>
            <a:pPr algn="just" defTabSz="1219170"/>
            <a:endParaRPr lang="en-US" sz="3733" b="1" kern="0" dirty="0">
              <a:solidFill>
                <a:srgbClr val="FFFFFF"/>
              </a:solidFill>
              <a:latin typeface="Nixie One" panose="020B0604020202020204" charset="0"/>
            </a:endParaRPr>
          </a:p>
          <a:p>
            <a:pPr algn="just" defTabSz="1219170"/>
            <a:r>
              <a:rPr lang="en-US" sz="3733" b="1" kern="0" dirty="0">
                <a:solidFill>
                  <a:srgbClr val="FFFFFF"/>
                </a:solidFill>
                <a:latin typeface="Nixie One" panose="020B0604020202020204" charset="0"/>
              </a:rPr>
              <a:t>. MS SQL Server 2012 o superior</a:t>
            </a:r>
          </a:p>
        </p:txBody>
      </p:sp>
      <p:pic>
        <p:nvPicPr>
          <p:cNvPr id="14" name="Picture 13"/>
          <p:cNvPicPr>
            <a:picLocks noChangeAspect="1"/>
          </p:cNvPicPr>
          <p:nvPr/>
        </p:nvPicPr>
        <p:blipFill>
          <a:blip r:embed="rId3"/>
          <a:stretch>
            <a:fillRect/>
          </a:stretch>
        </p:blipFill>
        <p:spPr>
          <a:xfrm>
            <a:off x="8761300" y="3127212"/>
            <a:ext cx="1247225" cy="603577"/>
          </a:xfrm>
          <a:prstGeom prst="rect">
            <a:avLst/>
          </a:prstGeom>
        </p:spPr>
      </p:pic>
      <p:pic>
        <p:nvPicPr>
          <p:cNvPr id="15" name="Picture 14"/>
          <p:cNvPicPr>
            <a:picLocks noChangeAspect="1"/>
          </p:cNvPicPr>
          <p:nvPr/>
        </p:nvPicPr>
        <p:blipFill>
          <a:blip r:embed="rId4"/>
          <a:stretch>
            <a:fillRect/>
          </a:stretch>
        </p:blipFill>
        <p:spPr>
          <a:xfrm>
            <a:off x="5410092" y="4328001"/>
            <a:ext cx="2541496" cy="384635"/>
          </a:xfrm>
          <a:prstGeom prst="rect">
            <a:avLst/>
          </a:prstGeom>
        </p:spPr>
      </p:pic>
      <p:pic>
        <p:nvPicPr>
          <p:cNvPr id="16" name="Picture 15"/>
          <p:cNvPicPr>
            <a:picLocks noChangeAspect="1"/>
          </p:cNvPicPr>
          <p:nvPr/>
        </p:nvPicPr>
        <p:blipFill>
          <a:blip r:embed="rId5"/>
          <a:stretch>
            <a:fillRect/>
          </a:stretch>
        </p:blipFill>
        <p:spPr>
          <a:xfrm>
            <a:off x="9289321" y="5229117"/>
            <a:ext cx="888536" cy="706760"/>
          </a:xfrm>
          <a:prstGeom prst="rect">
            <a:avLst/>
          </a:prstGeom>
        </p:spPr>
      </p:pic>
    </p:spTree>
    <p:extLst>
      <p:ext uri="{BB962C8B-B14F-4D97-AF65-F5344CB8AC3E}">
        <p14:creationId xmlns:p14="http://schemas.microsoft.com/office/powerpoint/2010/main" val="3769040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508</Words>
  <Application>Microsoft Office PowerPoint</Application>
  <PresentationFormat>Widescreen</PresentationFormat>
  <Paragraphs>63</Paragraphs>
  <Slides>17</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Calibri</vt:lpstr>
      <vt:lpstr>Calibri Light</vt:lpstr>
      <vt:lpstr>Gill Sans</vt:lpstr>
      <vt:lpstr>Helvetica Neue</vt:lpstr>
      <vt:lpstr>Muli</vt:lpstr>
      <vt:lpstr>Nixie One</vt:lpstr>
      <vt:lpstr>Wingdings</vt:lpstr>
      <vt:lpstr>Work Sans</vt:lpstr>
      <vt:lpstr>Office Theme</vt:lpstr>
      <vt:lpstr>Imogen template</vt:lpstr>
      <vt:lpstr>PowerPoint Presentation</vt:lpstr>
      <vt:lpstr>PowerPoint Presentation</vt:lpstr>
      <vt:lpstr>Geovanny Hernandez</vt:lpstr>
      <vt:lpstr>PowerPoint Presentation</vt:lpstr>
      <vt:lpstr>PowerPoint Presentation</vt:lpstr>
      <vt:lpstr>PowerPoint Presentation</vt:lpstr>
      <vt:lpstr>PowerPoint Presentation</vt:lpstr>
      <vt:lpstr>PowerPoint Presentation</vt:lpstr>
      <vt:lpstr>Unit Testing en Visual Studio </vt:lpstr>
      <vt:lpstr>PowerPoint Presentation</vt:lpstr>
      <vt:lpstr>PowerPoint Presentation</vt:lpstr>
      <vt:lpstr>PowerPoint Presentation</vt:lpstr>
      <vt:lpstr>Extendiendo Unit Testing - SQLUnitTesting Framework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Germán Küber</dc:creator>
  <cp:lastModifiedBy>Roger Geovanny Hernandez</cp:lastModifiedBy>
  <cp:revision>14</cp:revision>
  <dcterms:created xsi:type="dcterms:W3CDTF">2020-05-13T17:37:58Z</dcterms:created>
  <dcterms:modified xsi:type="dcterms:W3CDTF">2020-05-19T20:48:20Z</dcterms:modified>
</cp:coreProperties>
</file>