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92706f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92706f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Energie Reporter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7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energiereporter.ch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Gemeinden vergleichen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Maximum = höchste Anzahl unter allen Gemeinden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→ durch Klick auf KPI alle darunterfallende Keyword ersichtlich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802" y="445025"/>
            <a:ext cx="4820500" cy="42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77350" y="3963800"/>
            <a:ext cx="6369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5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Technologie</a:t>
            </a:r>
            <a:endParaRPr sz="600"/>
          </a:p>
        </p:txBody>
      </p:sp>
      <p:sp>
        <p:nvSpPr>
          <p:cNvPr id="58" name="Google Shape;58;p13"/>
          <p:cNvSpPr txBox="1"/>
          <p:nvPr/>
        </p:nvSpPr>
        <p:spPr>
          <a:xfrm>
            <a:off x="4966800" y="3963800"/>
            <a:ext cx="6369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2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Förderung</a:t>
            </a:r>
            <a:endParaRPr sz="600"/>
          </a:p>
        </p:txBody>
      </p:sp>
      <p:sp>
        <p:nvSpPr>
          <p:cNvPr id="59" name="Google Shape;59;p13"/>
          <p:cNvSpPr txBox="1"/>
          <p:nvPr/>
        </p:nvSpPr>
        <p:spPr>
          <a:xfrm>
            <a:off x="5677575" y="3963800"/>
            <a:ext cx="6369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9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Regulation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