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D3F4-A06E-487A-B074-0867E3CE3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B6C91-8FAE-4C20-8597-8F4B23D2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E9B8-BB36-4E21-8B4D-23705778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926E-E8B5-41C4-8962-87402DCB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652D-7B80-4B3F-B8BB-C011630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8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49EE-A7B6-4AD2-8D1B-DC68AB2D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AEF0E-DEF1-4C19-AB9B-FE5B53C56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017-9913-4603-AB77-B74EF079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916C-6F82-4B7F-B53C-B773ABB8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77BB9-E325-4C2F-AA9C-B32A7E1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54762-D8F5-47CB-89C9-BDA532090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8E1DD-6FB9-4DBD-A412-B69BB4559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9F0-4019-479F-BD94-AA6C9934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A56F5-589C-4A07-B557-D4128486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CD076-2FAB-4948-9B62-F22DB131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FB24-EEFC-4306-8429-24A11FDB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A7B2-3BBA-4A89-9CF9-6B9A5C2DE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6085-166A-4637-BEBB-216A2DD4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1091-3F48-48B7-BA53-9C91976D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0A22-EF4F-4150-9CC1-87BD52C0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72FE-4190-4C23-BB39-11F9B6A5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1273-0925-400E-92CF-D169B2C0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8417-579A-4404-B5BC-4EEA6CC0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B9AE4-1CF9-4017-BD24-07E02DF8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15BE-CF42-44C4-896C-13465A1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DE89-40D9-4EDA-A856-3E179ED1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F91D-3E70-499E-94B7-2253876FA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1E414-00B3-4F0B-B968-39D564AC4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7C5D7-B734-41B8-B660-D61843D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5677-573E-4272-8950-5B5935D1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D39B-ADBC-4053-8CB6-F919B1D0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C544-C9AB-4785-B4FC-53689306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D163-30DA-4A9A-B55F-F10713F2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DCE28-EA1E-4B8D-80C7-30F1F6B0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BA36-A0A1-4511-8D99-9CAE0425C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5BD2C-C50D-4F26-B50D-68D0E12D3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EDDBF-01BD-4C5B-B642-F9F1CCB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832CC-A929-42A4-9A8B-CEB9803E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B9324-9C1E-479E-8000-CC977B66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C197-BE0B-43FE-B711-98316F78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4B856-5AFB-4FBA-90A0-B9527FF6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7116-54EF-4F23-A294-A3CB7C5C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536E6-CF75-4295-8FFE-C68548A0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5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BD5DF-094B-4F36-99E7-FEEF18F8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50749-FE3E-41D5-94A7-ABD728FE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674F-E8AC-4C8D-8CFE-95EBA7E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C0FA-E144-4AEE-A58D-DA177402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FD0C-6015-4B1C-A258-40F5A0BDB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06D94-AA04-4067-B33F-A0BD7B28F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4844-140A-46D1-AEBF-574C5A60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15E9A-991F-4750-A16C-64EEA7B7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D4365-DA07-45F0-8216-0DF7672F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A58-1A76-42B3-9C81-81D4C992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1BEBF-004C-4677-912B-FEF2606EB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E5548-6DBB-48F1-B4B6-797AC029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0E3F5-2520-4EDC-9E9A-521BA666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36E1B-7146-496E-8263-615F4F78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99444-DE17-4CC1-BFAD-049B8F7F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CB571-3385-4AEB-8856-43A4DE21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6F6A2-FC6A-4DE1-A58D-DA0510006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37B6D-50BB-436A-AB6F-A3C52DB6C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091AD-81BF-447F-9575-106AA59B3E1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FBA8-2538-46A0-9ECC-DE700BF27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915B-5776-4D4C-9BA0-2C7746C0B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0521F-94BA-4DA5-BB27-B2083514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35BFEA-57C3-449E-A4E2-318E25A49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066"/>
            <a:ext cx="12192000" cy="36838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7DDAA7-32F3-4382-9819-90B39E2877CF}"/>
              </a:ext>
            </a:extLst>
          </p:cNvPr>
          <p:cNvSpPr/>
          <p:nvPr/>
        </p:nvSpPr>
        <p:spPr>
          <a:xfrm>
            <a:off x="0" y="1587066"/>
            <a:ext cx="12192000" cy="3683868"/>
          </a:xfrm>
          <a:prstGeom prst="rect">
            <a:avLst/>
          </a:prstGeom>
          <a:solidFill>
            <a:schemeClr val="bg2">
              <a:lumMod val="50000"/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5FE85-2C81-4637-AF21-2F3534887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5" y="1777746"/>
            <a:ext cx="986622" cy="1086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DC26B-8A3B-415E-8D11-BE6F71F61A3E}"/>
              </a:ext>
            </a:extLst>
          </p:cNvPr>
          <p:cNvSpPr txBox="1"/>
          <p:nvPr/>
        </p:nvSpPr>
        <p:spPr>
          <a:xfrm>
            <a:off x="-1" y="2642844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GeoIndustry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ACM SIGSPATIAL 2025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4</a:t>
            </a:r>
            <a:r>
              <a:rPr lang="en-US" sz="3600" b="1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Workshop on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Big Data and AI for Industrial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26599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Wang</dc:creator>
  <cp:lastModifiedBy>Zhihao Wang</cp:lastModifiedBy>
  <cp:revision>5</cp:revision>
  <dcterms:created xsi:type="dcterms:W3CDTF">2025-06-25T14:48:25Z</dcterms:created>
  <dcterms:modified xsi:type="dcterms:W3CDTF">2025-06-25T14:59:13Z</dcterms:modified>
</cp:coreProperties>
</file>