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9" r:id="rId4"/>
    <p:sldId id="260" r:id="rId5"/>
    <p:sldId id="275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66" r:id="rId14"/>
    <p:sldId id="267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719"/>
  </p:normalViewPr>
  <p:slideViewPr>
    <p:cSldViewPr snapToGrid="0">
      <p:cViewPr varScale="1">
        <p:scale>
          <a:sx n="85" d="100"/>
          <a:sy n="85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B3B18-899A-46F8-BB05-5A032B819B6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F6F31FD-FE18-43FA-A650-68129F6F9BCE}">
      <dgm:prSet custT="1"/>
      <dgm:spPr/>
      <dgm:t>
        <a:bodyPr/>
        <a:lstStyle/>
        <a:p>
          <a:r>
            <a:rPr lang="en-US" sz="1400" dirty="0"/>
            <a:t>Students’ written explanations of their mathematical reasoning provide insight into their thinking and reveal misconceptions</a:t>
          </a:r>
        </a:p>
      </dgm:t>
    </dgm:pt>
    <dgm:pt modelId="{C89CA789-53FA-488A-9959-BC2D7A2A5E43}" type="parTrans" cxnId="{BA03D3E5-0C6B-4FF9-83E1-1A3C61ADB4CC}">
      <dgm:prSet/>
      <dgm:spPr/>
      <dgm:t>
        <a:bodyPr/>
        <a:lstStyle/>
        <a:p>
          <a:endParaRPr lang="en-US" sz="2400"/>
        </a:p>
      </dgm:t>
    </dgm:pt>
    <dgm:pt modelId="{53547BCA-B6FF-4A78-870D-BADE45E79D6D}" type="sibTrans" cxnId="{BA03D3E5-0C6B-4FF9-83E1-1A3C61ADB4CC}">
      <dgm:prSet phldrT="1" phldr="0" custT="1"/>
      <dgm:spPr/>
      <dgm:t>
        <a:bodyPr/>
        <a:lstStyle/>
        <a:p>
          <a:r>
            <a:rPr lang="en-US" sz="4800"/>
            <a:t>1</a:t>
          </a:r>
        </a:p>
      </dgm:t>
    </dgm:pt>
    <dgm:pt modelId="{54365F3E-58FE-4C35-AB1A-4B544BECF7A6}">
      <dgm:prSet custT="1"/>
      <dgm:spPr/>
      <dgm:t>
        <a:bodyPr/>
        <a:lstStyle/>
        <a:p>
          <a:r>
            <a:rPr lang="en-US" sz="1400" dirty="0"/>
            <a:t>Tagging misconceptions by hand is useful but labor-intensive and difficult to scale</a:t>
          </a:r>
        </a:p>
      </dgm:t>
    </dgm:pt>
    <dgm:pt modelId="{02196237-AF8C-4EDC-9626-CB490504819B}" type="parTrans" cxnId="{F8F53726-377D-4D55-8759-F689B44E6F75}">
      <dgm:prSet/>
      <dgm:spPr/>
      <dgm:t>
        <a:bodyPr/>
        <a:lstStyle/>
        <a:p>
          <a:endParaRPr lang="en-US" sz="2400"/>
        </a:p>
      </dgm:t>
    </dgm:pt>
    <dgm:pt modelId="{6802B972-4568-40A3-B65E-3BCBB6C466BF}" type="sibTrans" cxnId="{F8F53726-377D-4D55-8759-F689B44E6F75}">
      <dgm:prSet phldrT="2" phldr="0" custT="1"/>
      <dgm:spPr/>
      <dgm:t>
        <a:bodyPr/>
        <a:lstStyle/>
        <a:p>
          <a:r>
            <a:rPr lang="en-US" sz="4800"/>
            <a:t>2</a:t>
          </a:r>
        </a:p>
      </dgm:t>
    </dgm:pt>
    <dgm:pt modelId="{5975D754-DE5D-4508-AF5C-9F4777E49E73}">
      <dgm:prSet custT="1"/>
      <dgm:spPr/>
      <dgm:t>
        <a:bodyPr/>
        <a:lstStyle/>
        <a:p>
          <a:r>
            <a:rPr lang="en-US" sz="1400" dirty="0"/>
            <a:t>The Misconception Annotation Project (MAP) was designed to address this challenge by using NLP models to ID misconceptions across diverse math problems</a:t>
          </a:r>
        </a:p>
      </dgm:t>
    </dgm:pt>
    <dgm:pt modelId="{EBD63FCD-8F3B-484E-BD23-35B8EA836816}" type="parTrans" cxnId="{F37FA40C-DB1A-45B8-AB29-E15CF515D75A}">
      <dgm:prSet/>
      <dgm:spPr/>
      <dgm:t>
        <a:bodyPr/>
        <a:lstStyle/>
        <a:p>
          <a:endParaRPr lang="en-US" sz="2400"/>
        </a:p>
      </dgm:t>
    </dgm:pt>
    <dgm:pt modelId="{65ADE41A-CFCF-47BC-BD2F-D55C01A70BAF}" type="sibTrans" cxnId="{F37FA40C-DB1A-45B8-AB29-E15CF515D75A}">
      <dgm:prSet phldrT="3" phldr="0" custT="1"/>
      <dgm:spPr/>
      <dgm:t>
        <a:bodyPr/>
        <a:lstStyle/>
        <a:p>
          <a:r>
            <a:rPr lang="en-US" sz="4800"/>
            <a:t>3</a:t>
          </a:r>
        </a:p>
      </dgm:t>
    </dgm:pt>
    <dgm:pt modelId="{7D616269-78AF-417C-B7E3-B51096A48E18}">
      <dgm:prSet custT="1"/>
      <dgm:spPr/>
      <dgm:t>
        <a:bodyPr/>
        <a:lstStyle/>
        <a:p>
          <a:r>
            <a:rPr lang="en-US" sz="1400" b="1" dirty="0"/>
            <a:t>Goal: </a:t>
          </a:r>
          <a:r>
            <a:rPr lang="en-US" sz="1400" dirty="0"/>
            <a:t>Predict when a student’s answer contains a misconception, and what type of misconception it is</a:t>
          </a:r>
        </a:p>
      </dgm:t>
    </dgm:pt>
    <dgm:pt modelId="{4670EC18-0DF0-4C11-83BD-9CC922D1E0CC}" type="parTrans" cxnId="{B6B6D588-661B-4740-B0CF-73DA7984F164}">
      <dgm:prSet/>
      <dgm:spPr/>
      <dgm:t>
        <a:bodyPr/>
        <a:lstStyle/>
        <a:p>
          <a:endParaRPr lang="en-US" sz="2400"/>
        </a:p>
      </dgm:t>
    </dgm:pt>
    <dgm:pt modelId="{EAF0AE03-7365-45FC-B837-817A09712F52}" type="sibTrans" cxnId="{B6B6D588-661B-4740-B0CF-73DA7984F164}">
      <dgm:prSet phldrT="4" phldr="0" custT="1"/>
      <dgm:spPr/>
      <dgm:t>
        <a:bodyPr/>
        <a:lstStyle/>
        <a:p>
          <a:r>
            <a:rPr lang="en-US" sz="4800"/>
            <a:t>4</a:t>
          </a:r>
        </a:p>
      </dgm:t>
    </dgm:pt>
    <dgm:pt modelId="{3F11BD8F-078E-C643-9A60-37009D02C46E}" type="pres">
      <dgm:prSet presAssocID="{69BB3B18-899A-46F8-BB05-5A032B819B6A}" presName="Name0" presStyleCnt="0">
        <dgm:presLayoutVars>
          <dgm:animLvl val="lvl"/>
          <dgm:resizeHandles val="exact"/>
        </dgm:presLayoutVars>
      </dgm:prSet>
      <dgm:spPr/>
    </dgm:pt>
    <dgm:pt modelId="{A50044F9-7E58-9D4F-8D8E-10BF5E064B89}" type="pres">
      <dgm:prSet presAssocID="{5F6F31FD-FE18-43FA-A650-68129F6F9BCE}" presName="compositeNode" presStyleCnt="0">
        <dgm:presLayoutVars>
          <dgm:bulletEnabled val="1"/>
        </dgm:presLayoutVars>
      </dgm:prSet>
      <dgm:spPr/>
    </dgm:pt>
    <dgm:pt modelId="{E51F2D34-440F-694A-AED7-EB3A60026489}" type="pres">
      <dgm:prSet presAssocID="{5F6F31FD-FE18-43FA-A650-68129F6F9BCE}" presName="bgRect" presStyleLbl="bgAccFollowNode1" presStyleIdx="0" presStyleCnt="4"/>
      <dgm:spPr/>
    </dgm:pt>
    <dgm:pt modelId="{3D9830FB-FD2E-D24B-9BB3-5C8A28721591}" type="pres">
      <dgm:prSet presAssocID="{53547BCA-B6FF-4A78-870D-BADE45E79D6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1C9CADE6-A846-FF49-B997-5605753F5A2A}" type="pres">
      <dgm:prSet presAssocID="{5F6F31FD-FE18-43FA-A650-68129F6F9BCE}" presName="bottomLine" presStyleLbl="alignNode1" presStyleIdx="1" presStyleCnt="8">
        <dgm:presLayoutVars/>
      </dgm:prSet>
      <dgm:spPr/>
    </dgm:pt>
    <dgm:pt modelId="{F369934B-1673-3A4F-A519-C717743D897A}" type="pres">
      <dgm:prSet presAssocID="{5F6F31FD-FE18-43FA-A650-68129F6F9BCE}" presName="nodeText" presStyleLbl="bgAccFollowNode1" presStyleIdx="0" presStyleCnt="4">
        <dgm:presLayoutVars>
          <dgm:bulletEnabled val="1"/>
        </dgm:presLayoutVars>
      </dgm:prSet>
      <dgm:spPr/>
    </dgm:pt>
    <dgm:pt modelId="{A2013F3E-CE4D-554E-943C-9C02C7D4D55F}" type="pres">
      <dgm:prSet presAssocID="{53547BCA-B6FF-4A78-870D-BADE45E79D6D}" presName="sibTrans" presStyleCnt="0"/>
      <dgm:spPr/>
    </dgm:pt>
    <dgm:pt modelId="{FEA51022-C18E-8340-A1FD-802C9FB1F762}" type="pres">
      <dgm:prSet presAssocID="{54365F3E-58FE-4C35-AB1A-4B544BECF7A6}" presName="compositeNode" presStyleCnt="0">
        <dgm:presLayoutVars>
          <dgm:bulletEnabled val="1"/>
        </dgm:presLayoutVars>
      </dgm:prSet>
      <dgm:spPr/>
    </dgm:pt>
    <dgm:pt modelId="{FF17AE01-EF85-D248-8B47-53EC624C69A0}" type="pres">
      <dgm:prSet presAssocID="{54365F3E-58FE-4C35-AB1A-4B544BECF7A6}" presName="bgRect" presStyleLbl="bgAccFollowNode1" presStyleIdx="1" presStyleCnt="4"/>
      <dgm:spPr/>
    </dgm:pt>
    <dgm:pt modelId="{2D767EBB-82FA-4445-9957-6B9E35BE439A}" type="pres">
      <dgm:prSet presAssocID="{6802B972-4568-40A3-B65E-3BCBB6C466B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F1B7718-F032-CF4A-ABE6-B9F9585BD080}" type="pres">
      <dgm:prSet presAssocID="{54365F3E-58FE-4C35-AB1A-4B544BECF7A6}" presName="bottomLine" presStyleLbl="alignNode1" presStyleIdx="3" presStyleCnt="8">
        <dgm:presLayoutVars/>
      </dgm:prSet>
      <dgm:spPr/>
    </dgm:pt>
    <dgm:pt modelId="{3F3C6BA2-3A97-6A4E-853F-B4C3B52D23EA}" type="pres">
      <dgm:prSet presAssocID="{54365F3E-58FE-4C35-AB1A-4B544BECF7A6}" presName="nodeText" presStyleLbl="bgAccFollowNode1" presStyleIdx="1" presStyleCnt="4">
        <dgm:presLayoutVars>
          <dgm:bulletEnabled val="1"/>
        </dgm:presLayoutVars>
      </dgm:prSet>
      <dgm:spPr/>
    </dgm:pt>
    <dgm:pt modelId="{6A42D53A-0C0B-5342-9279-3E37FB245121}" type="pres">
      <dgm:prSet presAssocID="{6802B972-4568-40A3-B65E-3BCBB6C466BF}" presName="sibTrans" presStyleCnt="0"/>
      <dgm:spPr/>
    </dgm:pt>
    <dgm:pt modelId="{9D2091A9-8154-B347-B31D-FAF887748452}" type="pres">
      <dgm:prSet presAssocID="{5975D754-DE5D-4508-AF5C-9F4777E49E73}" presName="compositeNode" presStyleCnt="0">
        <dgm:presLayoutVars>
          <dgm:bulletEnabled val="1"/>
        </dgm:presLayoutVars>
      </dgm:prSet>
      <dgm:spPr/>
    </dgm:pt>
    <dgm:pt modelId="{2884A11F-6E87-B740-837D-F8B70C0917FA}" type="pres">
      <dgm:prSet presAssocID="{5975D754-DE5D-4508-AF5C-9F4777E49E73}" presName="bgRect" presStyleLbl="bgAccFollowNode1" presStyleIdx="2" presStyleCnt="4"/>
      <dgm:spPr/>
    </dgm:pt>
    <dgm:pt modelId="{5BB678B5-705A-3D4F-8EA1-9EF8992FAD92}" type="pres">
      <dgm:prSet presAssocID="{65ADE41A-CFCF-47BC-BD2F-D55C01A70BA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B8A1EAA-6437-3A40-A621-040E22EDA6F5}" type="pres">
      <dgm:prSet presAssocID="{5975D754-DE5D-4508-AF5C-9F4777E49E73}" presName="bottomLine" presStyleLbl="alignNode1" presStyleIdx="5" presStyleCnt="8">
        <dgm:presLayoutVars/>
      </dgm:prSet>
      <dgm:spPr/>
    </dgm:pt>
    <dgm:pt modelId="{FAA6E46B-483D-414D-9194-40A4D78FD65D}" type="pres">
      <dgm:prSet presAssocID="{5975D754-DE5D-4508-AF5C-9F4777E49E73}" presName="nodeText" presStyleLbl="bgAccFollowNode1" presStyleIdx="2" presStyleCnt="4">
        <dgm:presLayoutVars>
          <dgm:bulletEnabled val="1"/>
        </dgm:presLayoutVars>
      </dgm:prSet>
      <dgm:spPr/>
    </dgm:pt>
    <dgm:pt modelId="{7EF0E335-EFBD-EF45-A1A9-5EC1F60BE6AF}" type="pres">
      <dgm:prSet presAssocID="{65ADE41A-CFCF-47BC-BD2F-D55C01A70BAF}" presName="sibTrans" presStyleCnt="0"/>
      <dgm:spPr/>
    </dgm:pt>
    <dgm:pt modelId="{C5EC0F64-BE2B-3245-89FD-4506FB2BF202}" type="pres">
      <dgm:prSet presAssocID="{7D616269-78AF-417C-B7E3-B51096A48E18}" presName="compositeNode" presStyleCnt="0">
        <dgm:presLayoutVars>
          <dgm:bulletEnabled val="1"/>
        </dgm:presLayoutVars>
      </dgm:prSet>
      <dgm:spPr/>
    </dgm:pt>
    <dgm:pt modelId="{2663BE40-D381-A84A-B320-25D3441797FC}" type="pres">
      <dgm:prSet presAssocID="{7D616269-78AF-417C-B7E3-B51096A48E18}" presName="bgRect" presStyleLbl="bgAccFollowNode1" presStyleIdx="3" presStyleCnt="4"/>
      <dgm:spPr/>
    </dgm:pt>
    <dgm:pt modelId="{D999AC0B-6157-5243-AF57-345456FF33A8}" type="pres">
      <dgm:prSet presAssocID="{EAF0AE03-7365-45FC-B837-817A09712F5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4D1540A-276D-5E46-96AF-CB06EE329FF2}" type="pres">
      <dgm:prSet presAssocID="{7D616269-78AF-417C-B7E3-B51096A48E18}" presName="bottomLine" presStyleLbl="alignNode1" presStyleIdx="7" presStyleCnt="8">
        <dgm:presLayoutVars/>
      </dgm:prSet>
      <dgm:spPr/>
    </dgm:pt>
    <dgm:pt modelId="{B730AEDD-4645-2D4F-A804-5F54875ED5D8}" type="pres">
      <dgm:prSet presAssocID="{7D616269-78AF-417C-B7E3-B51096A48E1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F37FA40C-DB1A-45B8-AB29-E15CF515D75A}" srcId="{69BB3B18-899A-46F8-BB05-5A032B819B6A}" destId="{5975D754-DE5D-4508-AF5C-9F4777E49E73}" srcOrd="2" destOrd="0" parTransId="{EBD63FCD-8F3B-484E-BD23-35B8EA836816}" sibTransId="{65ADE41A-CFCF-47BC-BD2F-D55C01A70BAF}"/>
    <dgm:cxn modelId="{316EB80E-3B07-6F4C-A42B-60F2330A4C94}" type="presOf" srcId="{EAF0AE03-7365-45FC-B837-817A09712F52}" destId="{D999AC0B-6157-5243-AF57-345456FF33A8}" srcOrd="0" destOrd="0" presId="urn:microsoft.com/office/officeart/2016/7/layout/BasicLinearProcessNumbered"/>
    <dgm:cxn modelId="{03410422-EB9D-7C4B-BF2E-7D0C16D7858A}" type="presOf" srcId="{7D616269-78AF-417C-B7E3-B51096A48E18}" destId="{2663BE40-D381-A84A-B320-25D3441797FC}" srcOrd="0" destOrd="0" presId="urn:microsoft.com/office/officeart/2016/7/layout/BasicLinearProcessNumbered"/>
    <dgm:cxn modelId="{F8F53726-377D-4D55-8759-F689B44E6F75}" srcId="{69BB3B18-899A-46F8-BB05-5A032B819B6A}" destId="{54365F3E-58FE-4C35-AB1A-4B544BECF7A6}" srcOrd="1" destOrd="0" parTransId="{02196237-AF8C-4EDC-9626-CB490504819B}" sibTransId="{6802B972-4568-40A3-B65E-3BCBB6C466BF}"/>
    <dgm:cxn modelId="{A44BA429-7952-9841-B3E3-40453842F02E}" type="presOf" srcId="{5F6F31FD-FE18-43FA-A650-68129F6F9BCE}" destId="{F369934B-1673-3A4F-A519-C717743D897A}" srcOrd="1" destOrd="0" presId="urn:microsoft.com/office/officeart/2016/7/layout/BasicLinearProcessNumbered"/>
    <dgm:cxn modelId="{61670F54-84B6-B84E-B011-AA109DA74637}" type="presOf" srcId="{5975D754-DE5D-4508-AF5C-9F4777E49E73}" destId="{2884A11F-6E87-B740-837D-F8B70C0917FA}" srcOrd="0" destOrd="0" presId="urn:microsoft.com/office/officeart/2016/7/layout/BasicLinearProcessNumbered"/>
    <dgm:cxn modelId="{CE9F6C70-67FB-3744-A42A-4524764DD236}" type="presOf" srcId="{7D616269-78AF-417C-B7E3-B51096A48E18}" destId="{B730AEDD-4645-2D4F-A804-5F54875ED5D8}" srcOrd="1" destOrd="0" presId="urn:microsoft.com/office/officeart/2016/7/layout/BasicLinearProcessNumbered"/>
    <dgm:cxn modelId="{9B6DCE73-B70C-9841-AF3B-D4CBD929B31A}" type="presOf" srcId="{54365F3E-58FE-4C35-AB1A-4B544BECF7A6}" destId="{FF17AE01-EF85-D248-8B47-53EC624C69A0}" srcOrd="0" destOrd="0" presId="urn:microsoft.com/office/officeart/2016/7/layout/BasicLinearProcessNumbered"/>
    <dgm:cxn modelId="{B6B6D588-661B-4740-B0CF-73DA7984F164}" srcId="{69BB3B18-899A-46F8-BB05-5A032B819B6A}" destId="{7D616269-78AF-417C-B7E3-B51096A48E18}" srcOrd="3" destOrd="0" parTransId="{4670EC18-0DF0-4C11-83BD-9CC922D1E0CC}" sibTransId="{EAF0AE03-7365-45FC-B837-817A09712F52}"/>
    <dgm:cxn modelId="{2BAC1DA2-E426-1740-A145-7F20C73C6679}" type="presOf" srcId="{54365F3E-58FE-4C35-AB1A-4B544BECF7A6}" destId="{3F3C6BA2-3A97-6A4E-853F-B4C3B52D23EA}" srcOrd="1" destOrd="0" presId="urn:microsoft.com/office/officeart/2016/7/layout/BasicLinearProcessNumbered"/>
    <dgm:cxn modelId="{A31B00B6-9658-FA4F-AD94-12BB4B62C7C1}" type="presOf" srcId="{65ADE41A-CFCF-47BC-BD2F-D55C01A70BAF}" destId="{5BB678B5-705A-3D4F-8EA1-9EF8992FAD92}" srcOrd="0" destOrd="0" presId="urn:microsoft.com/office/officeart/2016/7/layout/BasicLinearProcessNumbered"/>
    <dgm:cxn modelId="{2190D9B9-0AE4-5243-BBDD-8B7B9B509598}" type="presOf" srcId="{5F6F31FD-FE18-43FA-A650-68129F6F9BCE}" destId="{E51F2D34-440F-694A-AED7-EB3A60026489}" srcOrd="0" destOrd="0" presId="urn:microsoft.com/office/officeart/2016/7/layout/BasicLinearProcessNumbered"/>
    <dgm:cxn modelId="{966B6ACC-E9AC-5041-B04D-528D8F57E166}" type="presOf" srcId="{53547BCA-B6FF-4A78-870D-BADE45E79D6D}" destId="{3D9830FB-FD2E-D24B-9BB3-5C8A28721591}" srcOrd="0" destOrd="0" presId="urn:microsoft.com/office/officeart/2016/7/layout/BasicLinearProcessNumbered"/>
    <dgm:cxn modelId="{D4F095D0-09F9-024E-ADC8-2C1087590288}" type="presOf" srcId="{5975D754-DE5D-4508-AF5C-9F4777E49E73}" destId="{FAA6E46B-483D-414D-9194-40A4D78FD65D}" srcOrd="1" destOrd="0" presId="urn:microsoft.com/office/officeart/2016/7/layout/BasicLinearProcessNumbered"/>
    <dgm:cxn modelId="{DC3864D1-BA99-464D-83BF-9A058085FB05}" type="presOf" srcId="{69BB3B18-899A-46F8-BB05-5A032B819B6A}" destId="{3F11BD8F-078E-C643-9A60-37009D02C46E}" srcOrd="0" destOrd="0" presId="urn:microsoft.com/office/officeart/2016/7/layout/BasicLinearProcessNumbered"/>
    <dgm:cxn modelId="{55FB89DD-3C24-064C-A147-01966391F2D0}" type="presOf" srcId="{6802B972-4568-40A3-B65E-3BCBB6C466BF}" destId="{2D767EBB-82FA-4445-9957-6B9E35BE439A}" srcOrd="0" destOrd="0" presId="urn:microsoft.com/office/officeart/2016/7/layout/BasicLinearProcessNumbered"/>
    <dgm:cxn modelId="{BA03D3E5-0C6B-4FF9-83E1-1A3C61ADB4CC}" srcId="{69BB3B18-899A-46F8-BB05-5A032B819B6A}" destId="{5F6F31FD-FE18-43FA-A650-68129F6F9BCE}" srcOrd="0" destOrd="0" parTransId="{C89CA789-53FA-488A-9959-BC2D7A2A5E43}" sibTransId="{53547BCA-B6FF-4A78-870D-BADE45E79D6D}"/>
    <dgm:cxn modelId="{32040DDE-3B04-9743-870A-F0A253E372B2}" type="presParOf" srcId="{3F11BD8F-078E-C643-9A60-37009D02C46E}" destId="{A50044F9-7E58-9D4F-8D8E-10BF5E064B89}" srcOrd="0" destOrd="0" presId="urn:microsoft.com/office/officeart/2016/7/layout/BasicLinearProcessNumbered"/>
    <dgm:cxn modelId="{001EC044-0E59-5240-AE1D-677E8077AE95}" type="presParOf" srcId="{A50044F9-7E58-9D4F-8D8E-10BF5E064B89}" destId="{E51F2D34-440F-694A-AED7-EB3A60026489}" srcOrd="0" destOrd="0" presId="urn:microsoft.com/office/officeart/2016/7/layout/BasicLinearProcessNumbered"/>
    <dgm:cxn modelId="{F9069A6F-DD41-E743-B52D-6C6031A53BFD}" type="presParOf" srcId="{A50044F9-7E58-9D4F-8D8E-10BF5E064B89}" destId="{3D9830FB-FD2E-D24B-9BB3-5C8A28721591}" srcOrd="1" destOrd="0" presId="urn:microsoft.com/office/officeart/2016/7/layout/BasicLinearProcessNumbered"/>
    <dgm:cxn modelId="{B59F7EF5-B52B-2346-B9F8-DF1025BF5F16}" type="presParOf" srcId="{A50044F9-7E58-9D4F-8D8E-10BF5E064B89}" destId="{1C9CADE6-A846-FF49-B997-5605753F5A2A}" srcOrd="2" destOrd="0" presId="urn:microsoft.com/office/officeart/2016/7/layout/BasicLinearProcessNumbered"/>
    <dgm:cxn modelId="{2251CECA-2A00-5946-925A-6BE2D094A96E}" type="presParOf" srcId="{A50044F9-7E58-9D4F-8D8E-10BF5E064B89}" destId="{F369934B-1673-3A4F-A519-C717743D897A}" srcOrd="3" destOrd="0" presId="urn:microsoft.com/office/officeart/2016/7/layout/BasicLinearProcessNumbered"/>
    <dgm:cxn modelId="{909D1926-7C16-6A46-8CDE-F25D062A30BC}" type="presParOf" srcId="{3F11BD8F-078E-C643-9A60-37009D02C46E}" destId="{A2013F3E-CE4D-554E-943C-9C02C7D4D55F}" srcOrd="1" destOrd="0" presId="urn:microsoft.com/office/officeart/2016/7/layout/BasicLinearProcessNumbered"/>
    <dgm:cxn modelId="{398FD9DF-FE61-A749-883A-A12628D52021}" type="presParOf" srcId="{3F11BD8F-078E-C643-9A60-37009D02C46E}" destId="{FEA51022-C18E-8340-A1FD-802C9FB1F762}" srcOrd="2" destOrd="0" presId="urn:microsoft.com/office/officeart/2016/7/layout/BasicLinearProcessNumbered"/>
    <dgm:cxn modelId="{6AC98DE2-3EAA-C64D-97DC-15E2CE70D6F3}" type="presParOf" srcId="{FEA51022-C18E-8340-A1FD-802C9FB1F762}" destId="{FF17AE01-EF85-D248-8B47-53EC624C69A0}" srcOrd="0" destOrd="0" presId="urn:microsoft.com/office/officeart/2016/7/layout/BasicLinearProcessNumbered"/>
    <dgm:cxn modelId="{3AE68F48-35C6-2D41-96BD-37F0ECCEF5AA}" type="presParOf" srcId="{FEA51022-C18E-8340-A1FD-802C9FB1F762}" destId="{2D767EBB-82FA-4445-9957-6B9E35BE439A}" srcOrd="1" destOrd="0" presId="urn:microsoft.com/office/officeart/2016/7/layout/BasicLinearProcessNumbered"/>
    <dgm:cxn modelId="{24EADCFE-8F53-9C49-9AAC-C152F8D58573}" type="presParOf" srcId="{FEA51022-C18E-8340-A1FD-802C9FB1F762}" destId="{0F1B7718-F032-CF4A-ABE6-B9F9585BD080}" srcOrd="2" destOrd="0" presId="urn:microsoft.com/office/officeart/2016/7/layout/BasicLinearProcessNumbered"/>
    <dgm:cxn modelId="{41CDA21C-A71E-524C-9F43-BC9B8989334B}" type="presParOf" srcId="{FEA51022-C18E-8340-A1FD-802C9FB1F762}" destId="{3F3C6BA2-3A97-6A4E-853F-B4C3B52D23EA}" srcOrd="3" destOrd="0" presId="urn:microsoft.com/office/officeart/2016/7/layout/BasicLinearProcessNumbered"/>
    <dgm:cxn modelId="{7205D06F-BC6C-D848-B326-16F139D78900}" type="presParOf" srcId="{3F11BD8F-078E-C643-9A60-37009D02C46E}" destId="{6A42D53A-0C0B-5342-9279-3E37FB245121}" srcOrd="3" destOrd="0" presId="urn:microsoft.com/office/officeart/2016/7/layout/BasicLinearProcessNumbered"/>
    <dgm:cxn modelId="{5A182F8F-E5BA-6B48-961F-3BA72E949110}" type="presParOf" srcId="{3F11BD8F-078E-C643-9A60-37009D02C46E}" destId="{9D2091A9-8154-B347-B31D-FAF887748452}" srcOrd="4" destOrd="0" presId="urn:microsoft.com/office/officeart/2016/7/layout/BasicLinearProcessNumbered"/>
    <dgm:cxn modelId="{296335DA-9B2E-6540-A51B-8BFFDF23913E}" type="presParOf" srcId="{9D2091A9-8154-B347-B31D-FAF887748452}" destId="{2884A11F-6E87-B740-837D-F8B70C0917FA}" srcOrd="0" destOrd="0" presId="urn:microsoft.com/office/officeart/2016/7/layout/BasicLinearProcessNumbered"/>
    <dgm:cxn modelId="{FC66B171-1CD0-B044-8461-786476AAF053}" type="presParOf" srcId="{9D2091A9-8154-B347-B31D-FAF887748452}" destId="{5BB678B5-705A-3D4F-8EA1-9EF8992FAD92}" srcOrd="1" destOrd="0" presId="urn:microsoft.com/office/officeart/2016/7/layout/BasicLinearProcessNumbered"/>
    <dgm:cxn modelId="{4F14D06B-83EB-D84F-B814-9257377798FE}" type="presParOf" srcId="{9D2091A9-8154-B347-B31D-FAF887748452}" destId="{0B8A1EAA-6437-3A40-A621-040E22EDA6F5}" srcOrd="2" destOrd="0" presId="urn:microsoft.com/office/officeart/2016/7/layout/BasicLinearProcessNumbered"/>
    <dgm:cxn modelId="{D143DA50-7BB1-1940-A3B3-542301A22CE0}" type="presParOf" srcId="{9D2091A9-8154-B347-B31D-FAF887748452}" destId="{FAA6E46B-483D-414D-9194-40A4D78FD65D}" srcOrd="3" destOrd="0" presId="urn:microsoft.com/office/officeart/2016/7/layout/BasicLinearProcessNumbered"/>
    <dgm:cxn modelId="{2F350613-C13C-2E42-B739-E0B2D645F17F}" type="presParOf" srcId="{3F11BD8F-078E-C643-9A60-37009D02C46E}" destId="{7EF0E335-EFBD-EF45-A1A9-5EC1F60BE6AF}" srcOrd="5" destOrd="0" presId="urn:microsoft.com/office/officeart/2016/7/layout/BasicLinearProcessNumbered"/>
    <dgm:cxn modelId="{C6CECAF7-23F7-1640-A193-A87EF2FF7DC4}" type="presParOf" srcId="{3F11BD8F-078E-C643-9A60-37009D02C46E}" destId="{C5EC0F64-BE2B-3245-89FD-4506FB2BF202}" srcOrd="6" destOrd="0" presId="urn:microsoft.com/office/officeart/2016/7/layout/BasicLinearProcessNumbered"/>
    <dgm:cxn modelId="{43E9B1E5-C4C3-E64C-B959-32569F9005F1}" type="presParOf" srcId="{C5EC0F64-BE2B-3245-89FD-4506FB2BF202}" destId="{2663BE40-D381-A84A-B320-25D3441797FC}" srcOrd="0" destOrd="0" presId="urn:microsoft.com/office/officeart/2016/7/layout/BasicLinearProcessNumbered"/>
    <dgm:cxn modelId="{1D596FA1-A5AB-E24E-B6C5-A5A8D53DC4AB}" type="presParOf" srcId="{C5EC0F64-BE2B-3245-89FD-4506FB2BF202}" destId="{D999AC0B-6157-5243-AF57-345456FF33A8}" srcOrd="1" destOrd="0" presId="urn:microsoft.com/office/officeart/2016/7/layout/BasicLinearProcessNumbered"/>
    <dgm:cxn modelId="{C13B1903-9A34-B649-8722-FA760F5991DE}" type="presParOf" srcId="{C5EC0F64-BE2B-3245-89FD-4506FB2BF202}" destId="{24D1540A-276D-5E46-96AF-CB06EE329FF2}" srcOrd="2" destOrd="0" presId="urn:microsoft.com/office/officeart/2016/7/layout/BasicLinearProcessNumbered"/>
    <dgm:cxn modelId="{60E85A2B-84E0-BF4F-B3CA-E18AEB8E0B77}" type="presParOf" srcId="{C5EC0F64-BE2B-3245-89FD-4506FB2BF202}" destId="{B730AEDD-4645-2D4F-A804-5F54875ED5D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CC31F0-2F06-4B6D-9799-E4EC343728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9887A3-3B62-4783-BB70-1316DB660890}">
      <dgm:prSet/>
      <dgm:spPr/>
      <dgm:t>
        <a:bodyPr/>
        <a:lstStyle/>
        <a:p>
          <a:r>
            <a:rPr lang="en-US"/>
            <a:t>1. 75/25 stratified train-test split.</a:t>
          </a:r>
        </a:p>
      </dgm:t>
    </dgm:pt>
    <dgm:pt modelId="{91A508AC-7987-4339-8FC3-0BD9CDA8E52B}" type="parTrans" cxnId="{CEA6BB2D-9600-40A7-AA87-ED8833039A58}">
      <dgm:prSet/>
      <dgm:spPr/>
      <dgm:t>
        <a:bodyPr/>
        <a:lstStyle/>
        <a:p>
          <a:endParaRPr lang="en-US"/>
        </a:p>
      </dgm:t>
    </dgm:pt>
    <dgm:pt modelId="{478B57BA-C365-4253-A37C-CB820A41ECEC}" type="sibTrans" cxnId="{CEA6BB2D-9600-40A7-AA87-ED8833039A58}">
      <dgm:prSet/>
      <dgm:spPr/>
      <dgm:t>
        <a:bodyPr/>
        <a:lstStyle/>
        <a:p>
          <a:endParaRPr lang="en-US"/>
        </a:p>
      </dgm:t>
    </dgm:pt>
    <dgm:pt modelId="{00B05FF9-6D23-49BA-9E89-929986890F58}">
      <dgm:prSet/>
      <dgm:spPr/>
      <dgm:t>
        <a:bodyPr/>
        <a:lstStyle/>
        <a:p>
          <a:r>
            <a:rPr lang="en-US"/>
            <a:t>2. Text preprocessing with TF-IDF + TokTokTokenizer.</a:t>
          </a:r>
        </a:p>
      </dgm:t>
    </dgm:pt>
    <dgm:pt modelId="{E4179B68-2385-4B4D-B854-C095C5456DED}" type="parTrans" cxnId="{1280A588-20FD-4686-8C0C-ABB8C19A1BCB}">
      <dgm:prSet/>
      <dgm:spPr/>
      <dgm:t>
        <a:bodyPr/>
        <a:lstStyle/>
        <a:p>
          <a:endParaRPr lang="en-US"/>
        </a:p>
      </dgm:t>
    </dgm:pt>
    <dgm:pt modelId="{930B52B7-E59C-4337-8272-6413CC78E2DF}" type="sibTrans" cxnId="{1280A588-20FD-4686-8C0C-ABB8C19A1BCB}">
      <dgm:prSet/>
      <dgm:spPr/>
      <dgm:t>
        <a:bodyPr/>
        <a:lstStyle/>
        <a:p>
          <a:endParaRPr lang="en-US"/>
        </a:p>
      </dgm:t>
    </dgm:pt>
    <dgm:pt modelId="{F265B2EE-ADDA-434D-AFAB-06252D3ECE01}">
      <dgm:prSet/>
      <dgm:spPr/>
      <dgm:t>
        <a:bodyPr/>
        <a:lstStyle/>
        <a:p>
          <a:r>
            <a:rPr lang="en-US"/>
            <a:t>3. Label encoding for QuestionId; binary is_correct.</a:t>
          </a:r>
        </a:p>
      </dgm:t>
    </dgm:pt>
    <dgm:pt modelId="{85A8EF8E-7C38-4D45-BDDF-93CC72E045B5}" type="parTrans" cxnId="{2E72A059-FCE6-4B5F-816F-0A1D3A3E8AAB}">
      <dgm:prSet/>
      <dgm:spPr/>
      <dgm:t>
        <a:bodyPr/>
        <a:lstStyle/>
        <a:p>
          <a:endParaRPr lang="en-US"/>
        </a:p>
      </dgm:t>
    </dgm:pt>
    <dgm:pt modelId="{A3281AD3-C87B-42B8-92B9-0A93A10E90F6}" type="sibTrans" cxnId="{2E72A059-FCE6-4B5F-816F-0A1D3A3E8AAB}">
      <dgm:prSet/>
      <dgm:spPr/>
      <dgm:t>
        <a:bodyPr/>
        <a:lstStyle/>
        <a:p>
          <a:endParaRPr lang="en-US"/>
        </a:p>
      </dgm:t>
    </dgm:pt>
    <dgm:pt modelId="{F8CCE996-C311-47E6-A515-455759CF675D}">
      <dgm:prSet/>
      <dgm:spPr/>
      <dgm:t>
        <a:bodyPr/>
        <a:lstStyle/>
        <a:p>
          <a:r>
            <a:rPr lang="en-US"/>
            <a:t>4. RandomOverSampler to balance classes.</a:t>
          </a:r>
        </a:p>
      </dgm:t>
    </dgm:pt>
    <dgm:pt modelId="{E3E11B3D-A208-4183-B7B0-21DB9A24DFF7}" type="parTrans" cxnId="{E8EE3CD4-4A51-4579-8306-C00E5B4C7AA2}">
      <dgm:prSet/>
      <dgm:spPr/>
      <dgm:t>
        <a:bodyPr/>
        <a:lstStyle/>
        <a:p>
          <a:endParaRPr lang="en-US"/>
        </a:p>
      </dgm:t>
    </dgm:pt>
    <dgm:pt modelId="{D7C930BD-22BF-4EA2-8786-9237A0C4829E}" type="sibTrans" cxnId="{E8EE3CD4-4A51-4579-8306-C00E5B4C7AA2}">
      <dgm:prSet/>
      <dgm:spPr/>
      <dgm:t>
        <a:bodyPr/>
        <a:lstStyle/>
        <a:p>
          <a:endParaRPr lang="en-US"/>
        </a:p>
      </dgm:t>
    </dgm:pt>
    <dgm:pt modelId="{2234CA76-CB11-4D76-9416-0D600486FD30}">
      <dgm:prSet/>
      <dgm:spPr/>
      <dgm:t>
        <a:bodyPr/>
        <a:lstStyle/>
        <a:p>
          <a:r>
            <a:rPr lang="en-US"/>
            <a:t>5. LightGBM multiclass classifier (class_weight=balanced).</a:t>
          </a:r>
        </a:p>
      </dgm:t>
    </dgm:pt>
    <dgm:pt modelId="{6EA5A82D-2E4F-424F-91C0-4437A6B6CC18}" type="parTrans" cxnId="{F2428D58-CB01-4D22-8B40-6AB59D74E8F1}">
      <dgm:prSet/>
      <dgm:spPr/>
      <dgm:t>
        <a:bodyPr/>
        <a:lstStyle/>
        <a:p>
          <a:endParaRPr lang="en-US"/>
        </a:p>
      </dgm:t>
    </dgm:pt>
    <dgm:pt modelId="{9DDA5A33-04B6-4861-8736-1CF3A85EFEA7}" type="sibTrans" cxnId="{F2428D58-CB01-4D22-8B40-6AB59D74E8F1}">
      <dgm:prSet/>
      <dgm:spPr/>
      <dgm:t>
        <a:bodyPr/>
        <a:lstStyle/>
        <a:p>
          <a:endParaRPr lang="en-US"/>
        </a:p>
      </dgm:t>
    </dgm:pt>
    <dgm:pt modelId="{1723FD28-AFD2-40B3-A27D-E9E257116D0C}">
      <dgm:prSet/>
      <dgm:spPr/>
      <dgm:t>
        <a:bodyPr/>
        <a:lstStyle/>
        <a:p>
          <a:r>
            <a:rPr lang="en-US"/>
            <a:t>6. Random state = 42 for reproducibility.</a:t>
          </a:r>
        </a:p>
      </dgm:t>
    </dgm:pt>
    <dgm:pt modelId="{4147A1DB-9372-460B-84A4-42C426017492}" type="parTrans" cxnId="{004E7DFC-1EA9-4D6F-BC75-8DCC074CB0F0}">
      <dgm:prSet/>
      <dgm:spPr/>
      <dgm:t>
        <a:bodyPr/>
        <a:lstStyle/>
        <a:p>
          <a:endParaRPr lang="en-US"/>
        </a:p>
      </dgm:t>
    </dgm:pt>
    <dgm:pt modelId="{1E38E702-78C1-4306-80F6-7609002EB6D9}" type="sibTrans" cxnId="{004E7DFC-1EA9-4D6F-BC75-8DCC074CB0F0}">
      <dgm:prSet/>
      <dgm:spPr/>
      <dgm:t>
        <a:bodyPr/>
        <a:lstStyle/>
        <a:p>
          <a:endParaRPr lang="en-US"/>
        </a:p>
      </dgm:t>
    </dgm:pt>
    <dgm:pt modelId="{A1555C1E-EAF8-4D08-8417-F162CB57DCF9}" type="pres">
      <dgm:prSet presAssocID="{9CCC31F0-2F06-4B6D-9799-E4EC34372805}" presName="root" presStyleCnt="0">
        <dgm:presLayoutVars>
          <dgm:dir/>
          <dgm:resizeHandles val="exact"/>
        </dgm:presLayoutVars>
      </dgm:prSet>
      <dgm:spPr/>
    </dgm:pt>
    <dgm:pt modelId="{EB9EA544-13D3-40FD-963C-51A529D8777D}" type="pres">
      <dgm:prSet presAssocID="{509887A3-3B62-4783-BB70-1316DB660890}" presName="compNode" presStyleCnt="0"/>
      <dgm:spPr/>
    </dgm:pt>
    <dgm:pt modelId="{5E724DDD-584B-4701-ABB0-C974E0C6E029}" type="pres">
      <dgm:prSet presAssocID="{509887A3-3B62-4783-BB70-1316DB660890}" presName="bgRect" presStyleLbl="bgShp" presStyleIdx="0" presStyleCnt="6"/>
      <dgm:spPr/>
    </dgm:pt>
    <dgm:pt modelId="{49413C1B-456B-44BB-98C3-AD938ABF7ACE}" type="pres">
      <dgm:prSet presAssocID="{509887A3-3B62-4783-BB70-1316DB66089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7FF16F89-B4F0-4BEE-9308-53AA604CE282}" type="pres">
      <dgm:prSet presAssocID="{509887A3-3B62-4783-BB70-1316DB660890}" presName="spaceRect" presStyleCnt="0"/>
      <dgm:spPr/>
    </dgm:pt>
    <dgm:pt modelId="{13804582-53AD-45B7-AC67-B688EA5BBDE6}" type="pres">
      <dgm:prSet presAssocID="{509887A3-3B62-4783-BB70-1316DB660890}" presName="parTx" presStyleLbl="revTx" presStyleIdx="0" presStyleCnt="6">
        <dgm:presLayoutVars>
          <dgm:chMax val="0"/>
          <dgm:chPref val="0"/>
        </dgm:presLayoutVars>
      </dgm:prSet>
      <dgm:spPr/>
    </dgm:pt>
    <dgm:pt modelId="{D48EA2F0-EF7E-4D29-9375-1402E07AE20A}" type="pres">
      <dgm:prSet presAssocID="{478B57BA-C365-4253-A37C-CB820A41ECEC}" presName="sibTrans" presStyleCnt="0"/>
      <dgm:spPr/>
    </dgm:pt>
    <dgm:pt modelId="{8D02886B-539D-492E-8715-89165C0E8C6F}" type="pres">
      <dgm:prSet presAssocID="{00B05FF9-6D23-49BA-9E89-929986890F58}" presName="compNode" presStyleCnt="0"/>
      <dgm:spPr/>
    </dgm:pt>
    <dgm:pt modelId="{04EA7205-2FB1-42CA-9964-D76CA8825952}" type="pres">
      <dgm:prSet presAssocID="{00B05FF9-6D23-49BA-9E89-929986890F58}" presName="bgRect" presStyleLbl="bgShp" presStyleIdx="1" presStyleCnt="6"/>
      <dgm:spPr/>
    </dgm:pt>
    <dgm:pt modelId="{EF651439-5957-43AE-8850-324EBDAC74B1}" type="pres">
      <dgm:prSet presAssocID="{00B05FF9-6D23-49BA-9E89-929986890F5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6D5EA89-9081-427A-9375-D0786482D11D}" type="pres">
      <dgm:prSet presAssocID="{00B05FF9-6D23-49BA-9E89-929986890F58}" presName="spaceRect" presStyleCnt="0"/>
      <dgm:spPr/>
    </dgm:pt>
    <dgm:pt modelId="{2951316B-B67D-4D5A-B6E9-0D59FFC57178}" type="pres">
      <dgm:prSet presAssocID="{00B05FF9-6D23-49BA-9E89-929986890F58}" presName="parTx" presStyleLbl="revTx" presStyleIdx="1" presStyleCnt="6">
        <dgm:presLayoutVars>
          <dgm:chMax val="0"/>
          <dgm:chPref val="0"/>
        </dgm:presLayoutVars>
      </dgm:prSet>
      <dgm:spPr/>
    </dgm:pt>
    <dgm:pt modelId="{B3D87F54-BFB0-41BA-ABB0-F176AD96D257}" type="pres">
      <dgm:prSet presAssocID="{930B52B7-E59C-4337-8272-6413CC78E2DF}" presName="sibTrans" presStyleCnt="0"/>
      <dgm:spPr/>
    </dgm:pt>
    <dgm:pt modelId="{78D14F61-BF1C-418B-841F-765EC8935A40}" type="pres">
      <dgm:prSet presAssocID="{F265B2EE-ADDA-434D-AFAB-06252D3ECE01}" presName="compNode" presStyleCnt="0"/>
      <dgm:spPr/>
    </dgm:pt>
    <dgm:pt modelId="{5AD21999-B096-4C65-BE7B-25F3CF3FB3C1}" type="pres">
      <dgm:prSet presAssocID="{F265B2EE-ADDA-434D-AFAB-06252D3ECE01}" presName="bgRect" presStyleLbl="bgShp" presStyleIdx="2" presStyleCnt="6"/>
      <dgm:spPr/>
    </dgm:pt>
    <dgm:pt modelId="{C2AF297C-34AE-4B4F-8B7E-6B8765FD917E}" type="pres">
      <dgm:prSet presAssocID="{F265B2EE-ADDA-434D-AFAB-06252D3ECE0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EBDB8EF-37EB-424C-A335-BD84EFAFDF14}" type="pres">
      <dgm:prSet presAssocID="{F265B2EE-ADDA-434D-AFAB-06252D3ECE01}" presName="spaceRect" presStyleCnt="0"/>
      <dgm:spPr/>
    </dgm:pt>
    <dgm:pt modelId="{4D032E12-75C3-4DED-A57E-17CAD44A3749}" type="pres">
      <dgm:prSet presAssocID="{F265B2EE-ADDA-434D-AFAB-06252D3ECE01}" presName="parTx" presStyleLbl="revTx" presStyleIdx="2" presStyleCnt="6">
        <dgm:presLayoutVars>
          <dgm:chMax val="0"/>
          <dgm:chPref val="0"/>
        </dgm:presLayoutVars>
      </dgm:prSet>
      <dgm:spPr/>
    </dgm:pt>
    <dgm:pt modelId="{044A9188-C540-4B73-8327-8F2A78039D05}" type="pres">
      <dgm:prSet presAssocID="{A3281AD3-C87B-42B8-92B9-0A93A10E90F6}" presName="sibTrans" presStyleCnt="0"/>
      <dgm:spPr/>
    </dgm:pt>
    <dgm:pt modelId="{AAD90692-A40E-4B23-B7C0-C2D21905B2C9}" type="pres">
      <dgm:prSet presAssocID="{F8CCE996-C311-47E6-A515-455759CF675D}" presName="compNode" presStyleCnt="0"/>
      <dgm:spPr/>
    </dgm:pt>
    <dgm:pt modelId="{50A46C3D-2C9B-4426-9319-8CCC58FEC740}" type="pres">
      <dgm:prSet presAssocID="{F8CCE996-C311-47E6-A515-455759CF675D}" presName="bgRect" presStyleLbl="bgShp" presStyleIdx="3" presStyleCnt="6"/>
      <dgm:spPr/>
    </dgm:pt>
    <dgm:pt modelId="{7B927AD2-D3AD-4688-B730-C6D9BDC09697}" type="pres">
      <dgm:prSet presAssocID="{F8CCE996-C311-47E6-A515-455759CF675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95AF89E-BCDF-477B-8954-57F11682256E}" type="pres">
      <dgm:prSet presAssocID="{F8CCE996-C311-47E6-A515-455759CF675D}" presName="spaceRect" presStyleCnt="0"/>
      <dgm:spPr/>
    </dgm:pt>
    <dgm:pt modelId="{8BCCFE69-D257-43AE-9178-FBA899CCC0B2}" type="pres">
      <dgm:prSet presAssocID="{F8CCE996-C311-47E6-A515-455759CF675D}" presName="parTx" presStyleLbl="revTx" presStyleIdx="3" presStyleCnt="6">
        <dgm:presLayoutVars>
          <dgm:chMax val="0"/>
          <dgm:chPref val="0"/>
        </dgm:presLayoutVars>
      </dgm:prSet>
      <dgm:spPr/>
    </dgm:pt>
    <dgm:pt modelId="{7C35E94D-416A-47FA-9BCC-2AFF9BB5B0B5}" type="pres">
      <dgm:prSet presAssocID="{D7C930BD-22BF-4EA2-8786-9237A0C4829E}" presName="sibTrans" presStyleCnt="0"/>
      <dgm:spPr/>
    </dgm:pt>
    <dgm:pt modelId="{E549E4EC-2230-4C41-8DF1-FB9586AA0C5A}" type="pres">
      <dgm:prSet presAssocID="{2234CA76-CB11-4D76-9416-0D600486FD30}" presName="compNode" presStyleCnt="0"/>
      <dgm:spPr/>
    </dgm:pt>
    <dgm:pt modelId="{F15DFA1C-6E2D-46E4-B35E-23F2E90AE08C}" type="pres">
      <dgm:prSet presAssocID="{2234CA76-CB11-4D76-9416-0D600486FD30}" presName="bgRect" presStyleLbl="bgShp" presStyleIdx="4" presStyleCnt="6"/>
      <dgm:spPr/>
    </dgm:pt>
    <dgm:pt modelId="{F5C98B07-38D2-4DCC-9B69-22409F7D68FE}" type="pres">
      <dgm:prSet presAssocID="{2234CA76-CB11-4D76-9416-0D600486FD3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4CBD58EE-5E37-477B-A518-04E74A77E948}" type="pres">
      <dgm:prSet presAssocID="{2234CA76-CB11-4D76-9416-0D600486FD30}" presName="spaceRect" presStyleCnt="0"/>
      <dgm:spPr/>
    </dgm:pt>
    <dgm:pt modelId="{582D4BF5-CF92-4D92-93CD-EF338C9F4F71}" type="pres">
      <dgm:prSet presAssocID="{2234CA76-CB11-4D76-9416-0D600486FD30}" presName="parTx" presStyleLbl="revTx" presStyleIdx="4" presStyleCnt="6">
        <dgm:presLayoutVars>
          <dgm:chMax val="0"/>
          <dgm:chPref val="0"/>
        </dgm:presLayoutVars>
      </dgm:prSet>
      <dgm:spPr/>
    </dgm:pt>
    <dgm:pt modelId="{0A63F910-7EEA-4DE0-AE18-3D1BBCB2DAF6}" type="pres">
      <dgm:prSet presAssocID="{9DDA5A33-04B6-4861-8736-1CF3A85EFEA7}" presName="sibTrans" presStyleCnt="0"/>
      <dgm:spPr/>
    </dgm:pt>
    <dgm:pt modelId="{DA9DE1EC-E46C-4F35-AE1F-0C77F140066B}" type="pres">
      <dgm:prSet presAssocID="{1723FD28-AFD2-40B3-A27D-E9E257116D0C}" presName="compNode" presStyleCnt="0"/>
      <dgm:spPr/>
    </dgm:pt>
    <dgm:pt modelId="{9628461B-8652-4ADA-9596-C98B8DFEE47D}" type="pres">
      <dgm:prSet presAssocID="{1723FD28-AFD2-40B3-A27D-E9E257116D0C}" presName="bgRect" presStyleLbl="bgShp" presStyleIdx="5" presStyleCnt="6"/>
      <dgm:spPr/>
    </dgm:pt>
    <dgm:pt modelId="{F18E0100-5A5B-47F1-AE60-049DE3AD1612}" type="pres">
      <dgm:prSet presAssocID="{1723FD28-AFD2-40B3-A27D-E9E257116D0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CCC8B08F-87F3-460C-9AB9-8BFF9B69D49B}" type="pres">
      <dgm:prSet presAssocID="{1723FD28-AFD2-40B3-A27D-E9E257116D0C}" presName="spaceRect" presStyleCnt="0"/>
      <dgm:spPr/>
    </dgm:pt>
    <dgm:pt modelId="{03A07230-A195-4C14-8F51-54573FD235E0}" type="pres">
      <dgm:prSet presAssocID="{1723FD28-AFD2-40B3-A27D-E9E257116D0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8100208-EE45-4EEF-ADCD-E84280CE4F91}" type="presOf" srcId="{F8CCE996-C311-47E6-A515-455759CF675D}" destId="{8BCCFE69-D257-43AE-9178-FBA899CCC0B2}" srcOrd="0" destOrd="0" presId="urn:microsoft.com/office/officeart/2018/2/layout/IconVerticalSolidList"/>
    <dgm:cxn modelId="{C67D1F2A-BDE2-45B1-96DE-59D11B343B72}" type="presOf" srcId="{9CCC31F0-2F06-4B6D-9799-E4EC34372805}" destId="{A1555C1E-EAF8-4D08-8417-F162CB57DCF9}" srcOrd="0" destOrd="0" presId="urn:microsoft.com/office/officeart/2018/2/layout/IconVerticalSolidList"/>
    <dgm:cxn modelId="{CEA6BB2D-9600-40A7-AA87-ED8833039A58}" srcId="{9CCC31F0-2F06-4B6D-9799-E4EC34372805}" destId="{509887A3-3B62-4783-BB70-1316DB660890}" srcOrd="0" destOrd="0" parTransId="{91A508AC-7987-4339-8FC3-0BD9CDA8E52B}" sibTransId="{478B57BA-C365-4253-A37C-CB820A41ECEC}"/>
    <dgm:cxn modelId="{852C2250-1393-4E12-896C-98DF73A2FDF1}" type="presOf" srcId="{509887A3-3B62-4783-BB70-1316DB660890}" destId="{13804582-53AD-45B7-AC67-B688EA5BBDE6}" srcOrd="0" destOrd="0" presId="urn:microsoft.com/office/officeart/2018/2/layout/IconVerticalSolidList"/>
    <dgm:cxn modelId="{F2428D58-CB01-4D22-8B40-6AB59D74E8F1}" srcId="{9CCC31F0-2F06-4B6D-9799-E4EC34372805}" destId="{2234CA76-CB11-4D76-9416-0D600486FD30}" srcOrd="4" destOrd="0" parTransId="{6EA5A82D-2E4F-424F-91C0-4437A6B6CC18}" sibTransId="{9DDA5A33-04B6-4861-8736-1CF3A85EFEA7}"/>
    <dgm:cxn modelId="{2E72A059-FCE6-4B5F-816F-0A1D3A3E8AAB}" srcId="{9CCC31F0-2F06-4B6D-9799-E4EC34372805}" destId="{F265B2EE-ADDA-434D-AFAB-06252D3ECE01}" srcOrd="2" destOrd="0" parTransId="{85A8EF8E-7C38-4D45-BDDF-93CC72E045B5}" sibTransId="{A3281AD3-C87B-42B8-92B9-0A93A10E90F6}"/>
    <dgm:cxn modelId="{8B9EF182-7D06-4B7A-9292-C9115EFFC869}" type="presOf" srcId="{F265B2EE-ADDA-434D-AFAB-06252D3ECE01}" destId="{4D032E12-75C3-4DED-A57E-17CAD44A3749}" srcOrd="0" destOrd="0" presId="urn:microsoft.com/office/officeart/2018/2/layout/IconVerticalSolidList"/>
    <dgm:cxn modelId="{1280A588-20FD-4686-8C0C-ABB8C19A1BCB}" srcId="{9CCC31F0-2F06-4B6D-9799-E4EC34372805}" destId="{00B05FF9-6D23-49BA-9E89-929986890F58}" srcOrd="1" destOrd="0" parTransId="{E4179B68-2385-4B4D-B854-C095C5456DED}" sibTransId="{930B52B7-E59C-4337-8272-6413CC78E2DF}"/>
    <dgm:cxn modelId="{994703AC-D1A8-4DDB-A323-4F24E85CFFDF}" type="presOf" srcId="{00B05FF9-6D23-49BA-9E89-929986890F58}" destId="{2951316B-B67D-4D5A-B6E9-0D59FFC57178}" srcOrd="0" destOrd="0" presId="urn:microsoft.com/office/officeart/2018/2/layout/IconVerticalSolidList"/>
    <dgm:cxn modelId="{57DFEABF-AB50-4247-99FA-4AAFF2D47FD5}" type="presOf" srcId="{2234CA76-CB11-4D76-9416-0D600486FD30}" destId="{582D4BF5-CF92-4D92-93CD-EF338C9F4F71}" srcOrd="0" destOrd="0" presId="urn:microsoft.com/office/officeart/2018/2/layout/IconVerticalSolidList"/>
    <dgm:cxn modelId="{001C69C3-26EC-4FC7-A43E-490154F0F873}" type="presOf" srcId="{1723FD28-AFD2-40B3-A27D-E9E257116D0C}" destId="{03A07230-A195-4C14-8F51-54573FD235E0}" srcOrd="0" destOrd="0" presId="urn:microsoft.com/office/officeart/2018/2/layout/IconVerticalSolidList"/>
    <dgm:cxn modelId="{E8EE3CD4-4A51-4579-8306-C00E5B4C7AA2}" srcId="{9CCC31F0-2F06-4B6D-9799-E4EC34372805}" destId="{F8CCE996-C311-47E6-A515-455759CF675D}" srcOrd="3" destOrd="0" parTransId="{E3E11B3D-A208-4183-B7B0-21DB9A24DFF7}" sibTransId="{D7C930BD-22BF-4EA2-8786-9237A0C4829E}"/>
    <dgm:cxn modelId="{004E7DFC-1EA9-4D6F-BC75-8DCC074CB0F0}" srcId="{9CCC31F0-2F06-4B6D-9799-E4EC34372805}" destId="{1723FD28-AFD2-40B3-A27D-E9E257116D0C}" srcOrd="5" destOrd="0" parTransId="{4147A1DB-9372-460B-84A4-42C426017492}" sibTransId="{1E38E702-78C1-4306-80F6-7609002EB6D9}"/>
    <dgm:cxn modelId="{5E526326-211E-4CEB-94BD-B0308F0223EA}" type="presParOf" srcId="{A1555C1E-EAF8-4D08-8417-F162CB57DCF9}" destId="{EB9EA544-13D3-40FD-963C-51A529D8777D}" srcOrd="0" destOrd="0" presId="urn:microsoft.com/office/officeart/2018/2/layout/IconVerticalSolidList"/>
    <dgm:cxn modelId="{E6AC441E-0B04-4607-91AA-93A7ECFFC233}" type="presParOf" srcId="{EB9EA544-13D3-40FD-963C-51A529D8777D}" destId="{5E724DDD-584B-4701-ABB0-C974E0C6E029}" srcOrd="0" destOrd="0" presId="urn:microsoft.com/office/officeart/2018/2/layout/IconVerticalSolidList"/>
    <dgm:cxn modelId="{6003A174-DFB9-412D-84B0-111DB82A4006}" type="presParOf" srcId="{EB9EA544-13D3-40FD-963C-51A529D8777D}" destId="{49413C1B-456B-44BB-98C3-AD938ABF7ACE}" srcOrd="1" destOrd="0" presId="urn:microsoft.com/office/officeart/2018/2/layout/IconVerticalSolidList"/>
    <dgm:cxn modelId="{8109AE17-6CD5-4526-B7CE-EC9761484FF3}" type="presParOf" srcId="{EB9EA544-13D3-40FD-963C-51A529D8777D}" destId="{7FF16F89-B4F0-4BEE-9308-53AA604CE282}" srcOrd="2" destOrd="0" presId="urn:microsoft.com/office/officeart/2018/2/layout/IconVerticalSolidList"/>
    <dgm:cxn modelId="{29ECB724-FCFE-4B94-8056-394F8AE98581}" type="presParOf" srcId="{EB9EA544-13D3-40FD-963C-51A529D8777D}" destId="{13804582-53AD-45B7-AC67-B688EA5BBDE6}" srcOrd="3" destOrd="0" presId="urn:microsoft.com/office/officeart/2018/2/layout/IconVerticalSolidList"/>
    <dgm:cxn modelId="{AC5AD0FD-15A8-4697-8C69-6A929D3D25C6}" type="presParOf" srcId="{A1555C1E-EAF8-4D08-8417-F162CB57DCF9}" destId="{D48EA2F0-EF7E-4D29-9375-1402E07AE20A}" srcOrd="1" destOrd="0" presId="urn:microsoft.com/office/officeart/2018/2/layout/IconVerticalSolidList"/>
    <dgm:cxn modelId="{2390A9EB-DD8A-4386-83B0-E48A7DE9032D}" type="presParOf" srcId="{A1555C1E-EAF8-4D08-8417-F162CB57DCF9}" destId="{8D02886B-539D-492E-8715-89165C0E8C6F}" srcOrd="2" destOrd="0" presId="urn:microsoft.com/office/officeart/2018/2/layout/IconVerticalSolidList"/>
    <dgm:cxn modelId="{C0D464A4-A087-4793-817F-239E17AF7FD5}" type="presParOf" srcId="{8D02886B-539D-492E-8715-89165C0E8C6F}" destId="{04EA7205-2FB1-42CA-9964-D76CA8825952}" srcOrd="0" destOrd="0" presId="urn:microsoft.com/office/officeart/2018/2/layout/IconVerticalSolidList"/>
    <dgm:cxn modelId="{95F04814-0D3E-4058-993A-1EF07F494C32}" type="presParOf" srcId="{8D02886B-539D-492E-8715-89165C0E8C6F}" destId="{EF651439-5957-43AE-8850-324EBDAC74B1}" srcOrd="1" destOrd="0" presId="urn:microsoft.com/office/officeart/2018/2/layout/IconVerticalSolidList"/>
    <dgm:cxn modelId="{6461F254-9A26-4E14-AD81-6925C3E9027E}" type="presParOf" srcId="{8D02886B-539D-492E-8715-89165C0E8C6F}" destId="{B6D5EA89-9081-427A-9375-D0786482D11D}" srcOrd="2" destOrd="0" presId="urn:microsoft.com/office/officeart/2018/2/layout/IconVerticalSolidList"/>
    <dgm:cxn modelId="{BB65DEF5-8804-461D-BF28-13C3B7CD5DEA}" type="presParOf" srcId="{8D02886B-539D-492E-8715-89165C0E8C6F}" destId="{2951316B-B67D-4D5A-B6E9-0D59FFC57178}" srcOrd="3" destOrd="0" presId="urn:microsoft.com/office/officeart/2018/2/layout/IconVerticalSolidList"/>
    <dgm:cxn modelId="{C64EA65B-F042-44A5-81B1-0CC92B07039E}" type="presParOf" srcId="{A1555C1E-EAF8-4D08-8417-F162CB57DCF9}" destId="{B3D87F54-BFB0-41BA-ABB0-F176AD96D257}" srcOrd="3" destOrd="0" presId="urn:microsoft.com/office/officeart/2018/2/layout/IconVerticalSolidList"/>
    <dgm:cxn modelId="{FCE239D8-6335-47AF-81DB-03530C060F03}" type="presParOf" srcId="{A1555C1E-EAF8-4D08-8417-F162CB57DCF9}" destId="{78D14F61-BF1C-418B-841F-765EC8935A40}" srcOrd="4" destOrd="0" presId="urn:microsoft.com/office/officeart/2018/2/layout/IconVerticalSolidList"/>
    <dgm:cxn modelId="{57553719-03D1-4111-95BF-C87A7AAE776F}" type="presParOf" srcId="{78D14F61-BF1C-418B-841F-765EC8935A40}" destId="{5AD21999-B096-4C65-BE7B-25F3CF3FB3C1}" srcOrd="0" destOrd="0" presId="urn:microsoft.com/office/officeart/2018/2/layout/IconVerticalSolidList"/>
    <dgm:cxn modelId="{1935F7C4-C5AB-49CC-A498-E75DD69D1157}" type="presParOf" srcId="{78D14F61-BF1C-418B-841F-765EC8935A40}" destId="{C2AF297C-34AE-4B4F-8B7E-6B8765FD917E}" srcOrd="1" destOrd="0" presId="urn:microsoft.com/office/officeart/2018/2/layout/IconVerticalSolidList"/>
    <dgm:cxn modelId="{B9A8FAF7-22EB-4348-8E01-0F6B8F7430D8}" type="presParOf" srcId="{78D14F61-BF1C-418B-841F-765EC8935A40}" destId="{EEBDB8EF-37EB-424C-A335-BD84EFAFDF14}" srcOrd="2" destOrd="0" presId="urn:microsoft.com/office/officeart/2018/2/layout/IconVerticalSolidList"/>
    <dgm:cxn modelId="{79838E2B-D05F-4AA7-9F6E-7D3F662ABB04}" type="presParOf" srcId="{78D14F61-BF1C-418B-841F-765EC8935A40}" destId="{4D032E12-75C3-4DED-A57E-17CAD44A3749}" srcOrd="3" destOrd="0" presId="urn:microsoft.com/office/officeart/2018/2/layout/IconVerticalSolidList"/>
    <dgm:cxn modelId="{5F8B98A8-E6BC-4B6C-9EBE-FDC8A435C18A}" type="presParOf" srcId="{A1555C1E-EAF8-4D08-8417-F162CB57DCF9}" destId="{044A9188-C540-4B73-8327-8F2A78039D05}" srcOrd="5" destOrd="0" presId="urn:microsoft.com/office/officeart/2018/2/layout/IconVerticalSolidList"/>
    <dgm:cxn modelId="{815A0D1B-E672-4378-9C77-F924A30B25BF}" type="presParOf" srcId="{A1555C1E-EAF8-4D08-8417-F162CB57DCF9}" destId="{AAD90692-A40E-4B23-B7C0-C2D21905B2C9}" srcOrd="6" destOrd="0" presId="urn:microsoft.com/office/officeart/2018/2/layout/IconVerticalSolidList"/>
    <dgm:cxn modelId="{C327FE0A-BAA7-4FA2-9871-6309698693C8}" type="presParOf" srcId="{AAD90692-A40E-4B23-B7C0-C2D21905B2C9}" destId="{50A46C3D-2C9B-4426-9319-8CCC58FEC740}" srcOrd="0" destOrd="0" presId="urn:microsoft.com/office/officeart/2018/2/layout/IconVerticalSolidList"/>
    <dgm:cxn modelId="{358E188A-59C5-48C7-9C90-FF5B6E3BF326}" type="presParOf" srcId="{AAD90692-A40E-4B23-B7C0-C2D21905B2C9}" destId="{7B927AD2-D3AD-4688-B730-C6D9BDC09697}" srcOrd="1" destOrd="0" presId="urn:microsoft.com/office/officeart/2018/2/layout/IconVerticalSolidList"/>
    <dgm:cxn modelId="{53F38812-324E-469B-89DE-89C6A1F696EC}" type="presParOf" srcId="{AAD90692-A40E-4B23-B7C0-C2D21905B2C9}" destId="{395AF89E-BCDF-477B-8954-57F11682256E}" srcOrd="2" destOrd="0" presId="urn:microsoft.com/office/officeart/2018/2/layout/IconVerticalSolidList"/>
    <dgm:cxn modelId="{831D79D5-231C-47E5-B199-3572D9701E10}" type="presParOf" srcId="{AAD90692-A40E-4B23-B7C0-C2D21905B2C9}" destId="{8BCCFE69-D257-43AE-9178-FBA899CCC0B2}" srcOrd="3" destOrd="0" presId="urn:microsoft.com/office/officeart/2018/2/layout/IconVerticalSolidList"/>
    <dgm:cxn modelId="{A2845D91-E786-4235-8B6F-9017C2A9A67C}" type="presParOf" srcId="{A1555C1E-EAF8-4D08-8417-F162CB57DCF9}" destId="{7C35E94D-416A-47FA-9BCC-2AFF9BB5B0B5}" srcOrd="7" destOrd="0" presId="urn:microsoft.com/office/officeart/2018/2/layout/IconVerticalSolidList"/>
    <dgm:cxn modelId="{2F19134D-9389-456F-B518-9AEF2D74985F}" type="presParOf" srcId="{A1555C1E-EAF8-4D08-8417-F162CB57DCF9}" destId="{E549E4EC-2230-4C41-8DF1-FB9586AA0C5A}" srcOrd="8" destOrd="0" presId="urn:microsoft.com/office/officeart/2018/2/layout/IconVerticalSolidList"/>
    <dgm:cxn modelId="{4B483CE7-E180-43C8-8017-1DA349692101}" type="presParOf" srcId="{E549E4EC-2230-4C41-8DF1-FB9586AA0C5A}" destId="{F15DFA1C-6E2D-46E4-B35E-23F2E90AE08C}" srcOrd="0" destOrd="0" presId="urn:microsoft.com/office/officeart/2018/2/layout/IconVerticalSolidList"/>
    <dgm:cxn modelId="{7F654C7E-0AF6-419D-8778-97B63DEDBD36}" type="presParOf" srcId="{E549E4EC-2230-4C41-8DF1-FB9586AA0C5A}" destId="{F5C98B07-38D2-4DCC-9B69-22409F7D68FE}" srcOrd="1" destOrd="0" presId="urn:microsoft.com/office/officeart/2018/2/layout/IconVerticalSolidList"/>
    <dgm:cxn modelId="{245DC79F-78D0-4E66-9CF5-C2AB214289AF}" type="presParOf" srcId="{E549E4EC-2230-4C41-8DF1-FB9586AA0C5A}" destId="{4CBD58EE-5E37-477B-A518-04E74A77E948}" srcOrd="2" destOrd="0" presId="urn:microsoft.com/office/officeart/2018/2/layout/IconVerticalSolidList"/>
    <dgm:cxn modelId="{54FFC3D2-BB65-4399-A128-3A41E8176B43}" type="presParOf" srcId="{E549E4EC-2230-4C41-8DF1-FB9586AA0C5A}" destId="{582D4BF5-CF92-4D92-93CD-EF338C9F4F71}" srcOrd="3" destOrd="0" presId="urn:microsoft.com/office/officeart/2018/2/layout/IconVerticalSolidList"/>
    <dgm:cxn modelId="{DE703ABB-69B8-46F3-8DFD-0EEC0F281894}" type="presParOf" srcId="{A1555C1E-EAF8-4D08-8417-F162CB57DCF9}" destId="{0A63F910-7EEA-4DE0-AE18-3D1BBCB2DAF6}" srcOrd="9" destOrd="0" presId="urn:microsoft.com/office/officeart/2018/2/layout/IconVerticalSolidList"/>
    <dgm:cxn modelId="{4A56158D-907E-48DE-AD4A-07ACEC637CAD}" type="presParOf" srcId="{A1555C1E-EAF8-4D08-8417-F162CB57DCF9}" destId="{DA9DE1EC-E46C-4F35-AE1F-0C77F140066B}" srcOrd="10" destOrd="0" presId="urn:microsoft.com/office/officeart/2018/2/layout/IconVerticalSolidList"/>
    <dgm:cxn modelId="{04C76B17-7C5F-4259-9E30-05EF6D2E83F2}" type="presParOf" srcId="{DA9DE1EC-E46C-4F35-AE1F-0C77F140066B}" destId="{9628461B-8652-4ADA-9596-C98B8DFEE47D}" srcOrd="0" destOrd="0" presId="urn:microsoft.com/office/officeart/2018/2/layout/IconVerticalSolidList"/>
    <dgm:cxn modelId="{88B6EAE4-9FFE-4B98-9DA4-6A18C2217F88}" type="presParOf" srcId="{DA9DE1EC-E46C-4F35-AE1F-0C77F140066B}" destId="{F18E0100-5A5B-47F1-AE60-049DE3AD1612}" srcOrd="1" destOrd="0" presId="urn:microsoft.com/office/officeart/2018/2/layout/IconVerticalSolidList"/>
    <dgm:cxn modelId="{59CFEA15-4ABD-4662-B209-E3A95344F1B6}" type="presParOf" srcId="{DA9DE1EC-E46C-4F35-AE1F-0C77F140066B}" destId="{CCC8B08F-87F3-460C-9AB9-8BFF9B69D49B}" srcOrd="2" destOrd="0" presId="urn:microsoft.com/office/officeart/2018/2/layout/IconVerticalSolidList"/>
    <dgm:cxn modelId="{F3F0D3E1-EF1B-4407-9EB0-4F4AE091E912}" type="presParOf" srcId="{DA9DE1EC-E46C-4F35-AE1F-0C77F140066B}" destId="{03A07230-A195-4C14-8F51-54573FD235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034ACB-4D64-4314-BF96-6CB419E5383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167B0C-B4A1-4D51-B57F-2573750D7517}">
      <dgm:prSet/>
      <dgm:spPr/>
      <dgm:t>
        <a:bodyPr/>
        <a:lstStyle/>
        <a:p>
          <a:r>
            <a:rPr lang="en-US"/>
            <a:t>NLP can effectively identify and categorize student misconceptions.</a:t>
          </a:r>
        </a:p>
      </dgm:t>
    </dgm:pt>
    <dgm:pt modelId="{CA9D106A-740D-41C6-839C-0F7EB5A3E306}" type="parTrans" cxnId="{3035D30F-FB6B-4EE0-A64D-27799CE82459}">
      <dgm:prSet/>
      <dgm:spPr/>
      <dgm:t>
        <a:bodyPr/>
        <a:lstStyle/>
        <a:p>
          <a:endParaRPr lang="en-US"/>
        </a:p>
      </dgm:t>
    </dgm:pt>
    <dgm:pt modelId="{FF8C0843-35AF-44CC-886F-A824590F04E8}" type="sibTrans" cxnId="{3035D30F-FB6B-4EE0-A64D-27799CE82459}">
      <dgm:prSet/>
      <dgm:spPr/>
      <dgm:t>
        <a:bodyPr/>
        <a:lstStyle/>
        <a:p>
          <a:endParaRPr lang="en-US"/>
        </a:p>
      </dgm:t>
    </dgm:pt>
    <dgm:pt modelId="{D021ED2B-2138-4A2A-88F3-6D0658096495}">
      <dgm:prSet/>
      <dgm:spPr/>
      <dgm:t>
        <a:bodyPr/>
        <a:lstStyle/>
        <a:p>
          <a:r>
            <a:rPr lang="en-US"/>
            <a:t>Automates diagnostic feedback for educators.</a:t>
          </a:r>
        </a:p>
      </dgm:t>
    </dgm:pt>
    <dgm:pt modelId="{8815BEE1-C8F5-4A74-BB14-85BBBB35E628}" type="parTrans" cxnId="{73CC7539-C28C-412A-AE5F-D042D5EA2032}">
      <dgm:prSet/>
      <dgm:spPr/>
      <dgm:t>
        <a:bodyPr/>
        <a:lstStyle/>
        <a:p>
          <a:endParaRPr lang="en-US"/>
        </a:p>
      </dgm:t>
    </dgm:pt>
    <dgm:pt modelId="{DA6B005B-6139-4E7A-B7BB-1345201F5054}" type="sibTrans" cxnId="{73CC7539-C28C-412A-AE5F-D042D5EA2032}">
      <dgm:prSet/>
      <dgm:spPr/>
      <dgm:t>
        <a:bodyPr/>
        <a:lstStyle/>
        <a:p>
          <a:endParaRPr lang="en-US"/>
        </a:p>
      </dgm:t>
    </dgm:pt>
    <dgm:pt modelId="{E4BB5166-7E31-4F3B-8367-E07679679B91}">
      <dgm:prSet/>
      <dgm:spPr/>
      <dgm:t>
        <a:bodyPr/>
        <a:lstStyle/>
        <a:p>
          <a:r>
            <a:rPr lang="en-US"/>
            <a:t>LightGBM model achieved strong, interpretable performance.</a:t>
          </a:r>
        </a:p>
      </dgm:t>
    </dgm:pt>
    <dgm:pt modelId="{5A3D2AED-B9F9-4EC8-8B35-F980AAE0D33F}" type="parTrans" cxnId="{E98EBE61-A311-4063-ADE2-66D7CEF18C9A}">
      <dgm:prSet/>
      <dgm:spPr/>
      <dgm:t>
        <a:bodyPr/>
        <a:lstStyle/>
        <a:p>
          <a:endParaRPr lang="en-US"/>
        </a:p>
      </dgm:t>
    </dgm:pt>
    <dgm:pt modelId="{9FAF06C3-70ED-4597-9A18-698846BD5C74}" type="sibTrans" cxnId="{E98EBE61-A311-4063-ADE2-66D7CEF18C9A}">
      <dgm:prSet/>
      <dgm:spPr/>
      <dgm:t>
        <a:bodyPr/>
        <a:lstStyle/>
        <a:p>
          <a:endParaRPr lang="en-US"/>
        </a:p>
      </dgm:t>
    </dgm:pt>
    <dgm:pt modelId="{974B240E-B1F3-4BBD-8E8A-EEB6F22375E6}">
      <dgm:prSet/>
      <dgm:spPr/>
      <dgm:t>
        <a:bodyPr/>
        <a:lstStyle/>
        <a:p>
          <a:r>
            <a:rPr lang="en-US"/>
            <a:t>Potential to integrate with educational platforms like Eedi.</a:t>
          </a:r>
        </a:p>
      </dgm:t>
    </dgm:pt>
    <dgm:pt modelId="{7076110E-A461-4A62-9A63-15FBC5E5288A}" type="parTrans" cxnId="{B7DFB45D-707E-4AD2-9888-8D795F79CBF7}">
      <dgm:prSet/>
      <dgm:spPr/>
      <dgm:t>
        <a:bodyPr/>
        <a:lstStyle/>
        <a:p>
          <a:endParaRPr lang="en-US"/>
        </a:p>
      </dgm:t>
    </dgm:pt>
    <dgm:pt modelId="{0E4A7820-626F-4174-ABEC-DC06ED1F4778}" type="sibTrans" cxnId="{B7DFB45D-707E-4AD2-9888-8D795F79CBF7}">
      <dgm:prSet/>
      <dgm:spPr/>
      <dgm:t>
        <a:bodyPr/>
        <a:lstStyle/>
        <a:p>
          <a:endParaRPr lang="en-US"/>
        </a:p>
      </dgm:t>
    </dgm:pt>
    <dgm:pt modelId="{80F95E2A-A7DB-4AB1-BD6F-275EE6B3CBB7}">
      <dgm:prSet/>
      <dgm:spPr/>
      <dgm:t>
        <a:bodyPr/>
        <a:lstStyle/>
        <a:p>
          <a:r>
            <a:rPr lang="en-US"/>
            <a:t>Future work: test transformer models, expand dataset coverage.</a:t>
          </a:r>
        </a:p>
      </dgm:t>
    </dgm:pt>
    <dgm:pt modelId="{3645822E-4F85-48F2-A32E-3591927E954F}" type="parTrans" cxnId="{97B02BF0-DEDA-4076-957C-1D12F221012F}">
      <dgm:prSet/>
      <dgm:spPr/>
      <dgm:t>
        <a:bodyPr/>
        <a:lstStyle/>
        <a:p>
          <a:endParaRPr lang="en-US"/>
        </a:p>
      </dgm:t>
    </dgm:pt>
    <dgm:pt modelId="{B843B034-788A-4A99-BBCB-41DD502F386D}" type="sibTrans" cxnId="{97B02BF0-DEDA-4076-957C-1D12F221012F}">
      <dgm:prSet/>
      <dgm:spPr/>
      <dgm:t>
        <a:bodyPr/>
        <a:lstStyle/>
        <a:p>
          <a:endParaRPr lang="en-US"/>
        </a:p>
      </dgm:t>
    </dgm:pt>
    <dgm:pt modelId="{6440D424-F6EA-D04B-8CAA-BF125584C30B}" type="pres">
      <dgm:prSet presAssocID="{76034ACB-4D64-4314-BF96-6CB419E53835}" presName="vert0" presStyleCnt="0">
        <dgm:presLayoutVars>
          <dgm:dir/>
          <dgm:animOne val="branch"/>
          <dgm:animLvl val="lvl"/>
        </dgm:presLayoutVars>
      </dgm:prSet>
      <dgm:spPr/>
    </dgm:pt>
    <dgm:pt modelId="{201DB829-9C55-C54A-92B9-245F1CC700F7}" type="pres">
      <dgm:prSet presAssocID="{2B167B0C-B4A1-4D51-B57F-2573750D7517}" presName="thickLine" presStyleLbl="alignNode1" presStyleIdx="0" presStyleCnt="5"/>
      <dgm:spPr/>
    </dgm:pt>
    <dgm:pt modelId="{248E4EAA-A8AC-2041-AAA3-8B63B0AC3A8E}" type="pres">
      <dgm:prSet presAssocID="{2B167B0C-B4A1-4D51-B57F-2573750D7517}" presName="horz1" presStyleCnt="0"/>
      <dgm:spPr/>
    </dgm:pt>
    <dgm:pt modelId="{96858144-DAE0-6D44-A3CF-F852481D087C}" type="pres">
      <dgm:prSet presAssocID="{2B167B0C-B4A1-4D51-B57F-2573750D7517}" presName="tx1" presStyleLbl="revTx" presStyleIdx="0" presStyleCnt="5"/>
      <dgm:spPr/>
    </dgm:pt>
    <dgm:pt modelId="{13959FF5-F40E-354B-8C9A-FD3BD40BF4C6}" type="pres">
      <dgm:prSet presAssocID="{2B167B0C-B4A1-4D51-B57F-2573750D7517}" presName="vert1" presStyleCnt="0"/>
      <dgm:spPr/>
    </dgm:pt>
    <dgm:pt modelId="{67FA17F1-32A6-744D-A3CA-4BC3FF1C743D}" type="pres">
      <dgm:prSet presAssocID="{D021ED2B-2138-4A2A-88F3-6D0658096495}" presName="thickLine" presStyleLbl="alignNode1" presStyleIdx="1" presStyleCnt="5"/>
      <dgm:spPr/>
    </dgm:pt>
    <dgm:pt modelId="{D36A8EB9-1FAA-6D41-B7D1-BB65A0C6E67C}" type="pres">
      <dgm:prSet presAssocID="{D021ED2B-2138-4A2A-88F3-6D0658096495}" presName="horz1" presStyleCnt="0"/>
      <dgm:spPr/>
    </dgm:pt>
    <dgm:pt modelId="{5F6FD5B7-36FD-2A40-B321-5ED87968FCE8}" type="pres">
      <dgm:prSet presAssocID="{D021ED2B-2138-4A2A-88F3-6D0658096495}" presName="tx1" presStyleLbl="revTx" presStyleIdx="1" presStyleCnt="5"/>
      <dgm:spPr/>
    </dgm:pt>
    <dgm:pt modelId="{2D87E9B3-B36C-F54C-889A-3E82C8928BA6}" type="pres">
      <dgm:prSet presAssocID="{D021ED2B-2138-4A2A-88F3-6D0658096495}" presName="vert1" presStyleCnt="0"/>
      <dgm:spPr/>
    </dgm:pt>
    <dgm:pt modelId="{17D16EE9-BADB-F648-BE2E-54A09D59998B}" type="pres">
      <dgm:prSet presAssocID="{E4BB5166-7E31-4F3B-8367-E07679679B91}" presName="thickLine" presStyleLbl="alignNode1" presStyleIdx="2" presStyleCnt="5"/>
      <dgm:spPr/>
    </dgm:pt>
    <dgm:pt modelId="{C3DA31B0-77CE-4748-BD55-142438DAE0EB}" type="pres">
      <dgm:prSet presAssocID="{E4BB5166-7E31-4F3B-8367-E07679679B91}" presName="horz1" presStyleCnt="0"/>
      <dgm:spPr/>
    </dgm:pt>
    <dgm:pt modelId="{40E5FAEF-C4E9-0A49-BECB-F68000C411F8}" type="pres">
      <dgm:prSet presAssocID="{E4BB5166-7E31-4F3B-8367-E07679679B91}" presName="tx1" presStyleLbl="revTx" presStyleIdx="2" presStyleCnt="5"/>
      <dgm:spPr/>
    </dgm:pt>
    <dgm:pt modelId="{FB286750-0694-154E-B681-C101425D836C}" type="pres">
      <dgm:prSet presAssocID="{E4BB5166-7E31-4F3B-8367-E07679679B91}" presName="vert1" presStyleCnt="0"/>
      <dgm:spPr/>
    </dgm:pt>
    <dgm:pt modelId="{029FD9F2-8C5C-E84D-AEC5-965B22115443}" type="pres">
      <dgm:prSet presAssocID="{974B240E-B1F3-4BBD-8E8A-EEB6F22375E6}" presName="thickLine" presStyleLbl="alignNode1" presStyleIdx="3" presStyleCnt="5"/>
      <dgm:spPr/>
    </dgm:pt>
    <dgm:pt modelId="{7B8F7099-2142-1249-A8B0-DE04B6415677}" type="pres">
      <dgm:prSet presAssocID="{974B240E-B1F3-4BBD-8E8A-EEB6F22375E6}" presName="horz1" presStyleCnt="0"/>
      <dgm:spPr/>
    </dgm:pt>
    <dgm:pt modelId="{2F1CE50C-E97A-3946-96BD-94C99EEA57D7}" type="pres">
      <dgm:prSet presAssocID="{974B240E-B1F3-4BBD-8E8A-EEB6F22375E6}" presName="tx1" presStyleLbl="revTx" presStyleIdx="3" presStyleCnt="5"/>
      <dgm:spPr/>
    </dgm:pt>
    <dgm:pt modelId="{90B8FCCF-BB54-144C-95F2-D592B9F26557}" type="pres">
      <dgm:prSet presAssocID="{974B240E-B1F3-4BBD-8E8A-EEB6F22375E6}" presName="vert1" presStyleCnt="0"/>
      <dgm:spPr/>
    </dgm:pt>
    <dgm:pt modelId="{E0944C88-109B-A442-A7D5-5BEC4977554F}" type="pres">
      <dgm:prSet presAssocID="{80F95E2A-A7DB-4AB1-BD6F-275EE6B3CBB7}" presName="thickLine" presStyleLbl="alignNode1" presStyleIdx="4" presStyleCnt="5"/>
      <dgm:spPr/>
    </dgm:pt>
    <dgm:pt modelId="{E3C8AF6F-CA05-F145-83C6-5166BD039B3C}" type="pres">
      <dgm:prSet presAssocID="{80F95E2A-A7DB-4AB1-BD6F-275EE6B3CBB7}" presName="horz1" presStyleCnt="0"/>
      <dgm:spPr/>
    </dgm:pt>
    <dgm:pt modelId="{BC8FF601-003F-EC4C-9DDE-E6859D522D0A}" type="pres">
      <dgm:prSet presAssocID="{80F95E2A-A7DB-4AB1-BD6F-275EE6B3CBB7}" presName="tx1" presStyleLbl="revTx" presStyleIdx="4" presStyleCnt="5"/>
      <dgm:spPr/>
    </dgm:pt>
    <dgm:pt modelId="{ED766320-DBF8-C448-A6AE-FA4D5D5671E4}" type="pres">
      <dgm:prSet presAssocID="{80F95E2A-A7DB-4AB1-BD6F-275EE6B3CBB7}" presName="vert1" presStyleCnt="0"/>
      <dgm:spPr/>
    </dgm:pt>
  </dgm:ptLst>
  <dgm:cxnLst>
    <dgm:cxn modelId="{54516E0E-3A60-C34D-88EA-85967CE0BEFD}" type="presOf" srcId="{E4BB5166-7E31-4F3B-8367-E07679679B91}" destId="{40E5FAEF-C4E9-0A49-BECB-F68000C411F8}" srcOrd="0" destOrd="0" presId="urn:microsoft.com/office/officeart/2008/layout/LinedList"/>
    <dgm:cxn modelId="{3035D30F-FB6B-4EE0-A64D-27799CE82459}" srcId="{76034ACB-4D64-4314-BF96-6CB419E53835}" destId="{2B167B0C-B4A1-4D51-B57F-2573750D7517}" srcOrd="0" destOrd="0" parTransId="{CA9D106A-740D-41C6-839C-0F7EB5A3E306}" sibTransId="{FF8C0843-35AF-44CC-886F-A824590F04E8}"/>
    <dgm:cxn modelId="{73CC7539-C28C-412A-AE5F-D042D5EA2032}" srcId="{76034ACB-4D64-4314-BF96-6CB419E53835}" destId="{D021ED2B-2138-4A2A-88F3-6D0658096495}" srcOrd="1" destOrd="0" parTransId="{8815BEE1-C8F5-4A74-BB14-85BBBB35E628}" sibTransId="{DA6B005B-6139-4E7A-B7BB-1345201F5054}"/>
    <dgm:cxn modelId="{3B335140-03BB-6E4A-96B4-E3CEA4A0A255}" type="presOf" srcId="{76034ACB-4D64-4314-BF96-6CB419E53835}" destId="{6440D424-F6EA-D04B-8CAA-BF125584C30B}" srcOrd="0" destOrd="0" presId="urn:microsoft.com/office/officeart/2008/layout/LinedList"/>
    <dgm:cxn modelId="{04A78545-1D08-544C-80BA-C140C8A062C9}" type="presOf" srcId="{2B167B0C-B4A1-4D51-B57F-2573750D7517}" destId="{96858144-DAE0-6D44-A3CF-F852481D087C}" srcOrd="0" destOrd="0" presId="urn:microsoft.com/office/officeart/2008/layout/LinedList"/>
    <dgm:cxn modelId="{5704E346-DD05-6349-A0B1-D74DAF6F71E1}" type="presOf" srcId="{D021ED2B-2138-4A2A-88F3-6D0658096495}" destId="{5F6FD5B7-36FD-2A40-B321-5ED87968FCE8}" srcOrd="0" destOrd="0" presId="urn:microsoft.com/office/officeart/2008/layout/LinedList"/>
    <dgm:cxn modelId="{B7DFB45D-707E-4AD2-9888-8D795F79CBF7}" srcId="{76034ACB-4D64-4314-BF96-6CB419E53835}" destId="{974B240E-B1F3-4BBD-8E8A-EEB6F22375E6}" srcOrd="3" destOrd="0" parTransId="{7076110E-A461-4A62-9A63-15FBC5E5288A}" sibTransId="{0E4A7820-626F-4174-ABEC-DC06ED1F4778}"/>
    <dgm:cxn modelId="{E98EBE61-A311-4063-ADE2-66D7CEF18C9A}" srcId="{76034ACB-4D64-4314-BF96-6CB419E53835}" destId="{E4BB5166-7E31-4F3B-8367-E07679679B91}" srcOrd="2" destOrd="0" parTransId="{5A3D2AED-B9F9-4EC8-8B35-F980AAE0D33F}" sibTransId="{9FAF06C3-70ED-4597-9A18-698846BD5C74}"/>
    <dgm:cxn modelId="{B6428184-994E-D941-B945-4E2B8DEFDD1F}" type="presOf" srcId="{80F95E2A-A7DB-4AB1-BD6F-275EE6B3CBB7}" destId="{BC8FF601-003F-EC4C-9DDE-E6859D522D0A}" srcOrd="0" destOrd="0" presId="urn:microsoft.com/office/officeart/2008/layout/LinedList"/>
    <dgm:cxn modelId="{2E699DA4-7F63-D34A-885D-F95B3707A166}" type="presOf" srcId="{974B240E-B1F3-4BBD-8E8A-EEB6F22375E6}" destId="{2F1CE50C-E97A-3946-96BD-94C99EEA57D7}" srcOrd="0" destOrd="0" presId="urn:microsoft.com/office/officeart/2008/layout/LinedList"/>
    <dgm:cxn modelId="{97B02BF0-DEDA-4076-957C-1D12F221012F}" srcId="{76034ACB-4D64-4314-BF96-6CB419E53835}" destId="{80F95E2A-A7DB-4AB1-BD6F-275EE6B3CBB7}" srcOrd="4" destOrd="0" parTransId="{3645822E-4F85-48F2-A32E-3591927E954F}" sibTransId="{B843B034-788A-4A99-BBCB-41DD502F386D}"/>
    <dgm:cxn modelId="{A781F768-0888-0F42-977F-71101DDDC2B6}" type="presParOf" srcId="{6440D424-F6EA-D04B-8CAA-BF125584C30B}" destId="{201DB829-9C55-C54A-92B9-245F1CC700F7}" srcOrd="0" destOrd="0" presId="urn:microsoft.com/office/officeart/2008/layout/LinedList"/>
    <dgm:cxn modelId="{BA312801-7DAA-134A-AF1C-02F82F9AA9DF}" type="presParOf" srcId="{6440D424-F6EA-D04B-8CAA-BF125584C30B}" destId="{248E4EAA-A8AC-2041-AAA3-8B63B0AC3A8E}" srcOrd="1" destOrd="0" presId="urn:microsoft.com/office/officeart/2008/layout/LinedList"/>
    <dgm:cxn modelId="{E51E72B4-90CF-9B48-8E91-1F7EFA3A8B70}" type="presParOf" srcId="{248E4EAA-A8AC-2041-AAA3-8B63B0AC3A8E}" destId="{96858144-DAE0-6D44-A3CF-F852481D087C}" srcOrd="0" destOrd="0" presId="urn:microsoft.com/office/officeart/2008/layout/LinedList"/>
    <dgm:cxn modelId="{9EB266CE-F97D-CC40-AF08-A38461341B6A}" type="presParOf" srcId="{248E4EAA-A8AC-2041-AAA3-8B63B0AC3A8E}" destId="{13959FF5-F40E-354B-8C9A-FD3BD40BF4C6}" srcOrd="1" destOrd="0" presId="urn:microsoft.com/office/officeart/2008/layout/LinedList"/>
    <dgm:cxn modelId="{A294D359-6602-7E4C-9583-3EB0D3C3205D}" type="presParOf" srcId="{6440D424-F6EA-D04B-8CAA-BF125584C30B}" destId="{67FA17F1-32A6-744D-A3CA-4BC3FF1C743D}" srcOrd="2" destOrd="0" presId="urn:microsoft.com/office/officeart/2008/layout/LinedList"/>
    <dgm:cxn modelId="{463FC0B4-0807-1341-ABD8-6EAAABB35436}" type="presParOf" srcId="{6440D424-F6EA-D04B-8CAA-BF125584C30B}" destId="{D36A8EB9-1FAA-6D41-B7D1-BB65A0C6E67C}" srcOrd="3" destOrd="0" presId="urn:microsoft.com/office/officeart/2008/layout/LinedList"/>
    <dgm:cxn modelId="{467119A6-662A-B741-933A-0FA69F2A5F99}" type="presParOf" srcId="{D36A8EB9-1FAA-6D41-B7D1-BB65A0C6E67C}" destId="{5F6FD5B7-36FD-2A40-B321-5ED87968FCE8}" srcOrd="0" destOrd="0" presId="urn:microsoft.com/office/officeart/2008/layout/LinedList"/>
    <dgm:cxn modelId="{8EF7FB33-1C11-114E-89E5-7C74578C73FC}" type="presParOf" srcId="{D36A8EB9-1FAA-6D41-B7D1-BB65A0C6E67C}" destId="{2D87E9B3-B36C-F54C-889A-3E82C8928BA6}" srcOrd="1" destOrd="0" presId="urn:microsoft.com/office/officeart/2008/layout/LinedList"/>
    <dgm:cxn modelId="{568FB947-4BC6-0849-8FEA-442501FDDB66}" type="presParOf" srcId="{6440D424-F6EA-D04B-8CAA-BF125584C30B}" destId="{17D16EE9-BADB-F648-BE2E-54A09D59998B}" srcOrd="4" destOrd="0" presId="urn:microsoft.com/office/officeart/2008/layout/LinedList"/>
    <dgm:cxn modelId="{09085935-7234-7C4B-BFE2-0454041AF9FE}" type="presParOf" srcId="{6440D424-F6EA-D04B-8CAA-BF125584C30B}" destId="{C3DA31B0-77CE-4748-BD55-142438DAE0EB}" srcOrd="5" destOrd="0" presId="urn:microsoft.com/office/officeart/2008/layout/LinedList"/>
    <dgm:cxn modelId="{BD09A079-C9B5-B940-8983-D8809F7D514F}" type="presParOf" srcId="{C3DA31B0-77CE-4748-BD55-142438DAE0EB}" destId="{40E5FAEF-C4E9-0A49-BECB-F68000C411F8}" srcOrd="0" destOrd="0" presId="urn:microsoft.com/office/officeart/2008/layout/LinedList"/>
    <dgm:cxn modelId="{ABA5258A-978F-6E46-B085-09CBBFE95F47}" type="presParOf" srcId="{C3DA31B0-77CE-4748-BD55-142438DAE0EB}" destId="{FB286750-0694-154E-B681-C101425D836C}" srcOrd="1" destOrd="0" presId="urn:microsoft.com/office/officeart/2008/layout/LinedList"/>
    <dgm:cxn modelId="{12693AE6-2DEF-5D4A-A3BD-37355C01C40B}" type="presParOf" srcId="{6440D424-F6EA-D04B-8CAA-BF125584C30B}" destId="{029FD9F2-8C5C-E84D-AEC5-965B22115443}" srcOrd="6" destOrd="0" presId="urn:microsoft.com/office/officeart/2008/layout/LinedList"/>
    <dgm:cxn modelId="{58B02DEA-049A-964A-9758-886226579E01}" type="presParOf" srcId="{6440D424-F6EA-D04B-8CAA-BF125584C30B}" destId="{7B8F7099-2142-1249-A8B0-DE04B6415677}" srcOrd="7" destOrd="0" presId="urn:microsoft.com/office/officeart/2008/layout/LinedList"/>
    <dgm:cxn modelId="{479A8A92-28B8-6C40-A54D-08B628E9422A}" type="presParOf" srcId="{7B8F7099-2142-1249-A8B0-DE04B6415677}" destId="{2F1CE50C-E97A-3946-96BD-94C99EEA57D7}" srcOrd="0" destOrd="0" presId="urn:microsoft.com/office/officeart/2008/layout/LinedList"/>
    <dgm:cxn modelId="{BA060EE8-3E7C-F34D-BD90-10C657B5C8E9}" type="presParOf" srcId="{7B8F7099-2142-1249-A8B0-DE04B6415677}" destId="{90B8FCCF-BB54-144C-95F2-D592B9F26557}" srcOrd="1" destOrd="0" presId="urn:microsoft.com/office/officeart/2008/layout/LinedList"/>
    <dgm:cxn modelId="{AF11DF52-F03C-2746-B393-C6870976A3A4}" type="presParOf" srcId="{6440D424-F6EA-D04B-8CAA-BF125584C30B}" destId="{E0944C88-109B-A442-A7D5-5BEC4977554F}" srcOrd="8" destOrd="0" presId="urn:microsoft.com/office/officeart/2008/layout/LinedList"/>
    <dgm:cxn modelId="{AE651653-2710-214E-AAD4-CFDBA40F8ABB}" type="presParOf" srcId="{6440D424-F6EA-D04B-8CAA-BF125584C30B}" destId="{E3C8AF6F-CA05-F145-83C6-5166BD039B3C}" srcOrd="9" destOrd="0" presId="urn:microsoft.com/office/officeart/2008/layout/LinedList"/>
    <dgm:cxn modelId="{799DDAD8-650F-F24E-B364-225BFC071978}" type="presParOf" srcId="{E3C8AF6F-CA05-F145-83C6-5166BD039B3C}" destId="{BC8FF601-003F-EC4C-9DDE-E6859D522D0A}" srcOrd="0" destOrd="0" presId="urn:microsoft.com/office/officeart/2008/layout/LinedList"/>
    <dgm:cxn modelId="{C25F321A-BE06-6B44-9A77-8B55F5A5AEC8}" type="presParOf" srcId="{E3C8AF6F-CA05-F145-83C6-5166BD039B3C}" destId="{ED766320-DBF8-C448-A6AE-FA4D5D5671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F2D34-440F-694A-AED7-EB3A60026489}">
      <dsp:nvSpPr>
        <dsp:cNvPr id="0" name=""/>
        <dsp:cNvSpPr/>
      </dsp:nvSpPr>
      <dsp:spPr>
        <a:xfrm>
          <a:off x="2933" y="913946"/>
          <a:ext cx="2326867" cy="325761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12" tIns="330200" rIns="18141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Students’ written explanations of their mathematical reasoning provide insight into their thinking and reveal misconceptions</a:t>
          </a:r>
        </a:p>
      </dsp:txBody>
      <dsp:txXfrm>
        <a:off x="2933" y="2151840"/>
        <a:ext cx="2326867" cy="1954568"/>
      </dsp:txXfrm>
    </dsp:sp>
    <dsp:sp modelId="{3D9830FB-FD2E-D24B-9BB3-5C8A28721591}">
      <dsp:nvSpPr>
        <dsp:cNvPr id="0" name=""/>
        <dsp:cNvSpPr/>
      </dsp:nvSpPr>
      <dsp:spPr>
        <a:xfrm>
          <a:off x="677724" y="1239708"/>
          <a:ext cx="977284" cy="9772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93" tIns="12700" rIns="7619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20844" y="1382828"/>
        <a:ext cx="691044" cy="691044"/>
      </dsp:txXfrm>
    </dsp:sp>
    <dsp:sp modelId="{1C9CADE6-A846-FF49-B997-5605753F5A2A}">
      <dsp:nvSpPr>
        <dsp:cNvPr id="0" name=""/>
        <dsp:cNvSpPr/>
      </dsp:nvSpPr>
      <dsp:spPr>
        <a:xfrm>
          <a:off x="2933" y="4171489"/>
          <a:ext cx="2326867" cy="72"/>
        </a:xfrm>
        <a:prstGeom prst="rect">
          <a:avLst/>
        </a:prstGeom>
        <a:solidFill>
          <a:schemeClr val="accent5">
            <a:hueOff val="1302047"/>
            <a:satOff val="-586"/>
            <a:lumOff val="-728"/>
            <a:alphaOff val="0"/>
          </a:schemeClr>
        </a:solidFill>
        <a:ln w="12700" cap="flat" cmpd="sng" algn="ctr">
          <a:solidFill>
            <a:schemeClr val="accent5">
              <a:hueOff val="1302047"/>
              <a:satOff val="-586"/>
              <a:lumOff val="-7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7AE01-EF85-D248-8B47-53EC624C69A0}">
      <dsp:nvSpPr>
        <dsp:cNvPr id="0" name=""/>
        <dsp:cNvSpPr/>
      </dsp:nvSpPr>
      <dsp:spPr>
        <a:xfrm>
          <a:off x="2562487" y="913946"/>
          <a:ext cx="2326867" cy="3257614"/>
        </a:xfrm>
        <a:prstGeom prst="rect">
          <a:avLst/>
        </a:prstGeom>
        <a:solidFill>
          <a:schemeClr val="accent5">
            <a:tint val="40000"/>
            <a:alpha val="90000"/>
            <a:hueOff val="2968394"/>
            <a:satOff val="-2748"/>
            <a:lumOff val="-3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968394"/>
              <a:satOff val="-2748"/>
              <a:lumOff val="-3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12" tIns="330200" rIns="18141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Tagging misconceptions by hand is useful but labor-intensive and difficult to scale</a:t>
          </a:r>
        </a:p>
      </dsp:txBody>
      <dsp:txXfrm>
        <a:off x="2562487" y="2151840"/>
        <a:ext cx="2326867" cy="1954568"/>
      </dsp:txXfrm>
    </dsp:sp>
    <dsp:sp modelId="{2D767EBB-82FA-4445-9957-6B9E35BE439A}">
      <dsp:nvSpPr>
        <dsp:cNvPr id="0" name=""/>
        <dsp:cNvSpPr/>
      </dsp:nvSpPr>
      <dsp:spPr>
        <a:xfrm>
          <a:off x="3237279" y="1239708"/>
          <a:ext cx="977284" cy="977284"/>
        </a:xfrm>
        <a:prstGeom prst="ellipse">
          <a:avLst/>
        </a:prstGeom>
        <a:solidFill>
          <a:schemeClr val="accent5">
            <a:hueOff val="2604094"/>
            <a:satOff val="-1173"/>
            <a:lumOff val="-1456"/>
            <a:alphaOff val="0"/>
          </a:schemeClr>
        </a:solidFill>
        <a:ln w="12700" cap="flat" cmpd="sng" algn="ctr">
          <a:solidFill>
            <a:schemeClr val="accent5">
              <a:hueOff val="2604094"/>
              <a:satOff val="-1173"/>
              <a:lumOff val="-14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93" tIns="12700" rIns="7619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380399" y="1382828"/>
        <a:ext cx="691044" cy="691044"/>
      </dsp:txXfrm>
    </dsp:sp>
    <dsp:sp modelId="{0F1B7718-F032-CF4A-ABE6-B9F9585BD080}">
      <dsp:nvSpPr>
        <dsp:cNvPr id="0" name=""/>
        <dsp:cNvSpPr/>
      </dsp:nvSpPr>
      <dsp:spPr>
        <a:xfrm>
          <a:off x="2562487" y="4171489"/>
          <a:ext cx="2326867" cy="72"/>
        </a:xfrm>
        <a:prstGeom prst="rect">
          <a:avLst/>
        </a:prstGeom>
        <a:solidFill>
          <a:schemeClr val="accent5">
            <a:hueOff val="3906140"/>
            <a:satOff val="-1759"/>
            <a:lumOff val="-2184"/>
            <a:alphaOff val="0"/>
          </a:schemeClr>
        </a:solidFill>
        <a:ln w="12700" cap="flat" cmpd="sng" algn="ctr">
          <a:solidFill>
            <a:schemeClr val="accent5">
              <a:hueOff val="3906140"/>
              <a:satOff val="-1759"/>
              <a:lumOff val="-21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4A11F-6E87-B740-837D-F8B70C0917FA}">
      <dsp:nvSpPr>
        <dsp:cNvPr id="0" name=""/>
        <dsp:cNvSpPr/>
      </dsp:nvSpPr>
      <dsp:spPr>
        <a:xfrm>
          <a:off x="5122041" y="913946"/>
          <a:ext cx="2326867" cy="3257614"/>
        </a:xfrm>
        <a:prstGeom prst="rect">
          <a:avLst/>
        </a:prstGeom>
        <a:solidFill>
          <a:schemeClr val="accent5">
            <a:tint val="40000"/>
            <a:alpha val="90000"/>
            <a:hueOff val="5936787"/>
            <a:satOff val="-5496"/>
            <a:lumOff val="-79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5936787"/>
              <a:satOff val="-5496"/>
              <a:lumOff val="-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12" tIns="330200" rIns="18141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Misconception Annotation Project (MAP) was designed to address this challenge by using NLP models to ID misconceptions across diverse math problems</a:t>
          </a:r>
        </a:p>
      </dsp:txBody>
      <dsp:txXfrm>
        <a:off x="5122041" y="2151840"/>
        <a:ext cx="2326867" cy="1954568"/>
      </dsp:txXfrm>
    </dsp:sp>
    <dsp:sp modelId="{5BB678B5-705A-3D4F-8EA1-9EF8992FAD92}">
      <dsp:nvSpPr>
        <dsp:cNvPr id="0" name=""/>
        <dsp:cNvSpPr/>
      </dsp:nvSpPr>
      <dsp:spPr>
        <a:xfrm>
          <a:off x="5796833" y="1239708"/>
          <a:ext cx="977284" cy="977284"/>
        </a:xfrm>
        <a:prstGeom prst="ellipse">
          <a:avLst/>
        </a:prstGeom>
        <a:solidFill>
          <a:schemeClr val="accent5">
            <a:hueOff val="5208187"/>
            <a:satOff val="-2345"/>
            <a:lumOff val="-2913"/>
            <a:alphaOff val="0"/>
          </a:schemeClr>
        </a:solidFill>
        <a:ln w="12700" cap="flat" cmpd="sng" algn="ctr">
          <a:solidFill>
            <a:schemeClr val="accent5">
              <a:hueOff val="5208187"/>
              <a:satOff val="-2345"/>
              <a:lumOff val="-2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93" tIns="12700" rIns="7619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939953" y="1382828"/>
        <a:ext cx="691044" cy="691044"/>
      </dsp:txXfrm>
    </dsp:sp>
    <dsp:sp modelId="{0B8A1EAA-6437-3A40-A621-040E22EDA6F5}">
      <dsp:nvSpPr>
        <dsp:cNvPr id="0" name=""/>
        <dsp:cNvSpPr/>
      </dsp:nvSpPr>
      <dsp:spPr>
        <a:xfrm>
          <a:off x="5122041" y="4171489"/>
          <a:ext cx="2326867" cy="72"/>
        </a:xfrm>
        <a:prstGeom prst="rect">
          <a:avLst/>
        </a:prstGeom>
        <a:solidFill>
          <a:schemeClr val="accent5">
            <a:hueOff val="6510234"/>
            <a:satOff val="-2931"/>
            <a:lumOff val="-3641"/>
            <a:alphaOff val="0"/>
          </a:schemeClr>
        </a:solidFill>
        <a:ln w="12700" cap="flat" cmpd="sng" algn="ctr">
          <a:solidFill>
            <a:schemeClr val="accent5">
              <a:hueOff val="6510234"/>
              <a:satOff val="-2931"/>
              <a:lumOff val="-36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3BE40-D381-A84A-B320-25D3441797FC}">
      <dsp:nvSpPr>
        <dsp:cNvPr id="0" name=""/>
        <dsp:cNvSpPr/>
      </dsp:nvSpPr>
      <dsp:spPr>
        <a:xfrm>
          <a:off x="7681596" y="913946"/>
          <a:ext cx="2326867" cy="3257614"/>
        </a:xfrm>
        <a:prstGeom prst="rect">
          <a:avLst/>
        </a:prstGeom>
        <a:solidFill>
          <a:schemeClr val="accent5">
            <a:tint val="40000"/>
            <a:alpha val="90000"/>
            <a:hueOff val="8905181"/>
            <a:satOff val="-8244"/>
            <a:lumOff val="-118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8905181"/>
              <a:satOff val="-8244"/>
              <a:lumOff val="-11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12" tIns="330200" rIns="18141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Goal: </a:t>
          </a:r>
          <a:r>
            <a:rPr lang="en-US" sz="1400" kern="1200" dirty="0"/>
            <a:t>Predict when a student’s answer contains a misconception, and what type of misconception it is</a:t>
          </a:r>
        </a:p>
      </dsp:txBody>
      <dsp:txXfrm>
        <a:off x="7681596" y="2151840"/>
        <a:ext cx="2326867" cy="1954568"/>
      </dsp:txXfrm>
    </dsp:sp>
    <dsp:sp modelId="{D999AC0B-6157-5243-AF57-345456FF33A8}">
      <dsp:nvSpPr>
        <dsp:cNvPr id="0" name=""/>
        <dsp:cNvSpPr/>
      </dsp:nvSpPr>
      <dsp:spPr>
        <a:xfrm>
          <a:off x="8356387" y="1239708"/>
          <a:ext cx="977284" cy="977284"/>
        </a:xfrm>
        <a:prstGeom prst="ellipse">
          <a:avLst/>
        </a:prstGeom>
        <a:solidFill>
          <a:schemeClr val="accent5">
            <a:hueOff val="7812281"/>
            <a:satOff val="-3518"/>
            <a:lumOff val="-4369"/>
            <a:alphaOff val="0"/>
          </a:schemeClr>
        </a:solidFill>
        <a:ln w="12700" cap="flat" cmpd="sng" algn="ctr">
          <a:solidFill>
            <a:schemeClr val="accent5">
              <a:hueOff val="7812281"/>
              <a:satOff val="-3518"/>
              <a:lumOff val="-43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93" tIns="12700" rIns="7619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499507" y="1382828"/>
        <a:ext cx="691044" cy="691044"/>
      </dsp:txXfrm>
    </dsp:sp>
    <dsp:sp modelId="{24D1540A-276D-5E46-96AF-CB06EE329FF2}">
      <dsp:nvSpPr>
        <dsp:cNvPr id="0" name=""/>
        <dsp:cNvSpPr/>
      </dsp:nvSpPr>
      <dsp:spPr>
        <a:xfrm>
          <a:off x="7681596" y="4171489"/>
          <a:ext cx="2326867" cy="72"/>
        </a:xfrm>
        <a:prstGeom prst="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accent5">
              <a:hueOff val="9114327"/>
              <a:satOff val="-4104"/>
              <a:lumOff val="-50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24DDD-584B-4701-ABB0-C974E0C6E029}">
      <dsp:nvSpPr>
        <dsp:cNvPr id="0" name=""/>
        <dsp:cNvSpPr/>
      </dsp:nvSpPr>
      <dsp:spPr>
        <a:xfrm>
          <a:off x="0" y="1871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13C1B-456B-44BB-98C3-AD938ABF7ACE}">
      <dsp:nvSpPr>
        <dsp:cNvPr id="0" name=""/>
        <dsp:cNvSpPr/>
      </dsp:nvSpPr>
      <dsp:spPr>
        <a:xfrm>
          <a:off x="241286" y="181341"/>
          <a:ext cx="438702" cy="4387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04582-53AD-45B7-AC67-B688EA5BBDE6}">
      <dsp:nvSpPr>
        <dsp:cNvPr id="0" name=""/>
        <dsp:cNvSpPr/>
      </dsp:nvSpPr>
      <dsp:spPr>
        <a:xfrm>
          <a:off x="921274" y="1871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75/25 stratified train-test split.</a:t>
          </a:r>
        </a:p>
      </dsp:txBody>
      <dsp:txXfrm>
        <a:off x="921274" y="1871"/>
        <a:ext cx="6028165" cy="797640"/>
      </dsp:txXfrm>
    </dsp:sp>
    <dsp:sp modelId="{04EA7205-2FB1-42CA-9964-D76CA8825952}">
      <dsp:nvSpPr>
        <dsp:cNvPr id="0" name=""/>
        <dsp:cNvSpPr/>
      </dsp:nvSpPr>
      <dsp:spPr>
        <a:xfrm>
          <a:off x="0" y="998922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651439-5957-43AE-8850-324EBDAC74B1}">
      <dsp:nvSpPr>
        <dsp:cNvPr id="0" name=""/>
        <dsp:cNvSpPr/>
      </dsp:nvSpPr>
      <dsp:spPr>
        <a:xfrm>
          <a:off x="241286" y="1178391"/>
          <a:ext cx="438702" cy="4387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1316B-B67D-4D5A-B6E9-0D59FFC57178}">
      <dsp:nvSpPr>
        <dsp:cNvPr id="0" name=""/>
        <dsp:cNvSpPr/>
      </dsp:nvSpPr>
      <dsp:spPr>
        <a:xfrm>
          <a:off x="921274" y="998922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Text preprocessing with TF-IDF + TokTokTokenizer.</a:t>
          </a:r>
        </a:p>
      </dsp:txBody>
      <dsp:txXfrm>
        <a:off x="921274" y="998922"/>
        <a:ext cx="6028165" cy="797640"/>
      </dsp:txXfrm>
    </dsp:sp>
    <dsp:sp modelId="{5AD21999-B096-4C65-BE7B-25F3CF3FB3C1}">
      <dsp:nvSpPr>
        <dsp:cNvPr id="0" name=""/>
        <dsp:cNvSpPr/>
      </dsp:nvSpPr>
      <dsp:spPr>
        <a:xfrm>
          <a:off x="0" y="1995973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F297C-34AE-4B4F-8B7E-6B8765FD917E}">
      <dsp:nvSpPr>
        <dsp:cNvPr id="0" name=""/>
        <dsp:cNvSpPr/>
      </dsp:nvSpPr>
      <dsp:spPr>
        <a:xfrm>
          <a:off x="241286" y="2175442"/>
          <a:ext cx="438702" cy="4387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32E12-75C3-4DED-A57E-17CAD44A3749}">
      <dsp:nvSpPr>
        <dsp:cNvPr id="0" name=""/>
        <dsp:cNvSpPr/>
      </dsp:nvSpPr>
      <dsp:spPr>
        <a:xfrm>
          <a:off x="921274" y="1995973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Label encoding for QuestionId; binary is_correct.</a:t>
          </a:r>
        </a:p>
      </dsp:txBody>
      <dsp:txXfrm>
        <a:off x="921274" y="1995973"/>
        <a:ext cx="6028165" cy="797640"/>
      </dsp:txXfrm>
    </dsp:sp>
    <dsp:sp modelId="{50A46C3D-2C9B-4426-9319-8CCC58FEC740}">
      <dsp:nvSpPr>
        <dsp:cNvPr id="0" name=""/>
        <dsp:cNvSpPr/>
      </dsp:nvSpPr>
      <dsp:spPr>
        <a:xfrm>
          <a:off x="0" y="2993024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27AD2-D3AD-4688-B730-C6D9BDC09697}">
      <dsp:nvSpPr>
        <dsp:cNvPr id="0" name=""/>
        <dsp:cNvSpPr/>
      </dsp:nvSpPr>
      <dsp:spPr>
        <a:xfrm>
          <a:off x="241286" y="3172493"/>
          <a:ext cx="438702" cy="4387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CFE69-D257-43AE-9178-FBA899CCC0B2}">
      <dsp:nvSpPr>
        <dsp:cNvPr id="0" name=""/>
        <dsp:cNvSpPr/>
      </dsp:nvSpPr>
      <dsp:spPr>
        <a:xfrm>
          <a:off x="921274" y="2993024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RandomOverSampler to balance classes.</a:t>
          </a:r>
        </a:p>
      </dsp:txBody>
      <dsp:txXfrm>
        <a:off x="921274" y="2993024"/>
        <a:ext cx="6028165" cy="797640"/>
      </dsp:txXfrm>
    </dsp:sp>
    <dsp:sp modelId="{F15DFA1C-6E2D-46E4-B35E-23F2E90AE08C}">
      <dsp:nvSpPr>
        <dsp:cNvPr id="0" name=""/>
        <dsp:cNvSpPr/>
      </dsp:nvSpPr>
      <dsp:spPr>
        <a:xfrm>
          <a:off x="0" y="3990074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98B07-38D2-4DCC-9B69-22409F7D68FE}">
      <dsp:nvSpPr>
        <dsp:cNvPr id="0" name=""/>
        <dsp:cNvSpPr/>
      </dsp:nvSpPr>
      <dsp:spPr>
        <a:xfrm>
          <a:off x="241286" y="4169543"/>
          <a:ext cx="438702" cy="4387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D4BF5-CF92-4D92-93CD-EF338C9F4F71}">
      <dsp:nvSpPr>
        <dsp:cNvPr id="0" name=""/>
        <dsp:cNvSpPr/>
      </dsp:nvSpPr>
      <dsp:spPr>
        <a:xfrm>
          <a:off x="921274" y="3990074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LightGBM multiclass classifier (class_weight=balanced).</a:t>
          </a:r>
        </a:p>
      </dsp:txBody>
      <dsp:txXfrm>
        <a:off x="921274" y="3990074"/>
        <a:ext cx="6028165" cy="797640"/>
      </dsp:txXfrm>
    </dsp:sp>
    <dsp:sp modelId="{9628461B-8652-4ADA-9596-C98B8DFEE47D}">
      <dsp:nvSpPr>
        <dsp:cNvPr id="0" name=""/>
        <dsp:cNvSpPr/>
      </dsp:nvSpPr>
      <dsp:spPr>
        <a:xfrm>
          <a:off x="0" y="4987125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E0100-5A5B-47F1-AE60-049DE3AD1612}">
      <dsp:nvSpPr>
        <dsp:cNvPr id="0" name=""/>
        <dsp:cNvSpPr/>
      </dsp:nvSpPr>
      <dsp:spPr>
        <a:xfrm>
          <a:off x="241286" y="5166594"/>
          <a:ext cx="438702" cy="4387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07230-A195-4C14-8F51-54573FD235E0}">
      <dsp:nvSpPr>
        <dsp:cNvPr id="0" name=""/>
        <dsp:cNvSpPr/>
      </dsp:nvSpPr>
      <dsp:spPr>
        <a:xfrm>
          <a:off x="921274" y="4987125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6. Random state = 42 for reproducibility.</a:t>
          </a:r>
        </a:p>
      </dsp:txBody>
      <dsp:txXfrm>
        <a:off x="921274" y="4987125"/>
        <a:ext cx="6028165" cy="797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DB829-9C55-C54A-92B9-245F1CC700F7}">
      <dsp:nvSpPr>
        <dsp:cNvPr id="0" name=""/>
        <dsp:cNvSpPr/>
      </dsp:nvSpPr>
      <dsp:spPr>
        <a:xfrm>
          <a:off x="0" y="706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58144-DAE0-6D44-A3CF-F852481D087C}">
      <dsp:nvSpPr>
        <dsp:cNvPr id="0" name=""/>
        <dsp:cNvSpPr/>
      </dsp:nvSpPr>
      <dsp:spPr>
        <a:xfrm>
          <a:off x="0" y="706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NLP can effectively identify and categorize student misconceptions.</a:t>
          </a:r>
        </a:p>
      </dsp:txBody>
      <dsp:txXfrm>
        <a:off x="0" y="706"/>
        <a:ext cx="6949440" cy="1157045"/>
      </dsp:txXfrm>
    </dsp:sp>
    <dsp:sp modelId="{67FA17F1-32A6-744D-A3CA-4BC3FF1C743D}">
      <dsp:nvSpPr>
        <dsp:cNvPr id="0" name=""/>
        <dsp:cNvSpPr/>
      </dsp:nvSpPr>
      <dsp:spPr>
        <a:xfrm>
          <a:off x="0" y="1157751"/>
          <a:ext cx="6949440" cy="0"/>
        </a:xfrm>
        <a:prstGeom prst="line">
          <a:avLst/>
        </a:prstGeom>
        <a:solidFill>
          <a:schemeClr val="accent2">
            <a:hueOff val="-260332"/>
            <a:satOff val="-5408"/>
            <a:lumOff val="-1471"/>
            <a:alphaOff val="0"/>
          </a:schemeClr>
        </a:solidFill>
        <a:ln w="12700" cap="flat" cmpd="sng" algn="ctr">
          <a:solidFill>
            <a:schemeClr val="accent2">
              <a:hueOff val="-260332"/>
              <a:satOff val="-5408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FD5B7-36FD-2A40-B321-5ED87968FCE8}">
      <dsp:nvSpPr>
        <dsp:cNvPr id="0" name=""/>
        <dsp:cNvSpPr/>
      </dsp:nvSpPr>
      <dsp:spPr>
        <a:xfrm>
          <a:off x="0" y="1157751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Automates diagnostic feedback for educators.</a:t>
          </a:r>
        </a:p>
      </dsp:txBody>
      <dsp:txXfrm>
        <a:off x="0" y="1157751"/>
        <a:ext cx="6949440" cy="1157045"/>
      </dsp:txXfrm>
    </dsp:sp>
    <dsp:sp modelId="{17D16EE9-BADB-F648-BE2E-54A09D59998B}">
      <dsp:nvSpPr>
        <dsp:cNvPr id="0" name=""/>
        <dsp:cNvSpPr/>
      </dsp:nvSpPr>
      <dsp:spPr>
        <a:xfrm>
          <a:off x="0" y="2314796"/>
          <a:ext cx="6949440" cy="0"/>
        </a:xfrm>
        <a:prstGeom prst="line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5FAEF-C4E9-0A49-BECB-F68000C411F8}">
      <dsp:nvSpPr>
        <dsp:cNvPr id="0" name=""/>
        <dsp:cNvSpPr/>
      </dsp:nvSpPr>
      <dsp:spPr>
        <a:xfrm>
          <a:off x="0" y="2314796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LightGBM model achieved strong, interpretable performance.</a:t>
          </a:r>
        </a:p>
      </dsp:txBody>
      <dsp:txXfrm>
        <a:off x="0" y="2314796"/>
        <a:ext cx="6949440" cy="1157045"/>
      </dsp:txXfrm>
    </dsp:sp>
    <dsp:sp modelId="{029FD9F2-8C5C-E84D-AEC5-965B22115443}">
      <dsp:nvSpPr>
        <dsp:cNvPr id="0" name=""/>
        <dsp:cNvSpPr/>
      </dsp:nvSpPr>
      <dsp:spPr>
        <a:xfrm>
          <a:off x="0" y="3471841"/>
          <a:ext cx="6949440" cy="0"/>
        </a:xfrm>
        <a:prstGeom prst="line">
          <a:avLst/>
        </a:prstGeom>
        <a:solidFill>
          <a:schemeClr val="accent2">
            <a:hueOff val="-780997"/>
            <a:satOff val="-16223"/>
            <a:lumOff val="-4412"/>
            <a:alphaOff val="0"/>
          </a:schemeClr>
        </a:solidFill>
        <a:ln w="12700" cap="flat" cmpd="sng" algn="ctr">
          <a:solidFill>
            <a:schemeClr val="accent2">
              <a:hueOff val="-780997"/>
              <a:satOff val="-16223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CE50C-E97A-3946-96BD-94C99EEA57D7}">
      <dsp:nvSpPr>
        <dsp:cNvPr id="0" name=""/>
        <dsp:cNvSpPr/>
      </dsp:nvSpPr>
      <dsp:spPr>
        <a:xfrm>
          <a:off x="0" y="3471841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Potential to integrate with educational platforms like Eedi.</a:t>
          </a:r>
        </a:p>
      </dsp:txBody>
      <dsp:txXfrm>
        <a:off x="0" y="3471841"/>
        <a:ext cx="6949440" cy="1157045"/>
      </dsp:txXfrm>
    </dsp:sp>
    <dsp:sp modelId="{E0944C88-109B-A442-A7D5-5BEC4977554F}">
      <dsp:nvSpPr>
        <dsp:cNvPr id="0" name=""/>
        <dsp:cNvSpPr/>
      </dsp:nvSpPr>
      <dsp:spPr>
        <a:xfrm>
          <a:off x="0" y="4628886"/>
          <a:ext cx="6949440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FF601-003F-EC4C-9DDE-E6859D522D0A}">
      <dsp:nvSpPr>
        <dsp:cNvPr id="0" name=""/>
        <dsp:cNvSpPr/>
      </dsp:nvSpPr>
      <dsp:spPr>
        <a:xfrm>
          <a:off x="0" y="4628886"/>
          <a:ext cx="6949440" cy="1157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Future work: test transformer models, expand dataset coverage.</a:t>
          </a:r>
        </a:p>
      </dsp:txBody>
      <dsp:txXfrm>
        <a:off x="0" y="4628886"/>
        <a:ext cx="6949440" cy="115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7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4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3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7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9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5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3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9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map-charting-student-math-misunderstandings/data" TargetMode="Externa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E400D-C407-7CB6-686B-9DD38272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75031-B757-4374-F613-11ABAADBD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 fontScale="90000"/>
          </a:bodyPr>
          <a:lstStyle/>
          <a:p>
            <a:pPr algn="l">
              <a:spcAft>
                <a:spcPts val="600"/>
              </a:spcAft>
            </a:pPr>
            <a:r>
              <a:rPr lang="en-US" sz="3700">
                <a:solidFill>
                  <a:srgbClr val="FFFFFF"/>
                </a:solidFill>
                <a:effectLst/>
                <a:latin typeface="Baskerville" panose="02020502070401020303" pitchFamily="18" charset="0"/>
              </a:rPr>
              <a:t>NLP Model to Identify Math Student Misconceptions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A89CD-11E9-DD6B-D496-53FF287E3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16" y="5428229"/>
            <a:ext cx="4506066" cy="89964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Georgia Jenkins, MPH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Springboard Capstone Project </a:t>
            </a:r>
          </a:p>
        </p:txBody>
      </p:sp>
    </p:spTree>
    <p:extLst>
      <p:ext uri="{BB962C8B-B14F-4D97-AF65-F5344CB8AC3E}">
        <p14:creationId xmlns:p14="http://schemas.microsoft.com/office/powerpoint/2010/main" val="450630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t>Two-Step Categorization: Naive Bayes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FC55A-49EF-27D4-C021-9A15099F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8" y="2441274"/>
            <a:ext cx="5173647" cy="241867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r>
              <a:rPr lang="en-US" sz="1800" dirty="0"/>
              <a:t>Stage 1: Fair performance with </a:t>
            </a:r>
            <a:r>
              <a:rPr lang="en-US" sz="1800" dirty="0" err="1"/>
              <a:t>RandomOverSampler</a:t>
            </a:r>
            <a:r>
              <a:rPr lang="en-US" sz="1800" dirty="0"/>
              <a:t> to address imbalance.</a:t>
            </a:r>
          </a:p>
          <a:p>
            <a:r>
              <a:rPr lang="en-US" sz="1800" dirty="0"/>
              <a:t>Stage 2: Poor F1 (0.00) when predicting misconception type only on subset.</a:t>
            </a:r>
          </a:p>
          <a:p>
            <a:pPr lvl="1"/>
            <a:r>
              <a:rPr lang="en-US" sz="1600" dirty="0"/>
              <a:t>Using full dataset yielded inflated results (F1 = 0.80) – not realistic.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sz="3100"/>
              <a:t>Combined Target Categorization: 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212848"/>
            <a:ext cx="3553412" cy="4122420"/>
          </a:xfrm>
        </p:spPr>
        <p:txBody>
          <a:bodyPr>
            <a:normAutofit/>
          </a:bodyPr>
          <a:lstStyle/>
          <a:p>
            <a:r>
              <a:rPr lang="en-US" sz="1800"/>
              <a:t>CombinedTarget merges Correct/Neither with specific misconception types.</a:t>
            </a:r>
          </a:p>
          <a:p>
            <a:r>
              <a:rPr lang="en-US" sz="1800"/>
              <a:t>13 total classes → single multiclass prediction task.</a:t>
            </a:r>
          </a:p>
          <a:p>
            <a:r>
              <a:rPr lang="en-US" sz="1800"/>
              <a:t> Improved and more realistic performance.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07DD3-C185-0678-A6B9-8E72761B51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6" r="3742" b="-2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anchor="b">
            <a:normAutofit/>
          </a:bodyPr>
          <a:lstStyle/>
          <a:p>
            <a:r>
              <a:rPr dirty="0" err="1"/>
              <a:t>LightGBM</a:t>
            </a:r>
            <a:r>
              <a:rPr dirty="0"/>
              <a:t>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F2851-4A2C-EA30-4F18-1635B7A1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1424294"/>
            <a:ext cx="4681506" cy="40377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>
            <a:normAutofit/>
          </a:bodyPr>
          <a:lstStyle/>
          <a:p>
            <a:r>
              <a:rPr lang="en-US" sz="1800"/>
              <a:t>Light Gradient-Boosting Machine outperformed Naive Bayes.</a:t>
            </a:r>
          </a:p>
          <a:p>
            <a:r>
              <a:rPr lang="en-US" sz="1800"/>
              <a:t>Tuned with Optuna hyperparameter optimization.</a:t>
            </a:r>
          </a:p>
          <a:p>
            <a:r>
              <a:rPr lang="en-US" sz="1800"/>
              <a:t>Final parameters:</a:t>
            </a:r>
          </a:p>
          <a:p>
            <a:pPr lvl="1"/>
            <a:r>
              <a:rPr lang="en-US"/>
              <a:t>TF-IDF ngram_range=(1,3)</a:t>
            </a:r>
          </a:p>
          <a:p>
            <a:pPr lvl="1"/>
            <a:r>
              <a:rPr lang="en-US"/>
              <a:t>Encoded QuestionID + is_correct (CSR matrix)</a:t>
            </a:r>
          </a:p>
          <a:p>
            <a:r>
              <a:rPr lang="en-US" sz="1800"/>
              <a:t>F1 = 0.75 | Recall = 0.77 | Precision = 0.75.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Final Model Summary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585F7DA-9FE9-A600-80CC-B97A3A8B7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965672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Conclusion and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BDBA24-133B-63A9-25F5-948F701D8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28598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D43E-AFA0-C642-353A-50771207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6D40-94A2-923F-9FDA-D414C284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Font typeface="+mj-lt"/>
              <a:buAutoNum type="arabicPeriod"/>
            </a:pPr>
            <a:r>
              <a:rPr lang="en-US" b="0" i="0" dirty="0">
                <a:effectLst/>
              </a:rPr>
              <a:t>Jules King, Kennedy Smith, L Burleigh, Scott Crossley, Maggie </a:t>
            </a:r>
            <a:r>
              <a:rPr lang="en-US" b="0" i="0" dirty="0" err="1">
                <a:effectLst/>
              </a:rPr>
              <a:t>Demkin</a:t>
            </a:r>
            <a:r>
              <a:rPr lang="en-US" b="0" i="0" dirty="0">
                <a:effectLst/>
              </a:rPr>
              <a:t>, and Walter Reade. MAP - Charting Student Math Misunderstandings. https://</a:t>
            </a:r>
            <a:r>
              <a:rPr lang="en-US" b="0" i="0" dirty="0" err="1">
                <a:effectLst/>
              </a:rPr>
              <a:t>kaggle.com</a:t>
            </a:r>
            <a:r>
              <a:rPr lang="en-US" b="0" i="0" dirty="0">
                <a:effectLst/>
              </a:rPr>
              <a:t>/competitions/map-charting-student-math-misunderstandings, 2025. Kaggle.</a:t>
            </a:r>
          </a:p>
          <a:p>
            <a:pPr marL="0" indent="0"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Aft>
                <a:spcPts val="300"/>
              </a:spcAft>
              <a:buNone/>
            </a:pPr>
            <a:endParaRPr lang="en-US" dirty="0"/>
          </a:p>
          <a:p>
            <a:pPr marL="0" indent="0">
              <a:spcAft>
                <a:spcPts val="300"/>
              </a:spcAft>
              <a:buNone/>
            </a:pPr>
            <a:r>
              <a:rPr lang="en-US" b="1" i="1" dirty="0">
                <a:solidFill>
                  <a:srgbClr val="000000"/>
                </a:solidFill>
              </a:rPr>
              <a:t>Special thanks to Springboard and especially my advisor, Aditya Bhattacharya, for his guidance throughout this project! </a:t>
            </a:r>
            <a:endParaRPr lang="en-US" b="1" i="1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5B9334-3E03-4CA7-3616-4D3C9DC2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F3F49-C3EF-64DE-67E1-A386D195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A5BFF12-E713-2C58-C239-DC383159D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60809"/>
              </p:ext>
            </p:extLst>
          </p:nvPr>
        </p:nvGraphicFramePr>
        <p:xfrm>
          <a:off x="1090301" y="886246"/>
          <a:ext cx="10011397" cy="5085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70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3867147-1C83-BF71-39B0-B590EE7F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DC6F7-5B49-2D15-7E20-F462AF8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10872216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Dataset Profile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7569D0-10F0-DE08-D4E6-692FDA53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8" y="1795053"/>
            <a:ext cx="7110216" cy="39611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5040-1129-03FE-CA56-9D62FB5FD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999" y="1792224"/>
            <a:ext cx="3709704" cy="45171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3"/>
              </a:rPr>
              <a:t>Misconception Annotation Project (MAP) dataset</a:t>
            </a:r>
            <a:endParaRPr lang="en-US" sz="1800" dirty="0"/>
          </a:p>
          <a:p>
            <a:r>
              <a:rPr lang="en-US" sz="1800" dirty="0"/>
              <a:t>36,696 instances each representing 1 answer to a multiple-choice math problem</a:t>
            </a:r>
          </a:p>
          <a:p>
            <a:r>
              <a:rPr lang="en-US" sz="1800" dirty="0"/>
              <a:t>6 variables  </a:t>
            </a:r>
          </a:p>
        </p:txBody>
      </p:sp>
    </p:spTree>
    <p:extLst>
      <p:ext uri="{BB962C8B-B14F-4D97-AF65-F5344CB8AC3E}">
        <p14:creationId xmlns:p14="http://schemas.microsoft.com/office/powerpoint/2010/main" val="154952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7FF4-9A8B-6227-03E7-27DC4CE5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34" y="964902"/>
            <a:ext cx="4086208" cy="1132258"/>
          </a:xfrm>
        </p:spPr>
        <p:txBody>
          <a:bodyPr/>
          <a:lstStyle/>
          <a:p>
            <a:r>
              <a:rPr lang="en-US" dirty="0"/>
              <a:t>EDA: class imbalance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2A104A-B879-B653-C3EB-DA3752322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7170"/>
          <a:stretch/>
        </p:blipFill>
        <p:spPr>
          <a:xfrm>
            <a:off x="2911861" y="482451"/>
            <a:ext cx="9280139" cy="589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0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40B13F-7189-8FC9-6558-178087AC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13B8E-D1BA-8AA4-BDAD-1286106A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078" y="353681"/>
            <a:ext cx="8387843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/>
              <a:t>EDA: class imbalance &amp; too many classes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212A2439-419B-68D5-EE27-2B7445440D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390"/>
          <a:stretch/>
        </p:blipFill>
        <p:spPr>
          <a:xfrm>
            <a:off x="1493183" y="1443245"/>
            <a:ext cx="9205633" cy="52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1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3E6F82-836B-858F-ADED-19E9A71A0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A7B4F-93F1-3E3D-31DC-A32B94F1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40" y="454924"/>
            <a:ext cx="8732520" cy="9052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/>
              <a:t>Logically combine 36 target classes into 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5EB210-09F0-A7B2-DFBF-53292607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8" y="1815104"/>
            <a:ext cx="5171120" cy="334830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CDA21C-2C94-3F0F-7E5A-FA5E8710F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52064" y="1815104"/>
            <a:ext cx="6533270" cy="33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0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C54A0C3-5130-F256-D151-030A909A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0E78B-A426-C443-9F17-3E9C63AE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791" y="603504"/>
            <a:ext cx="549043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Explore and Clean Student Explanations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2ADBB-8B43-FCA3-A9DC-89473C46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63" y="415376"/>
            <a:ext cx="3756883" cy="2902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FA03D7-4B05-8B11-3E00-C20BA4F5E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67" y="3553637"/>
            <a:ext cx="3769080" cy="290219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F27F4B-B4A6-CE79-DD51-875044547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4" y="2212848"/>
            <a:ext cx="5490436" cy="4096512"/>
          </a:xfrm>
        </p:spPr>
        <p:txBody>
          <a:bodyPr>
            <a:normAutofit/>
          </a:bodyPr>
          <a:lstStyle/>
          <a:p>
            <a:r>
              <a:rPr lang="en-US" sz="1800" dirty="0"/>
              <a:t>Set all to lower</a:t>
            </a:r>
          </a:p>
          <a:p>
            <a:r>
              <a:rPr lang="en-US" sz="1800" dirty="0"/>
              <a:t>Remove accents</a:t>
            </a:r>
          </a:p>
          <a:p>
            <a:r>
              <a:rPr lang="en-US" sz="1800" dirty="0"/>
              <a:t>Expand contractions</a:t>
            </a:r>
          </a:p>
          <a:p>
            <a:r>
              <a:rPr lang="en-US" sz="1800" dirty="0"/>
              <a:t>Remove repeated words</a:t>
            </a:r>
          </a:p>
          <a:p>
            <a:r>
              <a:rPr lang="en-US" sz="1800" dirty="0"/>
              <a:t>Remove English stop words</a:t>
            </a:r>
          </a:p>
          <a:p>
            <a:r>
              <a:rPr lang="en-US" sz="1800" dirty="0"/>
              <a:t>Remove special characters and numbers</a:t>
            </a:r>
          </a:p>
        </p:txBody>
      </p:sp>
    </p:spTree>
    <p:extLst>
      <p:ext uri="{BB962C8B-B14F-4D97-AF65-F5344CB8AC3E}">
        <p14:creationId xmlns:p14="http://schemas.microsoft.com/office/powerpoint/2010/main" val="2358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84365A-C4FB-EEDD-7DCC-82EF1E376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408085-E899-BB9B-9659-6FCB60B18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442C3-3F19-4FB4-CD33-B133D5FE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078" y="353681"/>
            <a:ext cx="8387843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 dirty="0"/>
              <a:t>Tokenize Cleaned Student Explanation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73450-281A-B2E5-3CD4-B9F2A2381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112" y="1327991"/>
            <a:ext cx="7583774" cy="536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4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dirty="0"/>
              <a:t>Modeling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Two modeling stages:</a:t>
            </a:r>
          </a:p>
          <a:p>
            <a:r>
              <a:rPr dirty="0"/>
              <a:t>Stage 1 – Predict if explanation is Correct / Misconception / Neither.</a:t>
            </a:r>
          </a:p>
          <a:p>
            <a:r>
              <a:rPr dirty="0"/>
              <a:t>Stage 2 – Predict type of misconception (if present).</a:t>
            </a:r>
          </a:p>
          <a:p>
            <a:pPr marL="0" indent="0">
              <a:buNone/>
            </a:pPr>
            <a:r>
              <a:rPr dirty="0"/>
              <a:t>Baseline: Multinomial Naive Bayes with TF-IDF + </a:t>
            </a:r>
            <a:r>
              <a:rPr dirty="0" err="1"/>
              <a:t>TokTokTokenizer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493</Words>
  <Application>Microsoft Macintosh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Baskerville</vt:lpstr>
      <vt:lpstr>Neue Haas Grotesk Text Pro</vt:lpstr>
      <vt:lpstr>VanillaVTI</vt:lpstr>
      <vt:lpstr>NLP Model to Identify Math Student Misconceptions</vt:lpstr>
      <vt:lpstr>Background</vt:lpstr>
      <vt:lpstr>Dataset Profile</vt:lpstr>
      <vt:lpstr>EDA: class imbalance </vt:lpstr>
      <vt:lpstr>EDA: class imbalance &amp; too many classes</vt:lpstr>
      <vt:lpstr>Logically combine 36 target classes into 11</vt:lpstr>
      <vt:lpstr>Explore and Clean Student Explanations</vt:lpstr>
      <vt:lpstr>Tokenize Cleaned Student Explanation</vt:lpstr>
      <vt:lpstr>Initial Modeling Strategy</vt:lpstr>
      <vt:lpstr>Two-Step Categorization: Naive Bayes</vt:lpstr>
      <vt:lpstr>Combined Target Categorization: Naive Bayes</vt:lpstr>
      <vt:lpstr>LightGBM Model</vt:lpstr>
      <vt:lpstr>Final Model Summary</vt:lpstr>
      <vt:lpstr>Conclusion and Impact</vt:lpstr>
      <vt:lpstr>References &amp; 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Georgia Jenkins</dc:creator>
  <cp:lastModifiedBy>Georgia Jenkins</cp:lastModifiedBy>
  <cp:revision>21</cp:revision>
  <dcterms:created xsi:type="dcterms:W3CDTF">2025-07-11T17:30:52Z</dcterms:created>
  <dcterms:modified xsi:type="dcterms:W3CDTF">2025-10-06T20:52:48Z</dcterms:modified>
</cp:coreProperties>
</file>