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57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523BE-A0C1-4A5A-8330-3193BA8ECEA9}" v="12" dt="2019-10-17T14:57:3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D2B6-B909-451E-B8B9-388382BF26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FAE-2470-46FA-AAEA-C0BF686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 and Shane introduce themselves and welcome participants to the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A3FAE-2470-46FA-AAEA-C0BF686973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alarnykMichael/install-r-and-rstudio-on-windows-5f503f70802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F63E-B443-4FD0-9CEC-9F364B98D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Webinar 0: Introduction to R for Air Quality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ECC3-6265-4BAB-9028-A7C461671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December 2019</a:t>
            </a:r>
          </a:p>
          <a:p>
            <a:r>
              <a:rPr lang="en-US" dirty="0">
                <a:latin typeface="Consolas" panose="020B0609020204030204" pitchFamily="49" charset="0"/>
              </a:rPr>
              <a:t>Jenny St. Clair, GIS Analyst, MARAMA</a:t>
            </a:r>
          </a:p>
          <a:p>
            <a:r>
              <a:rPr lang="en-US" dirty="0">
                <a:latin typeface="Consolas" panose="020B0609020204030204" pitchFamily="49" charset="0"/>
              </a:rPr>
              <a:t>Shane Cone, Environmental Scientist, DE DNREC DAQ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1016A-90DC-4EC4-ACCF-04DEB1D9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0326CDCF-41D9-4592-9039-A11F008D4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C2F2B-BEEB-440E-8062-07B87FE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FB4CF-2A2B-41BF-BF3D-B3AFF8C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23FD8-1895-4E1F-9482-AF78630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4" y="1197428"/>
            <a:ext cx="5955127" cy="4463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Welcome!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B988D-DFB5-4BB5-8C73-EEB49AB1D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B680-649B-4FCD-8580-0691A6DB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A94B-2A75-4C30-A0C2-ADC0D37C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the R programming language so useful</a:t>
            </a:r>
          </a:p>
          <a:p>
            <a:r>
              <a:rPr lang="en-US" dirty="0"/>
              <a:t>Some coding basics</a:t>
            </a:r>
          </a:p>
          <a:p>
            <a:r>
              <a:rPr lang="en-US" dirty="0" err="1"/>
              <a:t>Tidyverse</a:t>
            </a:r>
            <a:r>
              <a:rPr lang="en-US" dirty="0"/>
              <a:t>—what it can help you with and the idea behind it</a:t>
            </a:r>
          </a:p>
          <a:p>
            <a:pPr lvl="1"/>
            <a:r>
              <a:rPr lang="en-US" dirty="0"/>
              <a:t>Dplyr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More</a:t>
            </a:r>
          </a:p>
          <a:p>
            <a:pPr lvl="1"/>
            <a:r>
              <a:rPr lang="en-US" dirty="0"/>
              <a:t>A couple non-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r>
              <a:rPr lang="en-US" dirty="0"/>
              <a:t>Openair—how this package can help you explore and present monitoring data</a:t>
            </a:r>
          </a:p>
          <a:p>
            <a:r>
              <a:rPr lang="en-US" dirty="0"/>
              <a:t>Resources for future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D75CB-F8BC-4F79-A714-93FB5CDB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3E0B-384A-4C22-B3E6-7C08CC4B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48F8-7720-4B72-B264-C10B973A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(necessary for certification):</a:t>
            </a:r>
          </a:p>
          <a:p>
            <a:pPr lvl="1"/>
            <a:r>
              <a:rPr lang="en-US" dirty="0"/>
              <a:t>Pre- and post-test results</a:t>
            </a:r>
          </a:p>
          <a:p>
            <a:pPr lvl="1"/>
            <a:r>
              <a:rPr lang="en-US" dirty="0"/>
              <a:t>Attendance—survey questions</a:t>
            </a:r>
          </a:p>
          <a:p>
            <a:pPr lvl="1"/>
            <a:r>
              <a:rPr lang="en-US" dirty="0"/>
              <a:t>Completion of homework assignments</a:t>
            </a:r>
          </a:p>
          <a:p>
            <a:pPr lvl="1"/>
            <a:r>
              <a:rPr lang="en-US" dirty="0"/>
              <a:t>Practice coding in R independently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F41E-B77B-4603-B0F4-AAC77284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1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DD6BB-C76E-4680-AD96-33908F32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Installing R and RStudio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5317E-4B70-414D-BE0B-33845B4C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be completed before webinar 1. Allow time for IT to help you if you do not have admin privileges on your work computer.</a:t>
            </a:r>
          </a:p>
          <a:p>
            <a:r>
              <a:rPr lang="en-US" dirty="0">
                <a:solidFill>
                  <a:schemeClr val="tx1"/>
                </a:solidFill>
              </a:rPr>
              <a:t>This article from Medium tells you everything you need to know about how to install R and RStudio. It includes a video and some brief written instructions: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https://medium.com/@GalarnykMichael/install-r-and-rstudio-on-windows-5f503f708027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If you run into problems please let us know ASAP so that we can help.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39FCB8-1BB2-4DC5-904B-0D887EAFE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6" y="6040073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CBC9-9A79-4D42-B622-5D98015A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F9CF-BA84-48D3-92F0-BB0B5C7F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9821"/>
            <a:ext cx="10353762" cy="3891379"/>
          </a:xfrm>
        </p:spPr>
        <p:txBody>
          <a:bodyPr/>
          <a:lstStyle/>
          <a:p>
            <a:r>
              <a:rPr lang="en-US" dirty="0"/>
              <a:t>The command for installing a package is: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install.packages(“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packagename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02BA4-6BD7-4EFC-A755-B8D915E9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2" y="5966779"/>
            <a:ext cx="2324183" cy="5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3F1F-E96D-4C22-B5F5-92AE4618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078256" cy="4434038"/>
          </a:xfrm>
        </p:spPr>
        <p:txBody>
          <a:bodyPr>
            <a:normAutofit/>
          </a:bodyPr>
          <a:lstStyle/>
          <a:p>
            <a:r>
              <a:rPr lang="en-US" sz="7200" dirty="0"/>
              <a:t>FAQ’s about installation</a:t>
            </a:r>
          </a:p>
        </p:txBody>
      </p:sp>
    </p:spTree>
    <p:extLst>
      <p:ext uri="{BB962C8B-B14F-4D97-AF65-F5344CB8AC3E}">
        <p14:creationId xmlns:p14="http://schemas.microsoft.com/office/powerpoint/2010/main" val="23713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F6C7-88D2-4E74-9A49-C447A2EA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these icons do? </a:t>
            </a:r>
            <a:br>
              <a:rPr lang="en-US" dirty="0"/>
            </a:br>
            <a:r>
              <a:rPr lang="en-US" dirty="0"/>
              <a:t>Why are there two versions of R?</a:t>
            </a:r>
          </a:p>
        </p:txBody>
      </p:sp>
      <p:pic>
        <p:nvPicPr>
          <p:cNvPr id="1028" name="Picture 3" descr="image003">
            <a:extLst>
              <a:ext uri="{FF2B5EF4-FFF2-40B4-BE49-F238E27FC236}">
                <a16:creationId xmlns:a16="http://schemas.microsoft.com/office/drawing/2014/main" id="{16BB11D2-9752-49B3-8E72-C79B0ED0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70" y="2290437"/>
            <a:ext cx="3031401" cy="19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B712A-830C-4AD3-9E7A-AEEBB7F58FBE}"/>
              </a:ext>
            </a:extLst>
          </p:cNvPr>
          <p:cNvSpPr txBox="1"/>
          <p:nvPr/>
        </p:nvSpPr>
        <p:spPr>
          <a:xfrm>
            <a:off x="5655439" y="3272779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64 bit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7A5FE-249E-4CC7-B23C-B32CBB4953DC}"/>
              </a:ext>
            </a:extLst>
          </p:cNvPr>
          <p:cNvSpPr txBox="1"/>
          <p:nvPr/>
        </p:nvSpPr>
        <p:spPr>
          <a:xfrm>
            <a:off x="5655439" y="3734324"/>
            <a:ext cx="1347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32 bit version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60E48-31AE-43CA-9705-F7B534FA34E0}"/>
              </a:ext>
            </a:extLst>
          </p:cNvPr>
          <p:cNvCxnSpPr>
            <a:cxnSpLocks/>
          </p:cNvCxnSpPr>
          <p:nvPr/>
        </p:nvCxnSpPr>
        <p:spPr>
          <a:xfrm flipV="1">
            <a:off x="2805344" y="3533313"/>
            <a:ext cx="1677879" cy="642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C45BB-45F5-4998-8639-A41CA7197FAA}"/>
              </a:ext>
            </a:extLst>
          </p:cNvPr>
          <p:cNvCxnSpPr>
            <a:cxnSpLocks/>
          </p:cNvCxnSpPr>
          <p:nvPr/>
        </p:nvCxnSpPr>
        <p:spPr>
          <a:xfrm flipV="1">
            <a:off x="2805344" y="4072879"/>
            <a:ext cx="1677879" cy="10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94AB93-E3CB-4EA8-A96A-C81EC5CC9D70}"/>
              </a:ext>
            </a:extLst>
          </p:cNvPr>
          <p:cNvSpPr txBox="1"/>
          <p:nvPr/>
        </p:nvSpPr>
        <p:spPr>
          <a:xfrm>
            <a:off x="608548" y="3429000"/>
            <a:ext cx="2196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Open base R graphic user interface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(GUI)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5A9FCB-BE5A-4E31-970F-5BE61AE3FD7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575772" y="2773990"/>
            <a:ext cx="2146606" cy="253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9AF122-4BB6-4361-A661-02A1AADBA40D}"/>
              </a:ext>
            </a:extLst>
          </p:cNvPr>
          <p:cNvSpPr txBox="1"/>
          <p:nvPr/>
        </p:nvSpPr>
        <p:spPr>
          <a:xfrm>
            <a:off x="7722378" y="2512380"/>
            <a:ext cx="404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Opens our preferred GUI</a:t>
            </a:r>
          </a:p>
        </p:txBody>
      </p:sp>
    </p:spTree>
    <p:extLst>
      <p:ext uri="{BB962C8B-B14F-4D97-AF65-F5344CB8AC3E}">
        <p14:creationId xmlns:p14="http://schemas.microsoft.com/office/powerpoint/2010/main" val="36325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702A4-B011-400C-B863-50DDD0C2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26" y="-8052"/>
            <a:ext cx="6872711" cy="6866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787E8-34BB-4825-9E33-B0A20FB6C7D7}"/>
              </a:ext>
            </a:extLst>
          </p:cNvPr>
          <p:cNvSpPr txBox="1"/>
          <p:nvPr/>
        </p:nvSpPr>
        <p:spPr>
          <a:xfrm>
            <a:off x="452388" y="590515"/>
            <a:ext cx="3869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install R using one of the mirrors provided on the r-project site, choose a location that is somewhat close to you. </a:t>
            </a:r>
          </a:p>
          <a:p>
            <a:endParaRPr lang="en-US" sz="2400" dirty="0"/>
          </a:p>
          <a:p>
            <a:r>
              <a:rPr lang="en-US" sz="2400" dirty="0"/>
              <a:t>Then choose Linux, Mac, or Windows.</a:t>
            </a:r>
          </a:p>
          <a:p>
            <a:endParaRPr lang="en-US" sz="2400" dirty="0"/>
          </a:p>
          <a:p>
            <a:r>
              <a:rPr lang="en-US" sz="2400" dirty="0"/>
              <a:t>Lastly, click “base.”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F5CD3-0395-4367-A8C0-2A88F40E2844}"/>
              </a:ext>
            </a:extLst>
          </p:cNvPr>
          <p:cNvSpPr txBox="1"/>
          <p:nvPr/>
        </p:nvSpPr>
        <p:spPr>
          <a:xfrm>
            <a:off x="192506" y="5813659"/>
            <a:ext cx="386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Mirrors help to control network traffic to improve download speed.</a:t>
            </a:r>
          </a:p>
        </p:txBody>
      </p:sp>
    </p:spTree>
    <p:extLst>
      <p:ext uri="{BB962C8B-B14F-4D97-AF65-F5344CB8AC3E}">
        <p14:creationId xmlns:p14="http://schemas.microsoft.com/office/powerpoint/2010/main" val="310723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175</TotalTime>
  <Words>301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Calisto MT</vt:lpstr>
      <vt:lpstr>Consolas</vt:lpstr>
      <vt:lpstr>Trebuchet MS</vt:lpstr>
      <vt:lpstr>Wingdings 2</vt:lpstr>
      <vt:lpstr>Slate</vt:lpstr>
      <vt:lpstr>Webinar 0: Introduction to R for Air Quality Applications</vt:lpstr>
      <vt:lpstr>Welcome!</vt:lpstr>
      <vt:lpstr>Course outline</vt:lpstr>
      <vt:lpstr>Participant involvement</vt:lpstr>
      <vt:lpstr>Installing R and RStudio</vt:lpstr>
      <vt:lpstr>Installing packages</vt:lpstr>
      <vt:lpstr>FAQ’s about installation</vt:lpstr>
      <vt:lpstr>What do these icons do?  Why are there two versions of R?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0: Introduction to R for Air Quality Applications</dc:title>
  <dc:creator>Jenny St. Clair</dc:creator>
  <cp:lastModifiedBy>Jennifer St Clair</cp:lastModifiedBy>
  <cp:revision>18</cp:revision>
  <dcterms:created xsi:type="dcterms:W3CDTF">2019-10-17T13:24:58Z</dcterms:created>
  <dcterms:modified xsi:type="dcterms:W3CDTF">2019-12-03T18:28:39Z</dcterms:modified>
</cp:coreProperties>
</file>