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7" r:id="rId4"/>
    <p:sldId id="260" r:id="rId5"/>
    <p:sldId id="259" r:id="rId6"/>
    <p:sldId id="261" r:id="rId7"/>
    <p:sldId id="264" r:id="rId8"/>
    <p:sldId id="265" r:id="rId9"/>
    <p:sldId id="263" r:id="rId10"/>
    <p:sldId id="266" r:id="rId11"/>
    <p:sldId id="268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19F7"/>
    <a:srgbClr val="1972F7"/>
    <a:srgbClr val="F7F419"/>
    <a:srgbClr val="E7E591"/>
    <a:srgbClr val="D62B2B"/>
    <a:srgbClr val="37ED61"/>
    <a:srgbClr val="9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CCD73A-70AF-B360-EFEA-8283C4E0DBAB}" v="87" dt="2023-12-11T13:49:48.966"/>
    <p1510:client id="{4B6E1365-DF1A-15C1-F95C-06C333A47FB2}" v="197" dt="2023-12-11T12:50:47.060"/>
    <p1510:client id="{5C56F98D-8179-4D6E-3F59-59598595E3DA}" v="1529" dt="2023-12-11T12:39:02.983"/>
    <p1510:client id="{65F6DDA0-6669-8123-B037-C42BE460D499}" v="96" dt="2023-12-11T04:44:04.513"/>
    <p1510:client id="{87B0D239-AB64-EBF1-B261-C519D48E5346}" v="9" dt="2023-12-11T12:40:12.096"/>
    <p1510:client id="{C1B9E9FD-F0D9-2B07-125D-18F9557EB846}" v="1" dt="2023-12-11T12:39:16.565"/>
    <p1510:client id="{C7943263-CD52-C245-8288-F43D79635255}" v="115" dt="2023-12-11T13:08:37.2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–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91DD1B-779C-4F8B-870B-B8E79B7A9A6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9602CA-9D89-47A5-978F-2F19DCC6446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Understand concepts</a:t>
          </a:r>
          <a:endParaRPr lang="en-US"/>
        </a:p>
      </dgm:t>
    </dgm:pt>
    <dgm:pt modelId="{1DA9B1FC-D93A-4987-9C1A-E9232601ADB7}" type="parTrans" cxnId="{495A6A81-3CEB-441B-880D-9CE09279B626}">
      <dgm:prSet/>
      <dgm:spPr/>
      <dgm:t>
        <a:bodyPr/>
        <a:lstStyle/>
        <a:p>
          <a:endParaRPr lang="en-US"/>
        </a:p>
      </dgm:t>
    </dgm:pt>
    <dgm:pt modelId="{FDC0A4F7-1A3C-4D50-A815-450ABA33C2EB}" type="sibTrans" cxnId="{495A6A81-3CEB-441B-880D-9CE09279B626}">
      <dgm:prSet/>
      <dgm:spPr/>
      <dgm:t>
        <a:bodyPr/>
        <a:lstStyle/>
        <a:p>
          <a:endParaRPr lang="en-US"/>
        </a:p>
      </dgm:t>
    </dgm:pt>
    <dgm:pt modelId="{9789432D-FD52-4655-9B5F-07C8424477C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Utilize provided materials and extra resources</a:t>
          </a:r>
          <a:endParaRPr lang="en-US"/>
        </a:p>
      </dgm:t>
    </dgm:pt>
    <dgm:pt modelId="{8D627AA1-A60E-4D03-A906-A0F2A4A1A73F}" type="parTrans" cxnId="{0024189C-A36E-4896-B7AC-8D44D7A850D5}">
      <dgm:prSet/>
      <dgm:spPr/>
      <dgm:t>
        <a:bodyPr/>
        <a:lstStyle/>
        <a:p>
          <a:endParaRPr lang="en-US"/>
        </a:p>
      </dgm:t>
    </dgm:pt>
    <dgm:pt modelId="{7C09CA63-7891-4AA9-93AF-A11205250121}" type="sibTrans" cxnId="{0024189C-A36E-4896-B7AC-8D44D7A850D5}">
      <dgm:prSet/>
      <dgm:spPr/>
      <dgm:t>
        <a:bodyPr/>
        <a:lstStyle/>
        <a:p>
          <a:endParaRPr lang="en-US"/>
        </a:p>
      </dgm:t>
    </dgm:pt>
    <dgm:pt modelId="{FFDCF1D8-953C-40FF-A6CA-68F3B641C19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Complete tasks</a:t>
          </a:r>
          <a:endParaRPr lang="en-US"/>
        </a:p>
      </dgm:t>
    </dgm:pt>
    <dgm:pt modelId="{12DA9F2C-F23C-4F97-8BB8-6F07A2B43347}" type="parTrans" cxnId="{2FFA9766-BAC5-424A-961B-D17A19D4317B}">
      <dgm:prSet/>
      <dgm:spPr/>
      <dgm:t>
        <a:bodyPr/>
        <a:lstStyle/>
        <a:p>
          <a:endParaRPr lang="en-US"/>
        </a:p>
      </dgm:t>
    </dgm:pt>
    <dgm:pt modelId="{B6EC24C0-E0F0-459C-ADD6-2F5650372596}" type="sibTrans" cxnId="{2FFA9766-BAC5-424A-961B-D17A19D4317B}">
      <dgm:prSet/>
      <dgm:spPr/>
      <dgm:t>
        <a:bodyPr/>
        <a:lstStyle/>
        <a:p>
          <a:endParaRPr lang="en-US"/>
        </a:p>
      </dgm:t>
    </dgm:pt>
    <dgm:pt modelId="{45665FBE-C938-4EA4-A82F-7F1B0C0746D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Review</a:t>
          </a:r>
          <a:endParaRPr lang="en-US"/>
        </a:p>
      </dgm:t>
    </dgm:pt>
    <dgm:pt modelId="{9F7B1A61-0E15-4DB2-A7D6-316608F7B3D3}" type="parTrans" cxnId="{C7E01205-065D-4DF5-8CFC-F711B0C50A89}">
      <dgm:prSet/>
      <dgm:spPr/>
      <dgm:t>
        <a:bodyPr/>
        <a:lstStyle/>
        <a:p>
          <a:endParaRPr lang="en-US"/>
        </a:p>
      </dgm:t>
    </dgm:pt>
    <dgm:pt modelId="{7D7EE148-6DFA-45DC-832A-D9CE44118234}" type="sibTrans" cxnId="{C7E01205-065D-4DF5-8CFC-F711B0C50A89}">
      <dgm:prSet/>
      <dgm:spPr/>
      <dgm:t>
        <a:bodyPr/>
        <a:lstStyle/>
        <a:p>
          <a:endParaRPr lang="en-US"/>
        </a:p>
      </dgm:t>
    </dgm:pt>
    <dgm:pt modelId="{6D72A219-542F-4062-91B1-56DBBC4A76F0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Clarify doubts</a:t>
          </a:r>
        </a:p>
      </dgm:t>
    </dgm:pt>
    <dgm:pt modelId="{C7760591-9EBE-4F70-9273-153DAB68D1E4}" type="parTrans" cxnId="{EBCEB9E7-5F56-413F-8627-811795419D60}">
      <dgm:prSet/>
      <dgm:spPr/>
      <dgm:t>
        <a:bodyPr/>
        <a:lstStyle/>
        <a:p>
          <a:endParaRPr lang="en-GB"/>
        </a:p>
      </dgm:t>
    </dgm:pt>
    <dgm:pt modelId="{CC46C4AF-C584-4D9B-A9B4-EFD5A43BA5CC}" type="sibTrans" cxnId="{EBCEB9E7-5F56-413F-8627-811795419D60}">
      <dgm:prSet/>
      <dgm:spPr/>
      <dgm:t>
        <a:bodyPr/>
        <a:lstStyle/>
        <a:p>
          <a:endParaRPr lang="en-GB"/>
        </a:p>
      </dgm:t>
    </dgm:pt>
    <dgm:pt modelId="{AE7C4888-CF22-48A4-BE9F-6B858C349BF6}" type="pres">
      <dgm:prSet presAssocID="{4791DD1B-779C-4F8B-870B-B8E79B7A9A6A}" presName="root" presStyleCnt="0">
        <dgm:presLayoutVars>
          <dgm:dir/>
          <dgm:resizeHandles val="exact"/>
        </dgm:presLayoutVars>
      </dgm:prSet>
      <dgm:spPr/>
    </dgm:pt>
    <dgm:pt modelId="{5EF696A2-8E5B-482C-A02C-512BEB4806E0}" type="pres">
      <dgm:prSet presAssocID="{759602CA-9D89-47A5-978F-2F19DCC6446A}" presName="compNode" presStyleCnt="0"/>
      <dgm:spPr/>
    </dgm:pt>
    <dgm:pt modelId="{5C932B71-B7B3-4BCD-B2F7-BC8875AB0F1E}" type="pres">
      <dgm:prSet presAssocID="{759602CA-9D89-47A5-978F-2F19DCC6446A}" presName="bgRect" presStyleLbl="bgShp" presStyleIdx="0" presStyleCnt="5"/>
      <dgm:spPr/>
    </dgm:pt>
    <dgm:pt modelId="{CE0069C7-7EAE-4187-9ED8-C0995DB08434}" type="pres">
      <dgm:prSet presAssocID="{759602CA-9D89-47A5-978F-2F19DCC6446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36252D0-E32E-4D22-91F0-15639D67CBD4}" type="pres">
      <dgm:prSet presAssocID="{759602CA-9D89-47A5-978F-2F19DCC6446A}" presName="spaceRect" presStyleCnt="0"/>
      <dgm:spPr/>
    </dgm:pt>
    <dgm:pt modelId="{85F533E5-AFCE-4DA0-8EF3-7F97B1C48869}" type="pres">
      <dgm:prSet presAssocID="{759602CA-9D89-47A5-978F-2F19DCC6446A}" presName="parTx" presStyleLbl="revTx" presStyleIdx="0" presStyleCnt="5">
        <dgm:presLayoutVars>
          <dgm:chMax val="0"/>
          <dgm:chPref val="0"/>
        </dgm:presLayoutVars>
      </dgm:prSet>
      <dgm:spPr/>
    </dgm:pt>
    <dgm:pt modelId="{9A111EB6-973B-4063-80AB-09A7214BB8AB}" type="pres">
      <dgm:prSet presAssocID="{FDC0A4F7-1A3C-4D50-A815-450ABA33C2EB}" presName="sibTrans" presStyleCnt="0"/>
      <dgm:spPr/>
    </dgm:pt>
    <dgm:pt modelId="{0CA7E8BF-E2BA-4A80-A60D-C9D8D4863D25}" type="pres">
      <dgm:prSet presAssocID="{9789432D-FD52-4655-9B5F-07C8424477C3}" presName="compNode" presStyleCnt="0"/>
      <dgm:spPr/>
    </dgm:pt>
    <dgm:pt modelId="{E28D5C39-A505-4396-B9AE-A9BEF516F8CA}" type="pres">
      <dgm:prSet presAssocID="{9789432D-FD52-4655-9B5F-07C8424477C3}" presName="bgRect" presStyleLbl="bgShp" presStyleIdx="1" presStyleCnt="5"/>
      <dgm:spPr/>
    </dgm:pt>
    <dgm:pt modelId="{4C23D749-4F79-4740-A243-6E3EC6ABC2D5}" type="pres">
      <dgm:prSet presAssocID="{9789432D-FD52-4655-9B5F-07C8424477C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21554547-2F5D-4260-8697-A131FD0F8335}" type="pres">
      <dgm:prSet presAssocID="{9789432D-FD52-4655-9B5F-07C8424477C3}" presName="spaceRect" presStyleCnt="0"/>
      <dgm:spPr/>
    </dgm:pt>
    <dgm:pt modelId="{B9E30B31-B44F-43C9-8D17-71BDE4C3DD57}" type="pres">
      <dgm:prSet presAssocID="{9789432D-FD52-4655-9B5F-07C8424477C3}" presName="parTx" presStyleLbl="revTx" presStyleIdx="1" presStyleCnt="5">
        <dgm:presLayoutVars>
          <dgm:chMax val="0"/>
          <dgm:chPref val="0"/>
        </dgm:presLayoutVars>
      </dgm:prSet>
      <dgm:spPr/>
    </dgm:pt>
    <dgm:pt modelId="{C882A0C9-8285-43AF-8CE7-D8B2A7661556}" type="pres">
      <dgm:prSet presAssocID="{7C09CA63-7891-4AA9-93AF-A11205250121}" presName="sibTrans" presStyleCnt="0"/>
      <dgm:spPr/>
    </dgm:pt>
    <dgm:pt modelId="{7F587764-635A-4B25-8FCC-BEC7B9D64B41}" type="pres">
      <dgm:prSet presAssocID="{6D72A219-542F-4062-91B1-56DBBC4A76F0}" presName="compNode" presStyleCnt="0"/>
      <dgm:spPr/>
    </dgm:pt>
    <dgm:pt modelId="{CFCFC933-181E-4ED5-BD1D-17C0599E04FD}" type="pres">
      <dgm:prSet presAssocID="{6D72A219-542F-4062-91B1-56DBBC4A76F0}" presName="bgRect" presStyleLbl="bgShp" presStyleIdx="2" presStyleCnt="5"/>
      <dgm:spPr/>
    </dgm:pt>
    <dgm:pt modelId="{78421753-0807-4908-9C42-C0D10BC6E357}" type="pres">
      <dgm:prSet presAssocID="{6D72A219-542F-4062-91B1-56DBBC4A76F0}" presName="iconRect" presStyleLbl="node1" presStyleIdx="2" presStyleCnt="5"/>
      <dgm:spPr/>
    </dgm:pt>
    <dgm:pt modelId="{3B8632F2-B771-4127-8D6C-8F8FD24F30BC}" type="pres">
      <dgm:prSet presAssocID="{6D72A219-542F-4062-91B1-56DBBC4A76F0}" presName="spaceRect" presStyleCnt="0"/>
      <dgm:spPr/>
    </dgm:pt>
    <dgm:pt modelId="{038A27B6-D590-45F5-AD83-88F126028621}" type="pres">
      <dgm:prSet presAssocID="{6D72A219-542F-4062-91B1-56DBBC4A76F0}" presName="parTx" presStyleLbl="revTx" presStyleIdx="2" presStyleCnt="5">
        <dgm:presLayoutVars>
          <dgm:chMax val="0"/>
          <dgm:chPref val="0"/>
        </dgm:presLayoutVars>
      </dgm:prSet>
      <dgm:spPr/>
    </dgm:pt>
    <dgm:pt modelId="{A911A761-96AD-4904-8DFA-224A1E24B93F}" type="pres">
      <dgm:prSet presAssocID="{CC46C4AF-C584-4D9B-A9B4-EFD5A43BA5CC}" presName="sibTrans" presStyleCnt="0"/>
      <dgm:spPr/>
    </dgm:pt>
    <dgm:pt modelId="{A7211E29-983F-4ABC-A247-152C1BC3E892}" type="pres">
      <dgm:prSet presAssocID="{FFDCF1D8-953C-40FF-A6CA-68F3B641C199}" presName="compNode" presStyleCnt="0"/>
      <dgm:spPr/>
    </dgm:pt>
    <dgm:pt modelId="{3A10658A-DDD7-47BB-8965-4E62687A970E}" type="pres">
      <dgm:prSet presAssocID="{FFDCF1D8-953C-40FF-A6CA-68F3B641C199}" presName="bgRect" presStyleLbl="bgShp" presStyleIdx="3" presStyleCnt="5"/>
      <dgm:spPr/>
    </dgm:pt>
    <dgm:pt modelId="{E84206CB-7C69-4F81-A20F-5A318E3D68A0}" type="pres">
      <dgm:prSet presAssocID="{FFDCF1D8-953C-40FF-A6CA-68F3B641C199}" presName="iconRect" presStyleLbl="node1" presStyleIdx="3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0FDA9FE2-5C57-42D0-AE1D-BEBD98B6565D}" type="pres">
      <dgm:prSet presAssocID="{FFDCF1D8-953C-40FF-A6CA-68F3B641C199}" presName="spaceRect" presStyleCnt="0"/>
      <dgm:spPr/>
    </dgm:pt>
    <dgm:pt modelId="{570779FA-DDB4-430E-BA7F-3CB126E51424}" type="pres">
      <dgm:prSet presAssocID="{FFDCF1D8-953C-40FF-A6CA-68F3B641C199}" presName="parTx" presStyleLbl="revTx" presStyleIdx="3" presStyleCnt="5">
        <dgm:presLayoutVars>
          <dgm:chMax val="0"/>
          <dgm:chPref val="0"/>
        </dgm:presLayoutVars>
      </dgm:prSet>
      <dgm:spPr/>
    </dgm:pt>
    <dgm:pt modelId="{E0B25F7F-CB76-460A-B2C4-320DAF621425}" type="pres">
      <dgm:prSet presAssocID="{B6EC24C0-E0F0-459C-ADD6-2F5650372596}" presName="sibTrans" presStyleCnt="0"/>
      <dgm:spPr/>
    </dgm:pt>
    <dgm:pt modelId="{01FAFCE6-CEB5-4070-B75D-48E689240D0B}" type="pres">
      <dgm:prSet presAssocID="{45665FBE-C938-4EA4-A82F-7F1B0C0746D7}" presName="compNode" presStyleCnt="0"/>
      <dgm:spPr/>
    </dgm:pt>
    <dgm:pt modelId="{B81ED5BD-3EA2-40F0-A3ED-CFB9F86487C5}" type="pres">
      <dgm:prSet presAssocID="{45665FBE-C938-4EA4-A82F-7F1B0C0746D7}" presName="bgRect" presStyleLbl="bgShp" presStyleIdx="4" presStyleCnt="5"/>
      <dgm:spPr/>
    </dgm:pt>
    <dgm:pt modelId="{3220C264-D4EF-440D-A76B-1EA3A01C0264}" type="pres">
      <dgm:prSet presAssocID="{45665FBE-C938-4EA4-A82F-7F1B0C0746D7}" presName="iconRect" presStyleLbl="node1" presStyleIdx="4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0DDAF53D-DFBE-4F4F-8AE5-A098B616B7BF}" type="pres">
      <dgm:prSet presAssocID="{45665FBE-C938-4EA4-A82F-7F1B0C0746D7}" presName="spaceRect" presStyleCnt="0"/>
      <dgm:spPr/>
    </dgm:pt>
    <dgm:pt modelId="{F6F292EB-5976-4D11-B8E3-B00228366367}" type="pres">
      <dgm:prSet presAssocID="{45665FBE-C938-4EA4-A82F-7F1B0C0746D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7E01205-065D-4DF5-8CFC-F711B0C50A89}" srcId="{4791DD1B-779C-4F8B-870B-B8E79B7A9A6A}" destId="{45665FBE-C938-4EA4-A82F-7F1B0C0746D7}" srcOrd="4" destOrd="0" parTransId="{9F7B1A61-0E15-4DB2-A7D6-316608F7B3D3}" sibTransId="{7D7EE148-6DFA-45DC-832A-D9CE44118234}"/>
    <dgm:cxn modelId="{2FFA9766-BAC5-424A-961B-D17A19D4317B}" srcId="{4791DD1B-779C-4F8B-870B-B8E79B7A9A6A}" destId="{FFDCF1D8-953C-40FF-A6CA-68F3B641C199}" srcOrd="3" destOrd="0" parTransId="{12DA9F2C-F23C-4F97-8BB8-6F07A2B43347}" sibTransId="{B6EC24C0-E0F0-459C-ADD6-2F5650372596}"/>
    <dgm:cxn modelId="{43DE0947-F102-49A7-8CEB-438AEAD46C84}" type="presOf" srcId="{6D72A219-542F-4062-91B1-56DBBC4A76F0}" destId="{038A27B6-D590-45F5-AD83-88F126028621}" srcOrd="0" destOrd="0" presId="urn:microsoft.com/office/officeart/2018/2/layout/IconVerticalSolidList"/>
    <dgm:cxn modelId="{495A6A81-3CEB-441B-880D-9CE09279B626}" srcId="{4791DD1B-779C-4F8B-870B-B8E79B7A9A6A}" destId="{759602CA-9D89-47A5-978F-2F19DCC6446A}" srcOrd="0" destOrd="0" parTransId="{1DA9B1FC-D93A-4987-9C1A-E9232601ADB7}" sibTransId="{FDC0A4F7-1A3C-4D50-A815-450ABA33C2EB}"/>
    <dgm:cxn modelId="{1CE7D286-7E32-4668-981F-4085C0264EA3}" type="presOf" srcId="{4791DD1B-779C-4F8B-870B-B8E79B7A9A6A}" destId="{AE7C4888-CF22-48A4-BE9F-6B858C349BF6}" srcOrd="0" destOrd="0" presId="urn:microsoft.com/office/officeart/2018/2/layout/IconVerticalSolidList"/>
    <dgm:cxn modelId="{0024189C-A36E-4896-B7AC-8D44D7A850D5}" srcId="{4791DD1B-779C-4F8B-870B-B8E79B7A9A6A}" destId="{9789432D-FD52-4655-9B5F-07C8424477C3}" srcOrd="1" destOrd="0" parTransId="{8D627AA1-A60E-4D03-A906-A0F2A4A1A73F}" sibTransId="{7C09CA63-7891-4AA9-93AF-A11205250121}"/>
    <dgm:cxn modelId="{4E8FB2CA-8E60-4764-8C16-4E091222DF06}" type="presOf" srcId="{9789432D-FD52-4655-9B5F-07C8424477C3}" destId="{B9E30B31-B44F-43C9-8D17-71BDE4C3DD57}" srcOrd="0" destOrd="0" presId="urn:microsoft.com/office/officeart/2018/2/layout/IconVerticalSolidList"/>
    <dgm:cxn modelId="{12F618D5-4B7A-46A7-A72D-B62F4BD16879}" type="presOf" srcId="{45665FBE-C938-4EA4-A82F-7F1B0C0746D7}" destId="{F6F292EB-5976-4D11-B8E3-B00228366367}" srcOrd="0" destOrd="0" presId="urn:microsoft.com/office/officeart/2018/2/layout/IconVerticalSolidList"/>
    <dgm:cxn modelId="{EBCEB9E7-5F56-413F-8627-811795419D60}" srcId="{4791DD1B-779C-4F8B-870B-B8E79B7A9A6A}" destId="{6D72A219-542F-4062-91B1-56DBBC4A76F0}" srcOrd="2" destOrd="0" parTransId="{C7760591-9EBE-4F70-9273-153DAB68D1E4}" sibTransId="{CC46C4AF-C584-4D9B-A9B4-EFD5A43BA5CC}"/>
    <dgm:cxn modelId="{29876BEA-2BFE-46A4-8DFF-3AB5531D8BC1}" type="presOf" srcId="{759602CA-9D89-47A5-978F-2F19DCC6446A}" destId="{85F533E5-AFCE-4DA0-8EF3-7F97B1C48869}" srcOrd="0" destOrd="0" presId="urn:microsoft.com/office/officeart/2018/2/layout/IconVerticalSolidList"/>
    <dgm:cxn modelId="{398F3AFE-236B-400A-BC1C-33BA08E87A1C}" type="presOf" srcId="{FFDCF1D8-953C-40FF-A6CA-68F3B641C199}" destId="{570779FA-DDB4-430E-BA7F-3CB126E51424}" srcOrd="0" destOrd="0" presId="urn:microsoft.com/office/officeart/2018/2/layout/IconVerticalSolidList"/>
    <dgm:cxn modelId="{24CB77D6-87E6-4FA5-8D04-9C316D9CC1C4}" type="presParOf" srcId="{AE7C4888-CF22-48A4-BE9F-6B858C349BF6}" destId="{5EF696A2-8E5B-482C-A02C-512BEB4806E0}" srcOrd="0" destOrd="0" presId="urn:microsoft.com/office/officeart/2018/2/layout/IconVerticalSolidList"/>
    <dgm:cxn modelId="{44FAAE37-144B-427C-90C4-2B919FD4B3E8}" type="presParOf" srcId="{5EF696A2-8E5B-482C-A02C-512BEB4806E0}" destId="{5C932B71-B7B3-4BCD-B2F7-BC8875AB0F1E}" srcOrd="0" destOrd="0" presId="urn:microsoft.com/office/officeart/2018/2/layout/IconVerticalSolidList"/>
    <dgm:cxn modelId="{3847930B-89CF-424F-AC62-588AABE5E558}" type="presParOf" srcId="{5EF696A2-8E5B-482C-A02C-512BEB4806E0}" destId="{CE0069C7-7EAE-4187-9ED8-C0995DB08434}" srcOrd="1" destOrd="0" presId="urn:microsoft.com/office/officeart/2018/2/layout/IconVerticalSolidList"/>
    <dgm:cxn modelId="{2162714A-20F7-4F80-B6EB-1E1711D89573}" type="presParOf" srcId="{5EF696A2-8E5B-482C-A02C-512BEB4806E0}" destId="{636252D0-E32E-4D22-91F0-15639D67CBD4}" srcOrd="2" destOrd="0" presId="urn:microsoft.com/office/officeart/2018/2/layout/IconVerticalSolidList"/>
    <dgm:cxn modelId="{80492A10-C1EE-45CE-AE70-D8D564A871D9}" type="presParOf" srcId="{5EF696A2-8E5B-482C-A02C-512BEB4806E0}" destId="{85F533E5-AFCE-4DA0-8EF3-7F97B1C48869}" srcOrd="3" destOrd="0" presId="urn:microsoft.com/office/officeart/2018/2/layout/IconVerticalSolidList"/>
    <dgm:cxn modelId="{04979C54-4B80-46A7-AC66-F1E7FB17F6B1}" type="presParOf" srcId="{AE7C4888-CF22-48A4-BE9F-6B858C349BF6}" destId="{9A111EB6-973B-4063-80AB-09A7214BB8AB}" srcOrd="1" destOrd="0" presId="urn:microsoft.com/office/officeart/2018/2/layout/IconVerticalSolidList"/>
    <dgm:cxn modelId="{73679D3E-CBEC-4A1B-858E-EF1524C9746B}" type="presParOf" srcId="{AE7C4888-CF22-48A4-BE9F-6B858C349BF6}" destId="{0CA7E8BF-E2BA-4A80-A60D-C9D8D4863D25}" srcOrd="2" destOrd="0" presId="urn:microsoft.com/office/officeart/2018/2/layout/IconVerticalSolidList"/>
    <dgm:cxn modelId="{E9736CE6-DF4F-4F98-802B-69EA56717A32}" type="presParOf" srcId="{0CA7E8BF-E2BA-4A80-A60D-C9D8D4863D25}" destId="{E28D5C39-A505-4396-B9AE-A9BEF516F8CA}" srcOrd="0" destOrd="0" presId="urn:microsoft.com/office/officeart/2018/2/layout/IconVerticalSolidList"/>
    <dgm:cxn modelId="{1539273C-25CF-4F7F-AFFD-6D367A1511CA}" type="presParOf" srcId="{0CA7E8BF-E2BA-4A80-A60D-C9D8D4863D25}" destId="{4C23D749-4F79-4740-A243-6E3EC6ABC2D5}" srcOrd="1" destOrd="0" presId="urn:microsoft.com/office/officeart/2018/2/layout/IconVerticalSolidList"/>
    <dgm:cxn modelId="{46522AF4-BE6F-409B-A9BD-78EDCB1589B4}" type="presParOf" srcId="{0CA7E8BF-E2BA-4A80-A60D-C9D8D4863D25}" destId="{21554547-2F5D-4260-8697-A131FD0F8335}" srcOrd="2" destOrd="0" presId="urn:microsoft.com/office/officeart/2018/2/layout/IconVerticalSolidList"/>
    <dgm:cxn modelId="{4B0F539A-5802-4296-B75B-F5443AFFCFCB}" type="presParOf" srcId="{0CA7E8BF-E2BA-4A80-A60D-C9D8D4863D25}" destId="{B9E30B31-B44F-43C9-8D17-71BDE4C3DD57}" srcOrd="3" destOrd="0" presId="urn:microsoft.com/office/officeart/2018/2/layout/IconVerticalSolidList"/>
    <dgm:cxn modelId="{F9408FE8-7DF8-45AC-AC84-054A1BE7A915}" type="presParOf" srcId="{AE7C4888-CF22-48A4-BE9F-6B858C349BF6}" destId="{C882A0C9-8285-43AF-8CE7-D8B2A7661556}" srcOrd="3" destOrd="0" presId="urn:microsoft.com/office/officeart/2018/2/layout/IconVerticalSolidList"/>
    <dgm:cxn modelId="{6215B01A-C45E-4949-B608-EA1B04A1B38A}" type="presParOf" srcId="{AE7C4888-CF22-48A4-BE9F-6B858C349BF6}" destId="{7F587764-635A-4B25-8FCC-BEC7B9D64B41}" srcOrd="4" destOrd="0" presId="urn:microsoft.com/office/officeart/2018/2/layout/IconVerticalSolidList"/>
    <dgm:cxn modelId="{A5B70081-E39A-48FB-9E85-BC539FFD1FA5}" type="presParOf" srcId="{7F587764-635A-4B25-8FCC-BEC7B9D64B41}" destId="{CFCFC933-181E-4ED5-BD1D-17C0599E04FD}" srcOrd="0" destOrd="0" presId="urn:microsoft.com/office/officeart/2018/2/layout/IconVerticalSolidList"/>
    <dgm:cxn modelId="{180E87DD-21A2-417A-BA32-DF3B0BED8BD4}" type="presParOf" srcId="{7F587764-635A-4B25-8FCC-BEC7B9D64B41}" destId="{78421753-0807-4908-9C42-C0D10BC6E357}" srcOrd="1" destOrd="0" presId="urn:microsoft.com/office/officeart/2018/2/layout/IconVerticalSolidList"/>
    <dgm:cxn modelId="{C74EDBF3-CFE6-4135-8AB8-D9C19C6CE40C}" type="presParOf" srcId="{7F587764-635A-4B25-8FCC-BEC7B9D64B41}" destId="{3B8632F2-B771-4127-8D6C-8F8FD24F30BC}" srcOrd="2" destOrd="0" presId="urn:microsoft.com/office/officeart/2018/2/layout/IconVerticalSolidList"/>
    <dgm:cxn modelId="{C789EB51-3F4F-48F4-8AFD-96BFAE8679A3}" type="presParOf" srcId="{7F587764-635A-4B25-8FCC-BEC7B9D64B41}" destId="{038A27B6-D590-45F5-AD83-88F126028621}" srcOrd="3" destOrd="0" presId="urn:microsoft.com/office/officeart/2018/2/layout/IconVerticalSolidList"/>
    <dgm:cxn modelId="{9C81EC70-8733-4D98-87CD-066966210495}" type="presParOf" srcId="{AE7C4888-CF22-48A4-BE9F-6B858C349BF6}" destId="{A911A761-96AD-4904-8DFA-224A1E24B93F}" srcOrd="5" destOrd="0" presId="urn:microsoft.com/office/officeart/2018/2/layout/IconVerticalSolidList"/>
    <dgm:cxn modelId="{6D2C1653-4B1F-447D-9263-4E7F5E6D58B2}" type="presParOf" srcId="{AE7C4888-CF22-48A4-BE9F-6B858C349BF6}" destId="{A7211E29-983F-4ABC-A247-152C1BC3E892}" srcOrd="6" destOrd="0" presId="urn:microsoft.com/office/officeart/2018/2/layout/IconVerticalSolidList"/>
    <dgm:cxn modelId="{8DB9AAAA-ADA3-4755-8436-6804328153B0}" type="presParOf" srcId="{A7211E29-983F-4ABC-A247-152C1BC3E892}" destId="{3A10658A-DDD7-47BB-8965-4E62687A970E}" srcOrd="0" destOrd="0" presId="urn:microsoft.com/office/officeart/2018/2/layout/IconVerticalSolidList"/>
    <dgm:cxn modelId="{94CCFF4A-F92C-4015-9777-EE562ED6EC31}" type="presParOf" srcId="{A7211E29-983F-4ABC-A247-152C1BC3E892}" destId="{E84206CB-7C69-4F81-A20F-5A318E3D68A0}" srcOrd="1" destOrd="0" presId="urn:microsoft.com/office/officeart/2018/2/layout/IconVerticalSolidList"/>
    <dgm:cxn modelId="{C5F7DF0A-ABB2-491D-9BB8-7470795CEDFF}" type="presParOf" srcId="{A7211E29-983F-4ABC-A247-152C1BC3E892}" destId="{0FDA9FE2-5C57-42D0-AE1D-BEBD98B6565D}" srcOrd="2" destOrd="0" presId="urn:microsoft.com/office/officeart/2018/2/layout/IconVerticalSolidList"/>
    <dgm:cxn modelId="{81193498-5C56-4022-A9E6-DA963A5F41DA}" type="presParOf" srcId="{A7211E29-983F-4ABC-A247-152C1BC3E892}" destId="{570779FA-DDB4-430E-BA7F-3CB126E51424}" srcOrd="3" destOrd="0" presId="urn:microsoft.com/office/officeart/2018/2/layout/IconVerticalSolidList"/>
    <dgm:cxn modelId="{566A8113-0D42-4D53-B21C-A05577876A2F}" type="presParOf" srcId="{AE7C4888-CF22-48A4-BE9F-6B858C349BF6}" destId="{E0B25F7F-CB76-460A-B2C4-320DAF621425}" srcOrd="7" destOrd="0" presId="urn:microsoft.com/office/officeart/2018/2/layout/IconVerticalSolidList"/>
    <dgm:cxn modelId="{A3394060-407B-44F7-B6B5-25CADFDB8659}" type="presParOf" srcId="{AE7C4888-CF22-48A4-BE9F-6B858C349BF6}" destId="{01FAFCE6-CEB5-4070-B75D-48E689240D0B}" srcOrd="8" destOrd="0" presId="urn:microsoft.com/office/officeart/2018/2/layout/IconVerticalSolidList"/>
    <dgm:cxn modelId="{938EAFAB-612E-4CDC-8EBD-E46474E0F697}" type="presParOf" srcId="{01FAFCE6-CEB5-4070-B75D-48E689240D0B}" destId="{B81ED5BD-3EA2-40F0-A3ED-CFB9F86487C5}" srcOrd="0" destOrd="0" presId="urn:microsoft.com/office/officeart/2018/2/layout/IconVerticalSolidList"/>
    <dgm:cxn modelId="{5D5DF197-6A58-4AC1-B6A8-B1B67BF0F066}" type="presParOf" srcId="{01FAFCE6-CEB5-4070-B75D-48E689240D0B}" destId="{3220C264-D4EF-440D-A76B-1EA3A01C0264}" srcOrd="1" destOrd="0" presId="urn:microsoft.com/office/officeart/2018/2/layout/IconVerticalSolidList"/>
    <dgm:cxn modelId="{92C02763-7636-412F-81B8-7A16F6FE5B6F}" type="presParOf" srcId="{01FAFCE6-CEB5-4070-B75D-48E689240D0B}" destId="{0DDAF53D-DFBE-4F4F-8AE5-A098B616B7BF}" srcOrd="2" destOrd="0" presId="urn:microsoft.com/office/officeart/2018/2/layout/IconVerticalSolidList"/>
    <dgm:cxn modelId="{E6262BF9-0BD8-48F9-9AFE-A34CAEC47E6F}" type="presParOf" srcId="{01FAFCE6-CEB5-4070-B75D-48E689240D0B}" destId="{F6F292EB-5976-4D11-B8E3-B0022836636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32B71-B7B3-4BCD-B2F7-BC8875AB0F1E}">
      <dsp:nvSpPr>
        <dsp:cNvPr id="0" name=""/>
        <dsp:cNvSpPr/>
      </dsp:nvSpPr>
      <dsp:spPr>
        <a:xfrm>
          <a:off x="0" y="3155"/>
          <a:ext cx="9872663" cy="6720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0069C7-7EAE-4187-9ED8-C0995DB08434}">
      <dsp:nvSpPr>
        <dsp:cNvPr id="0" name=""/>
        <dsp:cNvSpPr/>
      </dsp:nvSpPr>
      <dsp:spPr>
        <a:xfrm>
          <a:off x="203294" y="154366"/>
          <a:ext cx="369626" cy="369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533E5-AFCE-4DA0-8EF3-7F97B1C48869}">
      <dsp:nvSpPr>
        <dsp:cNvPr id="0" name=""/>
        <dsp:cNvSpPr/>
      </dsp:nvSpPr>
      <dsp:spPr>
        <a:xfrm>
          <a:off x="776215" y="3155"/>
          <a:ext cx="9096447" cy="672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5" tIns="71125" rIns="71125" bIns="7112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Understand concepts</a:t>
          </a:r>
          <a:endParaRPr lang="en-US" sz="1900" kern="1200"/>
        </a:p>
      </dsp:txBody>
      <dsp:txXfrm>
        <a:off x="776215" y="3155"/>
        <a:ext cx="9096447" cy="672048"/>
      </dsp:txXfrm>
    </dsp:sp>
    <dsp:sp modelId="{E28D5C39-A505-4396-B9AE-A9BEF516F8CA}">
      <dsp:nvSpPr>
        <dsp:cNvPr id="0" name=""/>
        <dsp:cNvSpPr/>
      </dsp:nvSpPr>
      <dsp:spPr>
        <a:xfrm>
          <a:off x="0" y="843215"/>
          <a:ext cx="9872663" cy="6720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23D749-4F79-4740-A243-6E3EC6ABC2D5}">
      <dsp:nvSpPr>
        <dsp:cNvPr id="0" name=""/>
        <dsp:cNvSpPr/>
      </dsp:nvSpPr>
      <dsp:spPr>
        <a:xfrm>
          <a:off x="203294" y="994426"/>
          <a:ext cx="369626" cy="369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E30B31-B44F-43C9-8D17-71BDE4C3DD57}">
      <dsp:nvSpPr>
        <dsp:cNvPr id="0" name=""/>
        <dsp:cNvSpPr/>
      </dsp:nvSpPr>
      <dsp:spPr>
        <a:xfrm>
          <a:off x="776215" y="843215"/>
          <a:ext cx="9096447" cy="672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5" tIns="71125" rIns="71125" bIns="7112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Utilize provided materials and extra resources</a:t>
          </a:r>
          <a:endParaRPr lang="en-US" sz="1900" kern="1200"/>
        </a:p>
      </dsp:txBody>
      <dsp:txXfrm>
        <a:off x="776215" y="843215"/>
        <a:ext cx="9096447" cy="672048"/>
      </dsp:txXfrm>
    </dsp:sp>
    <dsp:sp modelId="{CFCFC933-181E-4ED5-BD1D-17C0599E04FD}">
      <dsp:nvSpPr>
        <dsp:cNvPr id="0" name=""/>
        <dsp:cNvSpPr/>
      </dsp:nvSpPr>
      <dsp:spPr>
        <a:xfrm>
          <a:off x="0" y="1683275"/>
          <a:ext cx="9872663" cy="6720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421753-0807-4908-9C42-C0D10BC6E357}">
      <dsp:nvSpPr>
        <dsp:cNvPr id="0" name=""/>
        <dsp:cNvSpPr/>
      </dsp:nvSpPr>
      <dsp:spPr>
        <a:xfrm>
          <a:off x="203294" y="1834486"/>
          <a:ext cx="369626" cy="369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8A27B6-D590-45F5-AD83-88F126028621}">
      <dsp:nvSpPr>
        <dsp:cNvPr id="0" name=""/>
        <dsp:cNvSpPr/>
      </dsp:nvSpPr>
      <dsp:spPr>
        <a:xfrm>
          <a:off x="776215" y="1683275"/>
          <a:ext cx="9096447" cy="672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5" tIns="71125" rIns="71125" bIns="7112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Clarify doubts</a:t>
          </a:r>
        </a:p>
      </dsp:txBody>
      <dsp:txXfrm>
        <a:off x="776215" y="1683275"/>
        <a:ext cx="9096447" cy="672048"/>
      </dsp:txXfrm>
    </dsp:sp>
    <dsp:sp modelId="{3A10658A-DDD7-47BB-8965-4E62687A970E}">
      <dsp:nvSpPr>
        <dsp:cNvPr id="0" name=""/>
        <dsp:cNvSpPr/>
      </dsp:nvSpPr>
      <dsp:spPr>
        <a:xfrm>
          <a:off x="0" y="2523336"/>
          <a:ext cx="9872663" cy="6720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4206CB-7C69-4F81-A20F-5A318E3D68A0}">
      <dsp:nvSpPr>
        <dsp:cNvPr id="0" name=""/>
        <dsp:cNvSpPr/>
      </dsp:nvSpPr>
      <dsp:spPr>
        <a:xfrm>
          <a:off x="203294" y="2674547"/>
          <a:ext cx="369626" cy="369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0779FA-DDB4-430E-BA7F-3CB126E51424}">
      <dsp:nvSpPr>
        <dsp:cNvPr id="0" name=""/>
        <dsp:cNvSpPr/>
      </dsp:nvSpPr>
      <dsp:spPr>
        <a:xfrm>
          <a:off x="776215" y="2523336"/>
          <a:ext cx="9096447" cy="672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5" tIns="71125" rIns="71125" bIns="7112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Complete tasks</a:t>
          </a:r>
          <a:endParaRPr lang="en-US" sz="1900" kern="1200"/>
        </a:p>
      </dsp:txBody>
      <dsp:txXfrm>
        <a:off x="776215" y="2523336"/>
        <a:ext cx="9096447" cy="672048"/>
      </dsp:txXfrm>
    </dsp:sp>
    <dsp:sp modelId="{B81ED5BD-3EA2-40F0-A3ED-CFB9F86487C5}">
      <dsp:nvSpPr>
        <dsp:cNvPr id="0" name=""/>
        <dsp:cNvSpPr/>
      </dsp:nvSpPr>
      <dsp:spPr>
        <a:xfrm>
          <a:off x="0" y="3363396"/>
          <a:ext cx="9872663" cy="6720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0C264-D4EF-440D-A76B-1EA3A01C0264}">
      <dsp:nvSpPr>
        <dsp:cNvPr id="0" name=""/>
        <dsp:cNvSpPr/>
      </dsp:nvSpPr>
      <dsp:spPr>
        <a:xfrm>
          <a:off x="203294" y="3514607"/>
          <a:ext cx="369626" cy="3696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F292EB-5976-4D11-B8E3-B00228366367}">
      <dsp:nvSpPr>
        <dsp:cNvPr id="0" name=""/>
        <dsp:cNvSpPr/>
      </dsp:nvSpPr>
      <dsp:spPr>
        <a:xfrm>
          <a:off x="776215" y="3363396"/>
          <a:ext cx="9096447" cy="672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5" tIns="71125" rIns="71125" bIns="7112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Review</a:t>
          </a:r>
          <a:endParaRPr lang="en-US" sz="1900" kern="1200"/>
        </a:p>
      </dsp:txBody>
      <dsp:txXfrm>
        <a:off x="776215" y="3363396"/>
        <a:ext cx="9096447" cy="6720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271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5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7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91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7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5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7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7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7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7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5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aswanthkanappally@outlook.com" TargetMode="External"/><Relationship Id="rId13" Type="http://schemas.openxmlformats.org/officeDocument/2006/relationships/hyperlink" Target="mailto:kayaramparambil123@outlook.com" TargetMode="External"/><Relationship Id="rId18" Type="http://schemas.openxmlformats.org/officeDocument/2006/relationships/hyperlink" Target="mailto:sanaparveenin@outlook.com" TargetMode="External"/><Relationship Id="rId3" Type="http://schemas.openxmlformats.org/officeDocument/2006/relationships/hyperlink" Target="mailto:adhilafarsana@outlook.com" TargetMode="External"/><Relationship Id="rId21" Type="http://schemas.openxmlformats.org/officeDocument/2006/relationships/hyperlink" Target="mailto:sneharavindran1420@outlook.com" TargetMode="External"/><Relationship Id="rId7" Type="http://schemas.openxmlformats.org/officeDocument/2006/relationships/hyperlink" Target="mailto:aryasulija@outlook.com" TargetMode="External"/><Relationship Id="rId12" Type="http://schemas.openxmlformats.org/officeDocument/2006/relationships/hyperlink" Target="mailto:hannaaj2000@outlook.com" TargetMode="External"/><Relationship Id="rId17" Type="http://schemas.openxmlformats.org/officeDocument/2006/relationships/hyperlink" Target="mailto:prasanthjmathew@outlook.com" TargetMode="External"/><Relationship Id="rId2" Type="http://schemas.openxmlformats.org/officeDocument/2006/relationships/hyperlink" Target="mailto:abinmadathil7@gmail.com" TargetMode="External"/><Relationship Id="rId16" Type="http://schemas.openxmlformats.org/officeDocument/2006/relationships/hyperlink" Target="mailto:mhdnazeemc@gmail.com" TargetMode="External"/><Relationship Id="rId20" Type="http://schemas.openxmlformats.org/officeDocument/2006/relationships/hyperlink" Target="mailto:sreeparnasreejay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leenajayan2001@gmail.com" TargetMode="External"/><Relationship Id="rId11" Type="http://schemas.openxmlformats.org/officeDocument/2006/relationships/hyperlink" Target="mailto:godwingeorgeu@outlook.com" TargetMode="External"/><Relationship Id="rId5" Type="http://schemas.openxmlformats.org/officeDocument/2006/relationships/hyperlink" Target="mailto:aiswaryaev2000@outlook.com" TargetMode="External"/><Relationship Id="rId15" Type="http://schemas.openxmlformats.org/officeDocument/2006/relationships/hyperlink" Target="mailto:maneeshakrishnan604@gmail.com" TargetMode="External"/><Relationship Id="rId10" Type="http://schemas.openxmlformats.org/officeDocument/2006/relationships/hyperlink" Target="mailto:geojofficial@gmail.com" TargetMode="External"/><Relationship Id="rId19" Type="http://schemas.openxmlformats.org/officeDocument/2006/relationships/hyperlink" Target="mailto:shesnajalal211@gmail.com" TargetMode="External"/><Relationship Id="rId4" Type="http://schemas.openxmlformats.org/officeDocument/2006/relationships/hyperlink" Target="mailto:adilmohamedparayil@outlook.com" TargetMode="External"/><Relationship Id="rId9" Type="http://schemas.openxmlformats.org/officeDocument/2006/relationships/hyperlink" Target="mailto:deepthimohandeepz99@outlook.com" TargetMode="External"/><Relationship Id="rId14" Type="http://schemas.openxmlformats.org/officeDocument/2006/relationships/hyperlink" Target="mailto:jithinthottoli@outlook.com" TargetMode="External"/><Relationship Id="rId22" Type="http://schemas.openxmlformats.org/officeDocument/2006/relationships/hyperlink" Target="mailto:thejkiran726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SAn0sd0JuyDtssXg6P1m54u7XFxWy_y5?usp=drive_link" TargetMode="External"/><Relationship Id="rId2" Type="http://schemas.openxmlformats.org/officeDocument/2006/relationships/hyperlink" Target="https://tarento.sharepoint.com/sites/2023GradHireTraining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docs.google.com/document/d/1ih7PZInrsPza3jvuwjctrfBVvgcoxcFc/edit?usp=drive_link&amp;ouid=108383660457282990036&amp;rtpof=true&amp;sd=tru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Ox71qTrSPs-6Pli8v_FfNaNTDWMiXieZ?usp=drive_link" TargetMode="External"/><Relationship Id="rId2" Type="http://schemas.openxmlformats.org/officeDocument/2006/relationships/hyperlink" Target="https://tarento.sharepoint.com/sites/2023GradHireTraining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docs.google.com/document/d/1ih7PZInrsPza3jvuwjctrfBVvgcoxcFc/edit?usp=drive_link&amp;ouid=108383660457282990036&amp;rtpof=true&amp;sd=tru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ih7PZInrsPza3jvuwjctrfBVvgcoxcFc/edit?usp=drive_link&amp;ouid=108383660457282990036&amp;rtpof=true&amp;sd=true" TargetMode="External"/><Relationship Id="rId2" Type="http://schemas.openxmlformats.org/officeDocument/2006/relationships/hyperlink" Target="https://tarento.sharepoint.com/sites/2023GradHireTraining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3551" y="429444"/>
            <a:ext cx="9231410" cy="3542045"/>
          </a:xfrm>
        </p:spPr>
        <p:txBody>
          <a:bodyPr anchor="b">
            <a:normAutofit fontScale="90000"/>
          </a:bodyPr>
          <a:lstStyle/>
          <a:p>
            <a:r>
              <a:rPr lang="en-GB" sz="11500" dirty="0">
                <a:cs typeface="Calibri Light"/>
              </a:rPr>
              <a:t>GRAD HIRE onboarding</a:t>
            </a:r>
            <a:endParaRPr lang="en-GB" sz="11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GB">
                <a:cs typeface="Calibri"/>
              </a:rPr>
              <a:t>BATCH 2 - JANUARY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1591B-3613-C826-6FA0-B303C4A99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732" y="610447"/>
            <a:ext cx="9875520" cy="1356360"/>
          </a:xfrm>
        </p:spPr>
        <p:txBody>
          <a:bodyPr/>
          <a:lstStyle/>
          <a:p>
            <a:pPr algn="ctr"/>
            <a:r>
              <a:rPr lang="en-GB" dirty="0"/>
              <a:t>SCAN THE QR AND JOIN THE GROUP</a:t>
            </a:r>
          </a:p>
        </p:txBody>
      </p:sp>
      <p:pic>
        <p:nvPicPr>
          <p:cNvPr id="3" name="Picture 2" descr="A qr code with black squares&#10;&#10;Description automatically generated">
            <a:extLst>
              <a:ext uri="{FF2B5EF4-FFF2-40B4-BE49-F238E27FC236}">
                <a16:creationId xmlns:a16="http://schemas.microsoft.com/office/drawing/2014/main" id="{9BB21F93-95A5-6392-4C00-D552EC927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363" y="1963153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24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1591B-3613-C826-6FA0-B303C4A99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732" y="2756079"/>
            <a:ext cx="9875520" cy="1356360"/>
          </a:xfrm>
        </p:spPr>
        <p:txBody>
          <a:bodyPr/>
          <a:lstStyle/>
          <a:p>
            <a:pPr algn="ctr"/>
            <a:r>
              <a:rPr lang="en-GB"/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5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1E57-236F-A590-203B-8D71CCC1B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99" y="494322"/>
            <a:ext cx="9738257" cy="1107126"/>
          </a:xfrm>
        </p:spPr>
        <p:txBody>
          <a:bodyPr anchor="t">
            <a:normAutofit/>
          </a:bodyPr>
          <a:lstStyle/>
          <a:p>
            <a:r>
              <a:rPr lang="en-GB" sz="3200">
                <a:cs typeface="Calibri Light"/>
              </a:rPr>
              <a:t>BATCH 2 JOINEES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DC07D1A-BADA-3D45-30F8-C49130737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2037291"/>
              </p:ext>
            </p:extLst>
          </p:nvPr>
        </p:nvGraphicFramePr>
        <p:xfrm>
          <a:off x="536619" y="1051774"/>
          <a:ext cx="11223830" cy="507378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34253">
                  <a:extLst>
                    <a:ext uri="{9D8B030D-6E8A-4147-A177-3AD203B41FA5}">
                      <a16:colId xmlns:a16="http://schemas.microsoft.com/office/drawing/2014/main" val="3341843029"/>
                    </a:ext>
                  </a:extLst>
                </a:gridCol>
                <a:gridCol w="2482382">
                  <a:extLst>
                    <a:ext uri="{9D8B030D-6E8A-4147-A177-3AD203B41FA5}">
                      <a16:colId xmlns:a16="http://schemas.microsoft.com/office/drawing/2014/main" val="2428518218"/>
                    </a:ext>
                  </a:extLst>
                </a:gridCol>
                <a:gridCol w="2492562">
                  <a:extLst>
                    <a:ext uri="{9D8B030D-6E8A-4147-A177-3AD203B41FA5}">
                      <a16:colId xmlns:a16="http://schemas.microsoft.com/office/drawing/2014/main" val="3745861055"/>
                    </a:ext>
                  </a:extLst>
                </a:gridCol>
                <a:gridCol w="1606870">
                  <a:extLst>
                    <a:ext uri="{9D8B030D-6E8A-4147-A177-3AD203B41FA5}">
                      <a16:colId xmlns:a16="http://schemas.microsoft.com/office/drawing/2014/main" val="2850788735"/>
                    </a:ext>
                  </a:extLst>
                </a:gridCol>
                <a:gridCol w="1261056">
                  <a:extLst>
                    <a:ext uri="{9D8B030D-6E8A-4147-A177-3AD203B41FA5}">
                      <a16:colId xmlns:a16="http://schemas.microsoft.com/office/drawing/2014/main" val="3243572462"/>
                    </a:ext>
                  </a:extLst>
                </a:gridCol>
                <a:gridCol w="2746707">
                  <a:extLst>
                    <a:ext uri="{9D8B030D-6E8A-4147-A177-3AD203B41FA5}">
                      <a16:colId xmlns:a16="http://schemas.microsoft.com/office/drawing/2014/main" val="3592388825"/>
                    </a:ext>
                  </a:extLst>
                </a:gridCol>
              </a:tblGrid>
              <a:tr h="2044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300" u="none" strike="noStrike">
                          <a:solidFill>
                            <a:srgbClr val="000000"/>
                          </a:solidFill>
                          <a:effectLst/>
                        </a:rPr>
                        <a:t>#</a:t>
                      </a:r>
                    </a:p>
                  </a:txBody>
                  <a:tcPr marL="4051" marR="4051" marT="4051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>
                          <a:solidFill>
                            <a:srgbClr val="000000"/>
                          </a:solidFill>
                          <a:effectLst/>
                        </a:rPr>
                        <a:t>Name</a:t>
                      </a:r>
                    </a:p>
                  </a:txBody>
                  <a:tcPr marL="4052" marR="4052" marT="4052" marB="1944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>
                          <a:solidFill>
                            <a:srgbClr val="000000"/>
                          </a:solidFill>
                          <a:effectLst/>
                        </a:rPr>
                        <a:t>Email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>
                          <a:solidFill>
                            <a:srgbClr val="000000"/>
                          </a:solidFill>
                          <a:effectLst/>
                        </a:rPr>
                        <a:t>Phone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>
                          <a:solidFill>
                            <a:srgbClr val="000000"/>
                          </a:solidFill>
                          <a:effectLst/>
                        </a:rPr>
                        <a:t>Whether joining or not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>
                          <a:solidFill>
                            <a:srgbClr val="000000"/>
                          </a:solidFill>
                          <a:effectLst/>
                        </a:rPr>
                        <a:t>Microsoft accounts 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907436"/>
                  </a:ext>
                </a:extLst>
              </a:tr>
              <a:tr h="2044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4051" marR="4051" marT="4051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Abin Madathil</a:t>
                      </a:r>
                    </a:p>
                  </a:txBody>
                  <a:tcPr marL="4052" marR="4052" marT="4052" marB="1944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abinmadathil7@gmail.com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6282155319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sng" strike="noStrike">
                          <a:solidFill>
                            <a:srgbClr val="0563C1"/>
                          </a:solidFill>
                          <a:effectLst/>
                          <a:hlinkClick r:id="rId2"/>
                        </a:rPr>
                        <a:t>abinmadathil7@gmail.com</a:t>
                      </a:r>
                      <a:endParaRPr lang="en-GB" sz="1300" u="sng" strike="noStrike">
                        <a:solidFill>
                          <a:srgbClr val="0563C1"/>
                        </a:solidFill>
                        <a:effectLst/>
                      </a:endParaRP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583653"/>
                  </a:ext>
                </a:extLst>
              </a:tr>
              <a:tr h="2044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4051" marR="4051" marT="4051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Adhila </a:t>
                      </a:r>
                      <a:r>
                        <a:rPr lang="en-GB" sz="1300" u="none" strike="noStrike" err="1">
                          <a:solidFill>
                            <a:schemeClr val="tx1"/>
                          </a:solidFill>
                          <a:effectLst/>
                        </a:rPr>
                        <a:t>Farsana</a:t>
                      </a:r>
                    </a:p>
                  </a:txBody>
                  <a:tcPr marL="4052" marR="4052" marT="4052" marB="1944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adhilafarsana@gmail.com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9072314518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sng" strike="noStrike">
                          <a:solidFill>
                            <a:srgbClr val="0563C1"/>
                          </a:solidFill>
                          <a:effectLst/>
                          <a:hlinkClick r:id="rId3"/>
                        </a:rPr>
                        <a:t>adhilafarsana@outlook.com</a:t>
                      </a:r>
                      <a:endParaRPr lang="en-GB" sz="1300" u="sng" strike="noStrike">
                        <a:solidFill>
                          <a:srgbClr val="0563C1"/>
                        </a:solidFill>
                        <a:effectLst/>
                      </a:endParaRP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926094"/>
                  </a:ext>
                </a:extLst>
              </a:tr>
              <a:tr h="2044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4051" marR="4051" marT="4051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Adil Mohamed </a:t>
                      </a:r>
                      <a:r>
                        <a:rPr lang="en-GB" sz="1300" u="none" strike="noStrike" err="1">
                          <a:solidFill>
                            <a:schemeClr val="tx1"/>
                          </a:solidFill>
                          <a:effectLst/>
                        </a:rPr>
                        <a:t>Parayil</a:t>
                      </a:r>
                    </a:p>
                  </a:txBody>
                  <a:tcPr marL="4052" marR="4052" marT="4052" marB="1944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adilmohamedparayil@gmail.com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9072550087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sng" strike="noStrike">
                          <a:solidFill>
                            <a:srgbClr val="0563C1"/>
                          </a:solidFill>
                          <a:effectLst/>
                          <a:hlinkClick r:id="rId4"/>
                        </a:rPr>
                        <a:t>adilmohamedparayil@outlook.com</a:t>
                      </a:r>
                      <a:endParaRPr lang="en-GB" sz="1300" u="sng" strike="noStrike">
                        <a:solidFill>
                          <a:srgbClr val="0563C1"/>
                        </a:solidFill>
                        <a:effectLst/>
                      </a:endParaRP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59764"/>
                  </a:ext>
                </a:extLst>
              </a:tr>
              <a:tr h="2044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4051" marR="4051" marT="4051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Aiswarya E V</a:t>
                      </a:r>
                    </a:p>
                  </a:txBody>
                  <a:tcPr marL="4052" marR="4052" marT="4052" marB="1944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aiswaryaev63@gmail.com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808620568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sng" strike="noStrike">
                          <a:solidFill>
                            <a:srgbClr val="0563C1"/>
                          </a:solidFill>
                          <a:effectLst/>
                          <a:hlinkClick r:id="rId5"/>
                        </a:rPr>
                        <a:t>aiswaryaev2000@outlook.com</a:t>
                      </a:r>
                      <a:endParaRPr lang="en-GB" sz="1300" u="sng" strike="noStrike">
                        <a:solidFill>
                          <a:srgbClr val="0563C1"/>
                        </a:solidFill>
                        <a:effectLst/>
                      </a:endParaRP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060608"/>
                  </a:ext>
                </a:extLst>
              </a:tr>
              <a:tr h="2044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marL="4051" marR="4051" marT="4051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Aleena Jayan</a:t>
                      </a:r>
                    </a:p>
                  </a:txBody>
                  <a:tcPr marL="4052" marR="4052" marT="4052" marB="1944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aleenajayan2001@gmail.com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7558845722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sng" strike="noStrike">
                          <a:solidFill>
                            <a:srgbClr val="0563C1"/>
                          </a:solidFill>
                          <a:effectLst/>
                          <a:hlinkClick r:id="rId6"/>
                        </a:rPr>
                        <a:t>aleenajayan2001@gmail.com</a:t>
                      </a:r>
                      <a:endParaRPr lang="en-GB" sz="1300" u="sng" strike="noStrike">
                        <a:solidFill>
                          <a:srgbClr val="0563C1"/>
                        </a:solidFill>
                        <a:effectLst/>
                      </a:endParaRP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772688"/>
                  </a:ext>
                </a:extLst>
              </a:tr>
              <a:tr h="2044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marL="4051" marR="4051" marT="4051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Arya S</a:t>
                      </a:r>
                    </a:p>
                  </a:txBody>
                  <a:tcPr marL="4052" marR="4052" marT="4052" marB="1944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aryasulija@gmail.com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9747862532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sng" strike="noStrike">
                          <a:solidFill>
                            <a:srgbClr val="0563C1"/>
                          </a:solidFill>
                          <a:effectLst/>
                          <a:hlinkClick r:id="rId7"/>
                        </a:rPr>
                        <a:t>aryasulija@outlook.com</a:t>
                      </a:r>
                      <a:endParaRPr lang="en-GB" sz="1300" u="sng" strike="noStrike">
                        <a:solidFill>
                          <a:srgbClr val="0563C1"/>
                        </a:solidFill>
                        <a:effectLst/>
                      </a:endParaRP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324536"/>
                  </a:ext>
                </a:extLst>
              </a:tr>
              <a:tr h="2044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marL="4051" marR="4051" marT="4051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Aswanth K</a:t>
                      </a:r>
                    </a:p>
                  </a:txBody>
                  <a:tcPr marL="4052" marR="4052" marT="4052" marB="1944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aswanthkr679@gmail.com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9446568684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sng" strike="noStrike">
                          <a:solidFill>
                            <a:srgbClr val="0563C1"/>
                          </a:solidFill>
                          <a:effectLst/>
                          <a:hlinkClick r:id="rId8"/>
                        </a:rPr>
                        <a:t>aswanthkanappally@outlook.com</a:t>
                      </a:r>
                      <a:endParaRPr lang="en-GB" sz="1300" u="sng" strike="noStrike">
                        <a:solidFill>
                          <a:srgbClr val="0563C1"/>
                        </a:solidFill>
                        <a:effectLst/>
                      </a:endParaRP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512067"/>
                  </a:ext>
                </a:extLst>
              </a:tr>
              <a:tr h="2044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marL="4051" marR="4051" marT="4051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Deepthi Mohan</a:t>
                      </a:r>
                    </a:p>
                  </a:txBody>
                  <a:tcPr marL="4052" marR="4052" marT="4052" marB="1944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deepthimohandeepz99@gmail.com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7902603895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sng" strike="noStrike">
                          <a:solidFill>
                            <a:srgbClr val="0563C1"/>
                          </a:solidFill>
                          <a:effectLst/>
                          <a:hlinkClick r:id="rId9"/>
                        </a:rPr>
                        <a:t>deepthimohandeepz99@outlook.com</a:t>
                      </a:r>
                      <a:endParaRPr lang="en-GB" sz="1300" u="sng" strike="noStrike">
                        <a:solidFill>
                          <a:srgbClr val="0563C1"/>
                        </a:solidFill>
                        <a:effectLst/>
                      </a:endParaRP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640397"/>
                  </a:ext>
                </a:extLst>
              </a:tr>
              <a:tr h="2044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marL="4051" marR="4051" marT="4051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Geo Joseph</a:t>
                      </a:r>
                    </a:p>
                  </a:txBody>
                  <a:tcPr marL="4052" marR="4052" marT="4052" marB="1944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geojofficial@gmail.com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7293624453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sng" strike="noStrike">
                          <a:solidFill>
                            <a:srgbClr val="0563C1"/>
                          </a:solidFill>
                          <a:effectLst/>
                          <a:hlinkClick r:id="rId10"/>
                        </a:rPr>
                        <a:t>geojofficial@gmail.com</a:t>
                      </a:r>
                      <a:endParaRPr lang="en-GB" sz="1300" u="sng" strike="noStrike">
                        <a:solidFill>
                          <a:srgbClr val="0563C1"/>
                        </a:solidFill>
                        <a:effectLst/>
                      </a:endParaRP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214238"/>
                  </a:ext>
                </a:extLst>
              </a:tr>
              <a:tr h="2044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4051" marR="4051" marT="4051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Godwin George U</a:t>
                      </a:r>
                    </a:p>
                  </a:txBody>
                  <a:tcPr marL="4052" marR="4052" marT="4052" marB="1944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godwingeorge111@gmail.com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9188050385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sng" strike="noStrike">
                          <a:solidFill>
                            <a:srgbClr val="0563C1"/>
                          </a:solidFill>
                          <a:effectLst/>
                          <a:hlinkClick r:id="rId11"/>
                        </a:rPr>
                        <a:t>godwingeorgeu@outlook.com</a:t>
                      </a:r>
                      <a:endParaRPr lang="en-GB" sz="1300" u="sng" strike="noStrike">
                        <a:solidFill>
                          <a:srgbClr val="0563C1"/>
                        </a:solidFill>
                        <a:effectLst/>
                      </a:endParaRP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1151532"/>
                  </a:ext>
                </a:extLst>
              </a:tr>
              <a:tr h="2044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</a:p>
                  </a:txBody>
                  <a:tcPr marL="4051" marR="4051" marT="4051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Hanna Ann Joseph</a:t>
                      </a:r>
                    </a:p>
                  </a:txBody>
                  <a:tcPr marL="4052" marR="4052" marT="4052" marB="1944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hannaaj2000@gmail.com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7306575280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sng" strike="noStrike">
                          <a:solidFill>
                            <a:srgbClr val="0563C1"/>
                          </a:solidFill>
                          <a:effectLst/>
                          <a:hlinkClick r:id="rId12"/>
                        </a:rPr>
                        <a:t>hannaaj2000@outlook.com</a:t>
                      </a:r>
                      <a:endParaRPr lang="en-GB" sz="1300" u="sng" strike="noStrike">
                        <a:solidFill>
                          <a:srgbClr val="0563C1"/>
                        </a:solidFill>
                        <a:effectLst/>
                      </a:endParaRP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266772"/>
                  </a:ext>
                </a:extLst>
              </a:tr>
              <a:tr h="2044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</a:p>
                  </a:txBody>
                  <a:tcPr marL="4051" marR="4051" marT="4051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Indraja KP</a:t>
                      </a:r>
                    </a:p>
                  </a:txBody>
                  <a:tcPr marL="4052" marR="4052" marT="4052" marB="1944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kpindraja20@gmail.com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9074737497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sng" strike="noStrike">
                          <a:solidFill>
                            <a:srgbClr val="0563C1"/>
                          </a:solidFill>
                          <a:effectLst/>
                          <a:hlinkClick r:id="rId13"/>
                        </a:rPr>
                        <a:t>kayaramparambil123@outlook.com</a:t>
                      </a:r>
                      <a:endParaRPr lang="en-GB" sz="1300" u="sng" strike="noStrike">
                        <a:solidFill>
                          <a:srgbClr val="0563C1"/>
                        </a:solidFill>
                        <a:effectLst/>
                      </a:endParaRP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117494"/>
                  </a:ext>
                </a:extLst>
              </a:tr>
              <a:tr h="2044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</a:p>
                  </a:txBody>
                  <a:tcPr marL="4051" marR="4051" marT="4051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Jithin T</a:t>
                      </a:r>
                    </a:p>
                  </a:txBody>
                  <a:tcPr marL="4052" marR="4052" marT="4052" marB="1944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jithinunni420@gmail.com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7510466878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sng" strike="noStrike">
                          <a:solidFill>
                            <a:srgbClr val="0563C1"/>
                          </a:solidFill>
                          <a:effectLst/>
                          <a:hlinkClick r:id="rId14"/>
                        </a:rPr>
                        <a:t>jithinthottoli@outlook.com</a:t>
                      </a:r>
                      <a:endParaRPr lang="en-GB" sz="1300" u="sng" strike="noStrike">
                        <a:solidFill>
                          <a:srgbClr val="0563C1"/>
                        </a:solidFill>
                        <a:effectLst/>
                      </a:endParaRP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7346292"/>
                  </a:ext>
                </a:extLst>
              </a:tr>
              <a:tr h="2044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</a:p>
                  </a:txBody>
                  <a:tcPr marL="4051" marR="4051" marT="4051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Maneesha Krishnan</a:t>
                      </a:r>
                    </a:p>
                  </a:txBody>
                  <a:tcPr marL="4052" marR="4052" marT="4052" marB="1944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maneeshakrishnan604@gmail.com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8943149296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sng" strike="noStrike">
                          <a:solidFill>
                            <a:srgbClr val="0563C1"/>
                          </a:solidFill>
                          <a:effectLst/>
                          <a:hlinkClick r:id="rId15"/>
                        </a:rPr>
                        <a:t>maneeshakrishnan604@gmail.com</a:t>
                      </a:r>
                      <a:endParaRPr lang="en-GB" sz="1300" u="sng" strike="noStrike">
                        <a:solidFill>
                          <a:srgbClr val="0563C1"/>
                        </a:solidFill>
                        <a:effectLst/>
                      </a:endParaRP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553708"/>
                  </a:ext>
                </a:extLst>
              </a:tr>
              <a:tr h="2044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</a:p>
                  </a:txBody>
                  <a:tcPr marL="4051" marR="4051" marT="4051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Mohammed Nazeem C</a:t>
                      </a:r>
                    </a:p>
                  </a:txBody>
                  <a:tcPr marL="4052" marR="4052" marT="4052" marB="1944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mhdnazeemc@gmail.com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8086575836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sng" strike="noStrike">
                          <a:solidFill>
                            <a:srgbClr val="0563C1"/>
                          </a:solidFill>
                          <a:effectLst/>
                          <a:hlinkClick r:id="rId16"/>
                        </a:rPr>
                        <a:t>mhdnazeemc@gmail.com</a:t>
                      </a:r>
                      <a:endParaRPr lang="en-GB" sz="1300" u="sng" strike="noStrike">
                        <a:solidFill>
                          <a:srgbClr val="0563C1"/>
                        </a:solidFill>
                        <a:effectLst/>
                      </a:endParaRP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225844"/>
                  </a:ext>
                </a:extLst>
              </a:tr>
              <a:tr h="2044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</a:p>
                  </a:txBody>
                  <a:tcPr marL="4051" marR="4051" marT="4051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Prasanth J Mathew</a:t>
                      </a:r>
                    </a:p>
                  </a:txBody>
                  <a:tcPr marL="4052" marR="4052" marT="4052" marB="1944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prasanthjmathew@gmail.com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8547026029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sng" strike="noStrike">
                          <a:solidFill>
                            <a:srgbClr val="0563C1"/>
                          </a:solidFill>
                          <a:effectLst/>
                          <a:hlinkClick r:id="rId17"/>
                        </a:rPr>
                        <a:t>prasanthjmathew@outlook.com</a:t>
                      </a:r>
                      <a:endParaRPr lang="en-GB" sz="1300" u="sng" strike="noStrike">
                        <a:solidFill>
                          <a:srgbClr val="0563C1"/>
                        </a:solidFill>
                        <a:effectLst/>
                      </a:endParaRP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008442"/>
                  </a:ext>
                </a:extLst>
              </a:tr>
              <a:tr h="2044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</a:p>
                  </a:txBody>
                  <a:tcPr marL="4051" marR="4051" marT="4051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Sana Parvin</a:t>
                      </a:r>
                    </a:p>
                  </a:txBody>
                  <a:tcPr marL="4052" marR="4052" marT="4052" marB="1944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sanaparveenin@gmail.com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8129396681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sng" strike="noStrike">
                          <a:solidFill>
                            <a:srgbClr val="0563C1"/>
                          </a:solidFill>
                          <a:effectLst/>
                          <a:hlinkClick r:id="rId18"/>
                        </a:rPr>
                        <a:t>sanaparveenin@outlook.com</a:t>
                      </a:r>
                      <a:endParaRPr lang="en-GB" sz="1300" u="sng" strike="noStrike">
                        <a:solidFill>
                          <a:srgbClr val="0563C1"/>
                        </a:solidFill>
                        <a:effectLst/>
                      </a:endParaRP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9497767"/>
                  </a:ext>
                </a:extLst>
              </a:tr>
              <a:tr h="2044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</a:p>
                  </a:txBody>
                  <a:tcPr marL="4051" marR="4051" marT="4051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 err="1">
                          <a:solidFill>
                            <a:schemeClr val="tx1"/>
                          </a:solidFill>
                          <a:effectLst/>
                        </a:rPr>
                        <a:t>Shesna</a:t>
                      </a:r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 Jalal</a:t>
                      </a:r>
                    </a:p>
                  </a:txBody>
                  <a:tcPr marL="4052" marR="4052" marT="4052" marB="1944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shesnajalal211@gmail.com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 9496886735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sng" strike="noStrike">
                          <a:solidFill>
                            <a:srgbClr val="0563C1"/>
                          </a:solidFill>
                          <a:effectLst/>
                          <a:hlinkClick r:id="rId19"/>
                        </a:rPr>
                        <a:t>shesnajalal211@gmail.com</a:t>
                      </a:r>
                      <a:endParaRPr lang="en-GB" sz="1300" u="sng" strike="noStrike">
                        <a:solidFill>
                          <a:srgbClr val="0563C1"/>
                        </a:solidFill>
                        <a:effectLst/>
                      </a:endParaRP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350525"/>
                  </a:ext>
                </a:extLst>
              </a:tr>
              <a:tr h="2044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</a:p>
                  </a:txBody>
                  <a:tcPr marL="4051" marR="4051" marT="4051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Sreeparna Sreejay</a:t>
                      </a:r>
                    </a:p>
                  </a:txBody>
                  <a:tcPr marL="4052" marR="4052" marT="4052" marB="1944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sreeparnasreejay@gmail.com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8281233816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sng" strike="noStrike">
                          <a:solidFill>
                            <a:srgbClr val="0563C1"/>
                          </a:solidFill>
                          <a:effectLst/>
                          <a:hlinkClick r:id="rId20"/>
                        </a:rPr>
                        <a:t>sreeparnasreejay@gmail.com</a:t>
                      </a:r>
                      <a:endParaRPr lang="en-GB" sz="1300" u="sng" strike="noStrike">
                        <a:solidFill>
                          <a:srgbClr val="0563C1"/>
                        </a:solidFill>
                        <a:effectLst/>
                      </a:endParaRP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504178"/>
                  </a:ext>
                </a:extLst>
              </a:tr>
              <a:tr h="2044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marL="4051" marR="4051" marT="4051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Sneha Ravindran</a:t>
                      </a:r>
                    </a:p>
                  </a:txBody>
                  <a:tcPr marL="4052" marR="4052" marT="4052" marB="1944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sneharavindran1420@gmail.com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9188428097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sng" strike="noStrike">
                          <a:solidFill>
                            <a:srgbClr val="0563C1"/>
                          </a:solidFill>
                          <a:effectLst/>
                          <a:hlinkClick r:id="rId21"/>
                        </a:rPr>
                        <a:t>sneharavindran1420@outlook.com</a:t>
                      </a:r>
                      <a:endParaRPr lang="en-GB" sz="1300" u="sng" strike="noStrike">
                        <a:solidFill>
                          <a:srgbClr val="0563C1"/>
                        </a:solidFill>
                        <a:effectLst/>
                      </a:endParaRP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65093"/>
                  </a:ext>
                </a:extLst>
              </a:tr>
              <a:tr h="2044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</a:p>
                  </a:txBody>
                  <a:tcPr marL="4051" marR="4051" marT="4051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 err="1">
                          <a:solidFill>
                            <a:schemeClr val="tx1"/>
                          </a:solidFill>
                          <a:effectLst/>
                        </a:rPr>
                        <a:t>Thej</a:t>
                      </a:r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 Kiran P</a:t>
                      </a:r>
                    </a:p>
                  </a:txBody>
                  <a:tcPr marL="4052" marR="4052" marT="4052" marB="1944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thejkannur376@gmail.com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8848917615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sng" strike="noStrike">
                          <a:solidFill>
                            <a:srgbClr val="0563C1"/>
                          </a:solidFill>
                          <a:effectLst/>
                          <a:hlinkClick r:id="rId22"/>
                        </a:rPr>
                        <a:t>thejkiran726@gmail.com</a:t>
                      </a:r>
                      <a:endParaRPr lang="en-GB" sz="1300" u="sng" strike="noStrike">
                        <a:solidFill>
                          <a:srgbClr val="0563C1"/>
                        </a:solidFill>
                        <a:effectLst/>
                      </a:endParaRPr>
                    </a:p>
                  </a:txBody>
                  <a:tcPr marL="4052" marR="4052" marT="4052" marB="19449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305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48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B8087-D470-9515-A70A-3FCFA3A4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TIMELINE AVAILABLE</a:t>
            </a:r>
            <a:endParaRPr lang="en-GB" sz="2000">
              <a:cs typeface="Calibri Light"/>
            </a:endParaRPr>
          </a:p>
        </p:txBody>
      </p:sp>
      <p:pic>
        <p:nvPicPr>
          <p:cNvPr id="4" name="Content Placeholder 3" descr="A calendar with numbers and a circle&#10;&#10;Description automatically generated">
            <a:extLst>
              <a:ext uri="{FF2B5EF4-FFF2-40B4-BE49-F238E27FC236}">
                <a16:creationId xmlns:a16="http://schemas.microsoft.com/office/drawing/2014/main" id="{859A9737-8A35-2296-43E6-0B0D801A5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61" t="25057" r="3261" b="5975"/>
          <a:stretch/>
        </p:blipFill>
        <p:spPr>
          <a:xfrm>
            <a:off x="2537010" y="1479697"/>
            <a:ext cx="8544622" cy="4864156"/>
          </a:xfr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A7D648A-36EB-65E1-A586-C6AC1728C889}"/>
              </a:ext>
            </a:extLst>
          </p:cNvPr>
          <p:cNvCxnSpPr/>
          <p:nvPr/>
        </p:nvCxnSpPr>
        <p:spPr>
          <a:xfrm flipH="1" flipV="1">
            <a:off x="1698252" y="3569160"/>
            <a:ext cx="418627" cy="88816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ket 9">
            <a:extLst>
              <a:ext uri="{FF2B5EF4-FFF2-40B4-BE49-F238E27FC236}">
                <a16:creationId xmlns:a16="http://schemas.microsoft.com/office/drawing/2014/main" id="{F0F274D3-E59A-78CC-09C1-3C4039445534}"/>
              </a:ext>
            </a:extLst>
          </p:cNvPr>
          <p:cNvSpPr/>
          <p:nvPr/>
        </p:nvSpPr>
        <p:spPr>
          <a:xfrm>
            <a:off x="2114636" y="3459816"/>
            <a:ext cx="370268" cy="196671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20CCD-C818-4A1D-E304-CAB10FC21E7D}"/>
              </a:ext>
            </a:extLst>
          </p:cNvPr>
          <p:cNvSpPr txBox="1"/>
          <p:nvPr/>
        </p:nvSpPr>
        <p:spPr>
          <a:xfrm>
            <a:off x="683558" y="3266514"/>
            <a:ext cx="10729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cs typeface="Calibri"/>
              </a:rPr>
              <a:t>Learning timeline</a:t>
            </a:r>
            <a:endParaRPr lang="en-GB" b="1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3E3A35-1C9C-560A-0FC6-1310048BABE2}"/>
              </a:ext>
            </a:extLst>
          </p:cNvPr>
          <p:cNvCxnSpPr/>
          <p:nvPr/>
        </p:nvCxnSpPr>
        <p:spPr>
          <a:xfrm flipH="1">
            <a:off x="8022788" y="5568763"/>
            <a:ext cx="4481" cy="813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E9A01C3-F9CA-3382-CA32-E520EC7E3255}"/>
              </a:ext>
            </a:extLst>
          </p:cNvPr>
          <p:cNvSpPr txBox="1"/>
          <p:nvPr/>
        </p:nvSpPr>
        <p:spPr>
          <a:xfrm>
            <a:off x="7293608" y="6293048"/>
            <a:ext cx="18087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cs typeface="Calibri"/>
              </a:rPr>
              <a:t>Review Session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A7E113-5028-0BA8-7F25-8BCCDD106937}"/>
              </a:ext>
            </a:extLst>
          </p:cNvPr>
          <p:cNvSpPr/>
          <p:nvPr/>
        </p:nvSpPr>
        <p:spPr>
          <a:xfrm>
            <a:off x="4999295" y="3432006"/>
            <a:ext cx="2429319" cy="638031"/>
          </a:xfrm>
          <a:prstGeom prst="rect">
            <a:avLst/>
          </a:prstGeom>
          <a:solidFill>
            <a:srgbClr val="37ED61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EC8A74-194A-D9E1-3E0E-2CAC5FEEA3E0}"/>
              </a:ext>
            </a:extLst>
          </p:cNvPr>
          <p:cNvSpPr/>
          <p:nvPr/>
        </p:nvSpPr>
        <p:spPr>
          <a:xfrm>
            <a:off x="4979243" y="4148648"/>
            <a:ext cx="2449229" cy="636619"/>
          </a:xfrm>
          <a:prstGeom prst="rect">
            <a:avLst/>
          </a:prstGeom>
          <a:solidFill>
            <a:srgbClr val="37ED61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8F785E-5D91-8890-15E8-1C6F25CCDEB4}"/>
              </a:ext>
            </a:extLst>
          </p:cNvPr>
          <p:cNvSpPr/>
          <p:nvPr/>
        </p:nvSpPr>
        <p:spPr>
          <a:xfrm>
            <a:off x="8646756" y="4152955"/>
            <a:ext cx="2419997" cy="628005"/>
          </a:xfrm>
          <a:prstGeom prst="rect">
            <a:avLst/>
          </a:prstGeom>
          <a:solidFill>
            <a:srgbClr val="37ED61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E1B216-DA69-7CF9-E854-F88A00A57143}"/>
              </a:ext>
            </a:extLst>
          </p:cNvPr>
          <p:cNvSpPr/>
          <p:nvPr/>
        </p:nvSpPr>
        <p:spPr>
          <a:xfrm>
            <a:off x="5003313" y="4867182"/>
            <a:ext cx="2449228" cy="606541"/>
          </a:xfrm>
          <a:prstGeom prst="rect">
            <a:avLst/>
          </a:prstGeom>
          <a:solidFill>
            <a:srgbClr val="37ED61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19E09A-01D8-F1A3-DEA6-CDB5AED578B9}"/>
              </a:ext>
            </a:extLst>
          </p:cNvPr>
          <p:cNvSpPr txBox="1"/>
          <p:nvPr/>
        </p:nvSpPr>
        <p:spPr>
          <a:xfrm>
            <a:off x="380998" y="2070434"/>
            <a:ext cx="206040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800" b="1"/>
              <a:t>DECEMBER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2FD5F3-E72D-E2B0-FEC6-BCBA0217F006}"/>
              </a:ext>
            </a:extLst>
          </p:cNvPr>
          <p:cNvSpPr/>
          <p:nvPr/>
        </p:nvSpPr>
        <p:spPr>
          <a:xfrm>
            <a:off x="8676835" y="4866476"/>
            <a:ext cx="2389919" cy="607953"/>
          </a:xfrm>
          <a:prstGeom prst="rect">
            <a:avLst/>
          </a:prstGeom>
          <a:solidFill>
            <a:srgbClr val="7219F7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10E87B1-12DF-1CAF-02A8-F66DBB2E9041}"/>
              </a:ext>
            </a:extLst>
          </p:cNvPr>
          <p:cNvCxnSpPr>
            <a:cxnSpLocks/>
          </p:cNvCxnSpPr>
          <p:nvPr/>
        </p:nvCxnSpPr>
        <p:spPr>
          <a:xfrm flipH="1">
            <a:off x="1766368" y="5849499"/>
            <a:ext cx="796558" cy="1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A9B20DE-435D-25E2-A031-78F8F47984EC}"/>
              </a:ext>
            </a:extLst>
          </p:cNvPr>
          <p:cNvSpPr txBox="1"/>
          <p:nvPr/>
        </p:nvSpPr>
        <p:spPr>
          <a:xfrm>
            <a:off x="415555" y="5671416"/>
            <a:ext cx="18087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cs typeface="Calibri"/>
              </a:rPr>
              <a:t>Mini Project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5F313E-7003-F45B-9B52-E0E27A90BDFB}"/>
              </a:ext>
            </a:extLst>
          </p:cNvPr>
          <p:cNvSpPr/>
          <p:nvPr/>
        </p:nvSpPr>
        <p:spPr>
          <a:xfrm>
            <a:off x="2562900" y="4148648"/>
            <a:ext cx="1215993" cy="636619"/>
          </a:xfrm>
          <a:prstGeom prst="rect">
            <a:avLst/>
          </a:prstGeom>
          <a:solidFill>
            <a:srgbClr val="37ED61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31C487C-6916-3A22-A051-7C935798F246}"/>
              </a:ext>
            </a:extLst>
          </p:cNvPr>
          <p:cNvSpPr/>
          <p:nvPr/>
        </p:nvSpPr>
        <p:spPr>
          <a:xfrm>
            <a:off x="4057414" y="4137331"/>
            <a:ext cx="739587" cy="661143"/>
          </a:xfrm>
          <a:prstGeom prst="ellipse">
            <a:avLst/>
          </a:prstGeom>
          <a:solidFill>
            <a:srgbClr val="F7F419">
              <a:alpha val="5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14E53F-0C0B-20E6-614C-40ABFA7D9D2D}"/>
              </a:ext>
            </a:extLst>
          </p:cNvPr>
          <p:cNvSpPr/>
          <p:nvPr/>
        </p:nvSpPr>
        <p:spPr>
          <a:xfrm>
            <a:off x="2590861" y="5579231"/>
            <a:ext cx="8423178" cy="628005"/>
          </a:xfrm>
          <a:prstGeom prst="rect">
            <a:avLst/>
          </a:prstGeom>
          <a:solidFill>
            <a:srgbClr val="7219F7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F1E59C-BCA5-E182-2FB5-BD809605F609}"/>
              </a:ext>
            </a:extLst>
          </p:cNvPr>
          <p:cNvSpPr/>
          <p:nvPr/>
        </p:nvSpPr>
        <p:spPr>
          <a:xfrm>
            <a:off x="2562900" y="4852143"/>
            <a:ext cx="1215993" cy="636619"/>
          </a:xfrm>
          <a:prstGeom prst="rect">
            <a:avLst/>
          </a:prstGeom>
          <a:solidFill>
            <a:srgbClr val="37ED61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04EC8DE-D337-D2EF-C32F-E5708103EE15}"/>
              </a:ext>
            </a:extLst>
          </p:cNvPr>
          <p:cNvSpPr/>
          <p:nvPr/>
        </p:nvSpPr>
        <p:spPr>
          <a:xfrm>
            <a:off x="4057414" y="4839881"/>
            <a:ext cx="739587" cy="661143"/>
          </a:xfrm>
          <a:prstGeom prst="ellipse">
            <a:avLst/>
          </a:prstGeom>
          <a:solidFill>
            <a:srgbClr val="F7F419">
              <a:alpha val="5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63F6291-197F-4327-FEA9-17E2C9F98E7A}"/>
              </a:ext>
            </a:extLst>
          </p:cNvPr>
          <p:cNvCxnSpPr>
            <a:cxnSpLocks/>
          </p:cNvCxnSpPr>
          <p:nvPr/>
        </p:nvCxnSpPr>
        <p:spPr>
          <a:xfrm flipH="1" flipV="1">
            <a:off x="1706210" y="5129021"/>
            <a:ext cx="2270426" cy="18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35E4D31-0DDB-6E0B-61CC-13DE7AB04603}"/>
              </a:ext>
            </a:extLst>
          </p:cNvPr>
          <p:cNvSpPr txBox="1"/>
          <p:nvPr/>
        </p:nvSpPr>
        <p:spPr>
          <a:xfrm>
            <a:off x="315292" y="4678810"/>
            <a:ext cx="180872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>
                <a:cs typeface="Calibri"/>
              </a:rPr>
              <a:t>Doubt clarification session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59F79-81A1-78A2-0965-2C9CDA524DC8}"/>
              </a:ext>
            </a:extLst>
          </p:cNvPr>
          <p:cNvSpPr/>
          <p:nvPr/>
        </p:nvSpPr>
        <p:spPr>
          <a:xfrm>
            <a:off x="7452541" y="4152955"/>
            <a:ext cx="1187629" cy="628005"/>
          </a:xfrm>
          <a:prstGeom prst="rect">
            <a:avLst/>
          </a:prstGeom>
          <a:solidFill>
            <a:srgbClr val="D62B2B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0E77D2-06CA-69E2-A79A-10F1193BC4A9}"/>
              </a:ext>
            </a:extLst>
          </p:cNvPr>
          <p:cNvSpPr/>
          <p:nvPr/>
        </p:nvSpPr>
        <p:spPr>
          <a:xfrm>
            <a:off x="7477594" y="4865414"/>
            <a:ext cx="1174188" cy="628005"/>
          </a:xfrm>
          <a:prstGeom prst="rect">
            <a:avLst/>
          </a:prstGeom>
          <a:solidFill>
            <a:srgbClr val="D62B2B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16DD053-95E5-A898-DD02-E9A1ED5E52A4}"/>
              </a:ext>
            </a:extLst>
          </p:cNvPr>
          <p:cNvSpPr/>
          <p:nvPr/>
        </p:nvSpPr>
        <p:spPr>
          <a:xfrm>
            <a:off x="7693466" y="3415968"/>
            <a:ext cx="739587" cy="661143"/>
          </a:xfrm>
          <a:prstGeom prst="ellipse">
            <a:avLst/>
          </a:prstGeom>
          <a:solidFill>
            <a:srgbClr val="F7F419">
              <a:alpha val="5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7114C5-EE78-3974-C26E-3AF26515780C}"/>
              </a:ext>
            </a:extLst>
          </p:cNvPr>
          <p:cNvSpPr/>
          <p:nvPr/>
        </p:nvSpPr>
        <p:spPr>
          <a:xfrm>
            <a:off x="8648874" y="3432006"/>
            <a:ext cx="2429319" cy="638031"/>
          </a:xfrm>
          <a:prstGeom prst="rect">
            <a:avLst/>
          </a:prstGeom>
          <a:solidFill>
            <a:srgbClr val="37ED61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410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Content Placeholder 30" descr="A calendar with flowers and numbers&#10;&#10;Description automatically generated">
            <a:extLst>
              <a:ext uri="{FF2B5EF4-FFF2-40B4-BE49-F238E27FC236}">
                <a16:creationId xmlns:a16="http://schemas.microsoft.com/office/drawing/2014/main" id="{48E88E2D-16F0-201C-78F5-5AE632AA6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51" t="31390" r="3908" b="6128"/>
          <a:stretch/>
        </p:blipFill>
        <p:spPr>
          <a:xfrm>
            <a:off x="2579788" y="1999248"/>
            <a:ext cx="8047039" cy="4197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FB8087-D470-9515-A70A-3FCFA3A4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TIMELINE AVAILABLE</a:t>
            </a:r>
            <a:endParaRPr lang="en-GB" sz="2000">
              <a:cs typeface="Calibri Light"/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A7D648A-36EB-65E1-A586-C6AC1728C889}"/>
              </a:ext>
            </a:extLst>
          </p:cNvPr>
          <p:cNvCxnSpPr/>
          <p:nvPr/>
        </p:nvCxnSpPr>
        <p:spPr>
          <a:xfrm flipH="1">
            <a:off x="1688226" y="2853119"/>
            <a:ext cx="518889" cy="72606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ket 9">
            <a:extLst>
              <a:ext uri="{FF2B5EF4-FFF2-40B4-BE49-F238E27FC236}">
                <a16:creationId xmlns:a16="http://schemas.microsoft.com/office/drawing/2014/main" id="{F0F274D3-E59A-78CC-09C1-3C4039445534}"/>
              </a:ext>
            </a:extLst>
          </p:cNvPr>
          <p:cNvSpPr/>
          <p:nvPr/>
        </p:nvSpPr>
        <p:spPr>
          <a:xfrm>
            <a:off x="2204873" y="2296763"/>
            <a:ext cx="370268" cy="1294948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20CCD-C818-4A1D-E304-CAB10FC21E7D}"/>
              </a:ext>
            </a:extLst>
          </p:cNvPr>
          <p:cNvSpPr txBox="1"/>
          <p:nvPr/>
        </p:nvSpPr>
        <p:spPr>
          <a:xfrm>
            <a:off x="292532" y="3386830"/>
            <a:ext cx="14639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cs typeface="Calibri"/>
              </a:rPr>
              <a:t>Mini Project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3E3A35-1C9C-560A-0FC6-1310048BABE2}"/>
              </a:ext>
            </a:extLst>
          </p:cNvPr>
          <p:cNvCxnSpPr>
            <a:cxnSpLocks/>
          </p:cNvCxnSpPr>
          <p:nvPr/>
        </p:nvCxnSpPr>
        <p:spPr>
          <a:xfrm>
            <a:off x="7437028" y="3429000"/>
            <a:ext cx="0" cy="2831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E9A01C3-F9CA-3382-CA32-E520EC7E3255}"/>
              </a:ext>
            </a:extLst>
          </p:cNvPr>
          <p:cNvSpPr txBox="1"/>
          <p:nvPr/>
        </p:nvSpPr>
        <p:spPr>
          <a:xfrm>
            <a:off x="6241407" y="6239511"/>
            <a:ext cx="18087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cs typeface="Calibri"/>
              </a:rPr>
              <a:t>Review Sessions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19E09A-01D8-F1A3-DEA6-CDB5AED578B9}"/>
              </a:ext>
            </a:extLst>
          </p:cNvPr>
          <p:cNvSpPr txBox="1"/>
          <p:nvPr/>
        </p:nvSpPr>
        <p:spPr>
          <a:xfrm>
            <a:off x="290761" y="1699460"/>
            <a:ext cx="206040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3200" b="1"/>
              <a:t>JANUARY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9C185F-C45E-0980-8193-E28135CABEC2}"/>
              </a:ext>
            </a:extLst>
          </p:cNvPr>
          <p:cNvSpPr/>
          <p:nvPr/>
        </p:nvSpPr>
        <p:spPr>
          <a:xfrm>
            <a:off x="7145769" y="2990081"/>
            <a:ext cx="1151255" cy="689455"/>
          </a:xfrm>
          <a:prstGeom prst="rect">
            <a:avLst/>
          </a:prstGeom>
          <a:solidFill>
            <a:srgbClr val="D62B2B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16EAE7-B190-4FC5-6C96-D8229B64289D}"/>
              </a:ext>
            </a:extLst>
          </p:cNvPr>
          <p:cNvSpPr/>
          <p:nvPr/>
        </p:nvSpPr>
        <p:spPr>
          <a:xfrm>
            <a:off x="3733861" y="2309093"/>
            <a:ext cx="6831577" cy="638031"/>
          </a:xfrm>
          <a:prstGeom prst="rect">
            <a:avLst/>
          </a:prstGeom>
          <a:solidFill>
            <a:srgbClr val="7219F7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10B753-DA60-858C-FB7B-869935E8D12A}"/>
              </a:ext>
            </a:extLst>
          </p:cNvPr>
          <p:cNvSpPr/>
          <p:nvPr/>
        </p:nvSpPr>
        <p:spPr>
          <a:xfrm>
            <a:off x="2579274" y="3004028"/>
            <a:ext cx="4555807" cy="668109"/>
          </a:xfrm>
          <a:prstGeom prst="rect">
            <a:avLst/>
          </a:prstGeom>
          <a:solidFill>
            <a:srgbClr val="7219F7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D10F8D-5C03-44DB-7C81-2ED39A69CDDB}"/>
              </a:ext>
            </a:extLst>
          </p:cNvPr>
          <p:cNvSpPr/>
          <p:nvPr/>
        </p:nvSpPr>
        <p:spPr>
          <a:xfrm>
            <a:off x="7145769" y="2309093"/>
            <a:ext cx="1151255" cy="638031"/>
          </a:xfrm>
          <a:prstGeom prst="rect">
            <a:avLst/>
          </a:prstGeom>
          <a:solidFill>
            <a:srgbClr val="D62B2B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51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B8E82-0C04-39D4-4778-DF5733B8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TASKS EXPECTED TO BE COMPLETED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29F431-925C-7DCA-1683-266C4CDB83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562535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03" name="Rectangle 602">
            <a:extLst>
              <a:ext uri="{FF2B5EF4-FFF2-40B4-BE49-F238E27FC236}">
                <a16:creationId xmlns:a16="http://schemas.microsoft.com/office/drawing/2014/main" id="{6AD50290-0D9C-E552-6E93-18B55EBCBA1C}"/>
              </a:ext>
            </a:extLst>
          </p:cNvPr>
          <p:cNvSpPr/>
          <p:nvPr/>
        </p:nvSpPr>
        <p:spPr>
          <a:xfrm>
            <a:off x="1344620" y="3919195"/>
            <a:ext cx="354169" cy="3219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02" name="Graphic 601" descr="Questions outline">
            <a:extLst>
              <a:ext uri="{FF2B5EF4-FFF2-40B4-BE49-F238E27FC236}">
                <a16:creationId xmlns:a16="http://schemas.microsoft.com/office/drawing/2014/main" id="{FC97ABD7-F6DC-B6BB-62D1-7FE5EB0732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33697" y="3912014"/>
            <a:ext cx="369875" cy="32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7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8A2C6-BAD9-8EC1-07F9-07BE33A75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373" y="1034824"/>
            <a:ext cx="9255378" cy="1618489"/>
          </a:xfrm>
        </p:spPr>
        <p:txBody>
          <a:bodyPr anchor="ctr">
            <a:normAutofit fontScale="90000"/>
          </a:bodyPr>
          <a:lstStyle/>
          <a:p>
            <a:r>
              <a:rPr lang="en-GB" sz="7200">
                <a:cs typeface="Calibri Light"/>
              </a:rPr>
              <a:t>LEARNING PLAN – </a:t>
            </a:r>
            <a:r>
              <a:rPr lang="en-GB">
                <a:cs typeface="Calibri Light"/>
              </a:rPr>
              <a:t>WEEK 1</a:t>
            </a:r>
            <a:endParaRPr lang="en-GB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BA9EE4DE-186C-E4F5-9CB4-54BC0D539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870" y="2930875"/>
            <a:ext cx="5239960" cy="280039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 sz="1900" dirty="0">
                <a:cs typeface="Calibri"/>
              </a:rPr>
              <a:t>Understand the concepts of HTML and CSS</a:t>
            </a:r>
          </a:p>
          <a:p>
            <a:r>
              <a:rPr lang="en-GB" sz="1900" dirty="0">
                <a:cs typeface="Calibri"/>
              </a:rPr>
              <a:t>Utilize the materials:</a:t>
            </a:r>
          </a:p>
          <a:p>
            <a:pPr lvl="1">
              <a:spcAft>
                <a:spcPts val="0"/>
              </a:spcAft>
              <a:buFont typeface="Courier New" pitchFamily="34" charset="0"/>
              <a:buChar char="o"/>
            </a:pPr>
            <a:r>
              <a:rPr lang="en-GB" sz="1700" dirty="0">
                <a:cs typeface="Calibri"/>
              </a:rPr>
              <a:t>SharePoint site: </a:t>
            </a:r>
            <a:r>
              <a:rPr lang="en-GB" sz="1700" dirty="0">
                <a:solidFill>
                  <a:srgbClr val="00B0F0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2023GradHireTraining</a:t>
            </a:r>
          </a:p>
          <a:p>
            <a:pPr lvl="1">
              <a:spcAft>
                <a:spcPts val="0"/>
              </a:spcAft>
              <a:buFont typeface="Courier New" pitchFamily="34" charset="0"/>
              <a:buChar char="o"/>
            </a:pPr>
            <a:r>
              <a:rPr lang="en-GB" sz="1700" dirty="0"/>
              <a:t>Materials:</a:t>
            </a:r>
            <a:r>
              <a:rPr lang="en-GB" sz="1700" dirty="0">
                <a:solidFill>
                  <a:srgbClr val="00B0F0"/>
                </a:solidFill>
              </a:rPr>
              <a:t> </a:t>
            </a:r>
            <a:r>
              <a:rPr lang="en-GB" sz="17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 CSS</a:t>
            </a:r>
            <a:r>
              <a:rPr lang="en-GB" sz="1700" dirty="0">
                <a:solidFill>
                  <a:srgbClr val="00B0F0"/>
                </a:solidFill>
              </a:rPr>
              <a:t> </a:t>
            </a:r>
          </a:p>
          <a:p>
            <a:pPr lvl="1">
              <a:spcAft>
                <a:spcPts val="0"/>
              </a:spcAft>
              <a:buFont typeface="Courier New" pitchFamily="34" charset="0"/>
              <a:buChar char="o"/>
            </a:pPr>
            <a:r>
              <a:rPr lang="en-GB" sz="1700" dirty="0">
                <a:cs typeface="Calibri"/>
              </a:rPr>
              <a:t>Extra learning materials:</a:t>
            </a:r>
            <a:r>
              <a:rPr lang="en-GB" sz="1700" dirty="0">
                <a:solidFill>
                  <a:srgbClr val="00B0F0"/>
                </a:solidFill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 to software development</a:t>
            </a:r>
          </a:p>
          <a:p>
            <a:r>
              <a:rPr lang="en-GB" sz="1900" dirty="0">
                <a:cs typeface="Calibri"/>
              </a:rPr>
              <a:t>Review session and task demo on </a:t>
            </a:r>
            <a:r>
              <a:rPr lang="en-GB" sz="1900" dirty="0">
                <a:solidFill>
                  <a:srgbClr val="FF0000"/>
                </a:solidFill>
                <a:cs typeface="Calibri"/>
              </a:rPr>
              <a:t>21</a:t>
            </a:r>
            <a:r>
              <a:rPr lang="en-GB" sz="1900" b="1" dirty="0">
                <a:solidFill>
                  <a:srgbClr val="FF0000"/>
                </a:solidFill>
                <a:cs typeface="Calibri"/>
              </a:rPr>
              <a:t>-</a:t>
            </a:r>
            <a:r>
              <a:rPr lang="en-GB" sz="1900" b="1" dirty="0">
                <a:solidFill>
                  <a:schemeClr val="accent2"/>
                </a:solidFill>
                <a:cs typeface="Calibri"/>
              </a:rPr>
              <a:t>12-2023</a:t>
            </a:r>
            <a:endParaRPr lang="en-GB" dirty="0">
              <a:solidFill>
                <a:schemeClr val="accent2"/>
              </a:solidFill>
            </a:endParaRPr>
          </a:p>
          <a:p>
            <a:r>
              <a:rPr lang="en-GB" sz="1900" b="1" dirty="0">
                <a:cs typeface="Calibri"/>
              </a:rPr>
              <a:t>TASK: Create your personal Portfolio page using HTML and CSS.</a:t>
            </a:r>
          </a:p>
        </p:txBody>
      </p:sp>
      <p:pic>
        <p:nvPicPr>
          <p:cNvPr id="4" name="Content Placeholder 3" descr="A calendar with numbers and a circle&#10;&#10;Description automatically generated">
            <a:extLst>
              <a:ext uri="{FF2B5EF4-FFF2-40B4-BE49-F238E27FC236}">
                <a16:creationId xmlns:a16="http://schemas.microsoft.com/office/drawing/2014/main" id="{9E71413A-3FBB-1AEA-F2B5-695648AB7E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61" t="25057" r="3261" b="5975"/>
          <a:stretch/>
        </p:blipFill>
        <p:spPr>
          <a:xfrm>
            <a:off x="6694393" y="3037315"/>
            <a:ext cx="4893241" cy="27858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C15A15-7383-CAE3-4C6E-B81EEC764DDA}"/>
              </a:ext>
            </a:extLst>
          </p:cNvPr>
          <p:cNvSpPr/>
          <p:nvPr/>
        </p:nvSpPr>
        <p:spPr>
          <a:xfrm>
            <a:off x="8113875" y="4157139"/>
            <a:ext cx="1340130" cy="349046"/>
          </a:xfrm>
          <a:prstGeom prst="rect">
            <a:avLst/>
          </a:prstGeom>
          <a:solidFill>
            <a:srgbClr val="37ED61">
              <a:alpha val="7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4B6839-5E4B-A477-7AD7-559BAE160F8F}"/>
              </a:ext>
            </a:extLst>
          </p:cNvPr>
          <p:cNvSpPr/>
          <p:nvPr/>
        </p:nvSpPr>
        <p:spPr>
          <a:xfrm>
            <a:off x="9644916" y="4572366"/>
            <a:ext cx="469383" cy="383366"/>
          </a:xfrm>
          <a:prstGeom prst="rect">
            <a:avLst/>
          </a:prstGeom>
          <a:solidFill>
            <a:srgbClr val="D62B2B">
              <a:alpha val="57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A82B76-4F92-3271-EEC6-2D8CD2E17CB4}"/>
              </a:ext>
            </a:extLst>
          </p:cNvPr>
          <p:cNvCxnSpPr/>
          <p:nvPr/>
        </p:nvCxnSpPr>
        <p:spPr>
          <a:xfrm flipH="1">
            <a:off x="12137242" y="6513687"/>
            <a:ext cx="34310" cy="606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3EBACB9-3E5C-5C21-80FF-CA4CCA918201}"/>
              </a:ext>
            </a:extLst>
          </p:cNvPr>
          <p:cNvSpPr txBox="1"/>
          <p:nvPr/>
        </p:nvSpPr>
        <p:spPr>
          <a:xfrm>
            <a:off x="11450991" y="7256754"/>
            <a:ext cx="70234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cs typeface="Calibri"/>
              </a:rPr>
              <a:t>Review Session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E244E7-AF4C-6658-F00F-EA2DD710A569}"/>
              </a:ext>
            </a:extLst>
          </p:cNvPr>
          <p:cNvSpPr txBox="1"/>
          <p:nvPr/>
        </p:nvSpPr>
        <p:spPr>
          <a:xfrm>
            <a:off x="8471644" y="2574699"/>
            <a:ext cx="213253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000" b="1"/>
              <a:t>DECEMBER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BA22D1E-A0BD-285C-A62C-00A0C76F6702}"/>
              </a:ext>
            </a:extLst>
          </p:cNvPr>
          <p:cNvSpPr/>
          <p:nvPr/>
        </p:nvSpPr>
        <p:spPr>
          <a:xfrm>
            <a:off x="9683356" y="4157383"/>
            <a:ext cx="392205" cy="347380"/>
          </a:xfrm>
          <a:prstGeom prst="ellipse">
            <a:avLst/>
          </a:prstGeom>
          <a:solidFill>
            <a:srgbClr val="F7F419">
              <a:alpha val="5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757A48-457E-7FA3-E831-FFE6F7B8B6ED}"/>
              </a:ext>
            </a:extLst>
          </p:cNvPr>
          <p:cNvSpPr/>
          <p:nvPr/>
        </p:nvSpPr>
        <p:spPr>
          <a:xfrm>
            <a:off x="10189322" y="4157138"/>
            <a:ext cx="1340130" cy="349046"/>
          </a:xfrm>
          <a:prstGeom prst="rect">
            <a:avLst/>
          </a:prstGeom>
          <a:solidFill>
            <a:srgbClr val="37ED61">
              <a:alpha val="7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AFAC38-1899-13EE-3472-62A1662312A2}"/>
              </a:ext>
            </a:extLst>
          </p:cNvPr>
          <p:cNvSpPr/>
          <p:nvPr/>
        </p:nvSpPr>
        <p:spPr>
          <a:xfrm>
            <a:off x="6770348" y="4578243"/>
            <a:ext cx="2683655" cy="339020"/>
          </a:xfrm>
          <a:prstGeom prst="rect">
            <a:avLst/>
          </a:prstGeom>
          <a:solidFill>
            <a:srgbClr val="37ED61">
              <a:alpha val="7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68A210-9FEE-9016-26F6-800B3F3545ED}"/>
              </a:ext>
            </a:extLst>
          </p:cNvPr>
          <p:cNvSpPr/>
          <p:nvPr/>
        </p:nvSpPr>
        <p:spPr>
          <a:xfrm>
            <a:off x="7577829" y="4588514"/>
            <a:ext cx="392205" cy="347380"/>
          </a:xfrm>
          <a:prstGeom prst="ellipse">
            <a:avLst/>
          </a:prstGeom>
          <a:solidFill>
            <a:srgbClr val="F7F419">
              <a:alpha val="5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680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8A2C6-BAD9-8EC1-07F9-07BE33A75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799" y="1039389"/>
            <a:ext cx="9255378" cy="1618489"/>
          </a:xfrm>
        </p:spPr>
        <p:txBody>
          <a:bodyPr anchor="ctr">
            <a:normAutofit fontScale="90000"/>
          </a:bodyPr>
          <a:lstStyle/>
          <a:p>
            <a:r>
              <a:rPr lang="en-GB" sz="7200">
                <a:cs typeface="Calibri Light"/>
              </a:rPr>
              <a:t>LEARNING PLAN – </a:t>
            </a:r>
            <a:r>
              <a:rPr lang="en-GB">
                <a:cs typeface="Calibri Light"/>
              </a:rPr>
              <a:t>WEEK 2</a:t>
            </a:r>
            <a:endParaRPr lang="en-GB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BA9EE4DE-186C-E4F5-9CB4-54BC0D539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99" y="2767763"/>
            <a:ext cx="6630362" cy="357312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GB" sz="2300" dirty="0">
                <a:cs typeface="Calibri"/>
              </a:rPr>
              <a:t>Understand the concepts of Database Management</a:t>
            </a:r>
          </a:p>
          <a:p>
            <a:r>
              <a:rPr lang="en-GB" sz="2600" dirty="0">
                <a:cs typeface="Calibri"/>
              </a:rPr>
              <a:t>Utilize the materials:</a:t>
            </a:r>
            <a:endParaRPr lang="en-US" sz="2600" dirty="0">
              <a:cs typeface="Calibri"/>
            </a:endParaRPr>
          </a:p>
          <a:p>
            <a:pPr lvl="1">
              <a:buFont typeface="Courier New,monospace" pitchFamily="34" charset="0"/>
              <a:buChar char="o"/>
            </a:pPr>
            <a:r>
              <a:rPr lang="en-GB" sz="2300" dirty="0">
                <a:cs typeface="Calibri"/>
              </a:rPr>
              <a:t>SharePoint site: </a:t>
            </a:r>
            <a:r>
              <a:rPr lang="en-GB" sz="2300" dirty="0">
                <a:solidFill>
                  <a:srgbClr val="00B0F0"/>
                </a:solidFill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2023GradHireTraining</a:t>
            </a:r>
            <a:endParaRPr lang="en-US" sz="2300" dirty="0">
              <a:latin typeface="Calibri"/>
              <a:cs typeface="Calibri"/>
            </a:endParaRPr>
          </a:p>
          <a:p>
            <a:pPr lvl="1">
              <a:buFont typeface="Courier New,monospace" pitchFamily="34" charset="0"/>
              <a:buChar char="o"/>
            </a:pPr>
            <a:r>
              <a:rPr lang="en-GB" sz="2300" dirty="0">
                <a:cs typeface="Calibri"/>
              </a:rPr>
              <a:t>Materials:</a:t>
            </a:r>
            <a:r>
              <a:rPr lang="en-GB" sz="2300" dirty="0">
                <a:solidFill>
                  <a:srgbClr val="00B0F0"/>
                </a:solidFill>
                <a:cs typeface="Calibri"/>
              </a:rPr>
              <a:t> </a:t>
            </a:r>
            <a:r>
              <a:rPr lang="en-GB" sz="2300" dirty="0">
                <a:solidFill>
                  <a:srgbClr val="00B0F0"/>
                </a:solidFill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Database</a:t>
            </a:r>
            <a:r>
              <a:rPr lang="en-GB" sz="2300" dirty="0">
                <a:solidFill>
                  <a:srgbClr val="00B0F0"/>
                </a:solidFill>
                <a:cs typeface="Calibri"/>
              </a:rPr>
              <a:t> </a:t>
            </a:r>
            <a:endParaRPr lang="en-US" sz="2300" dirty="0">
              <a:solidFill>
                <a:srgbClr val="00B0F0"/>
              </a:solidFill>
              <a:cs typeface="Calibri"/>
            </a:endParaRPr>
          </a:p>
          <a:p>
            <a:pPr lvl="1">
              <a:buFont typeface="Courier New,monospace" pitchFamily="34" charset="0"/>
              <a:buChar char="o"/>
            </a:pPr>
            <a:r>
              <a:rPr lang="en-GB" sz="2300" dirty="0">
                <a:cs typeface="Calibri"/>
              </a:rPr>
              <a:t>Extra learning materials: </a:t>
            </a:r>
            <a:r>
              <a:rPr lang="en-GB" sz="2300" dirty="0">
                <a:solidFill>
                  <a:srgbClr val="00B0F0"/>
                </a:solidFill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 to software development</a:t>
            </a:r>
            <a:endParaRPr lang="en-US" sz="2300" dirty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GB" sz="2300" dirty="0">
                <a:cs typeface="Calibri"/>
              </a:rPr>
              <a:t>Review session and task demo on </a:t>
            </a:r>
            <a:r>
              <a:rPr lang="en-GB" sz="2300" b="1" dirty="0">
                <a:solidFill>
                  <a:schemeClr val="accent2"/>
                </a:solidFill>
                <a:cs typeface="Calibri"/>
              </a:rPr>
              <a:t>28-12-2023</a:t>
            </a:r>
            <a:endParaRPr lang="en-US" sz="2300" dirty="0">
              <a:solidFill>
                <a:schemeClr val="accent2"/>
              </a:solidFill>
              <a:cs typeface="Calibri"/>
            </a:endParaRPr>
          </a:p>
          <a:p>
            <a:r>
              <a:rPr lang="en-GB" sz="2300" b="1" dirty="0">
                <a:cs typeface="Calibri"/>
              </a:rPr>
              <a:t>TASK: </a:t>
            </a:r>
            <a:endParaRPr lang="en-US" sz="1800" dirty="0">
              <a:solidFill>
                <a:srgbClr val="00B0F0"/>
              </a:solidFill>
              <a:cs typeface="Calibri"/>
            </a:endParaRPr>
          </a:p>
          <a:p>
            <a:pPr lvl="1">
              <a:spcAft>
                <a:spcPts val="0"/>
              </a:spcAft>
              <a:buFont typeface="Courier New" pitchFamily="34" charset="0"/>
              <a:buChar char="o"/>
            </a:pPr>
            <a:r>
              <a:rPr lang="en-GB" sz="1500" b="1" dirty="0">
                <a:cs typeface="Calibri"/>
              </a:rPr>
              <a:t>Install </a:t>
            </a:r>
            <a:r>
              <a:rPr lang="en-GB" sz="1500" b="1" dirty="0" err="1">
                <a:cs typeface="Calibri"/>
              </a:rPr>
              <a:t>postgres</a:t>
            </a:r>
            <a:r>
              <a:rPr lang="en-GB" sz="1500" b="1" dirty="0">
                <a:cs typeface="Calibri"/>
              </a:rPr>
              <a:t> on your computer</a:t>
            </a:r>
          </a:p>
          <a:p>
            <a:pPr lvl="1">
              <a:spcAft>
                <a:spcPts val="0"/>
              </a:spcAft>
              <a:buFont typeface="Courier New" pitchFamily="34" charset="0"/>
              <a:buChar char="o"/>
            </a:pPr>
            <a:r>
              <a:rPr lang="en-GB" sz="1500" b="1" dirty="0">
                <a:cs typeface="Calibri"/>
              </a:rPr>
              <a:t>Generate a database model</a:t>
            </a:r>
          </a:p>
          <a:p>
            <a:pPr lvl="1">
              <a:spcAft>
                <a:spcPts val="0"/>
              </a:spcAft>
              <a:buFont typeface="Courier New" pitchFamily="34" charset="0"/>
              <a:buChar char="o"/>
            </a:pPr>
            <a:r>
              <a:rPr lang="en-GB" sz="1500" b="1" dirty="0">
                <a:cs typeface="Calibri"/>
              </a:rPr>
              <a:t>Normalize the database (at least 2NF)</a:t>
            </a:r>
          </a:p>
          <a:p>
            <a:pPr lvl="1">
              <a:spcAft>
                <a:spcPts val="0"/>
              </a:spcAft>
              <a:buFont typeface="Courier New" pitchFamily="34" charset="0"/>
              <a:buChar char="o"/>
            </a:pPr>
            <a:r>
              <a:rPr lang="en-GB" sz="1500" b="1" dirty="0">
                <a:cs typeface="Calibri"/>
              </a:rPr>
              <a:t>Establish table mapping</a:t>
            </a:r>
          </a:p>
          <a:p>
            <a:pPr lvl="1">
              <a:spcAft>
                <a:spcPts val="0"/>
              </a:spcAft>
              <a:buFont typeface="Courier New" pitchFamily="34" charset="0"/>
              <a:buChar char="o"/>
            </a:pPr>
            <a:r>
              <a:rPr lang="en-GB" sz="1500" b="1" dirty="0">
                <a:cs typeface="Calibri"/>
              </a:rPr>
              <a:t>Perform CRUD operations(Create, Read, Update, Delete)</a:t>
            </a:r>
          </a:p>
          <a:p>
            <a:pPr>
              <a:spcAft>
                <a:spcPts val="400"/>
              </a:spcAft>
            </a:pPr>
            <a:endParaRPr lang="en-GB" sz="1900" b="1">
              <a:cs typeface="Calibri"/>
            </a:endParaRPr>
          </a:p>
          <a:p>
            <a:endParaRPr lang="en-GB" sz="1900">
              <a:cs typeface="Calibri"/>
            </a:endParaRPr>
          </a:p>
        </p:txBody>
      </p:sp>
      <p:pic>
        <p:nvPicPr>
          <p:cNvPr id="4" name="Content Placeholder 3" descr="A calendar with numbers and a circle&#10;&#10;Description automatically generated">
            <a:extLst>
              <a:ext uri="{FF2B5EF4-FFF2-40B4-BE49-F238E27FC236}">
                <a16:creationId xmlns:a16="http://schemas.microsoft.com/office/drawing/2014/main" id="{59386BB1-D810-E596-F9F0-5FA13B849A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61" t="25057" r="3261" b="5975"/>
          <a:stretch/>
        </p:blipFill>
        <p:spPr>
          <a:xfrm>
            <a:off x="7030569" y="3037315"/>
            <a:ext cx="4893241" cy="27858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A96FC1-57D9-2870-76CD-3262CB004003}"/>
              </a:ext>
            </a:extLst>
          </p:cNvPr>
          <p:cNvSpPr/>
          <p:nvPr/>
        </p:nvSpPr>
        <p:spPr>
          <a:xfrm>
            <a:off x="7035162" y="4939191"/>
            <a:ext cx="690188" cy="371458"/>
          </a:xfrm>
          <a:prstGeom prst="rect">
            <a:avLst/>
          </a:prstGeom>
          <a:solidFill>
            <a:srgbClr val="37ED61">
              <a:alpha val="7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8CE81-62DE-E6D0-9212-1F5CE3A0F790}"/>
              </a:ext>
            </a:extLst>
          </p:cNvPr>
          <p:cNvSpPr/>
          <p:nvPr/>
        </p:nvSpPr>
        <p:spPr>
          <a:xfrm>
            <a:off x="9938629" y="4942160"/>
            <a:ext cx="469383" cy="383366"/>
          </a:xfrm>
          <a:prstGeom prst="rect">
            <a:avLst/>
          </a:prstGeom>
          <a:solidFill>
            <a:srgbClr val="D62B2B">
              <a:alpha val="57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7A7939-1B07-FB9E-20A9-0852082AC7F6}"/>
              </a:ext>
            </a:extLst>
          </p:cNvPr>
          <p:cNvSpPr txBox="1"/>
          <p:nvPr/>
        </p:nvSpPr>
        <p:spPr>
          <a:xfrm>
            <a:off x="8807821" y="2574699"/>
            <a:ext cx="213253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000" b="1"/>
              <a:t>DECEMBER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ED067F-32A6-D791-B98E-D3E3C102B0DF}"/>
              </a:ext>
            </a:extLst>
          </p:cNvPr>
          <p:cNvSpPr/>
          <p:nvPr/>
        </p:nvSpPr>
        <p:spPr>
          <a:xfrm>
            <a:off x="10543782" y="4590629"/>
            <a:ext cx="1384953" cy="294197"/>
          </a:xfrm>
          <a:prstGeom prst="rect">
            <a:avLst/>
          </a:prstGeom>
          <a:solidFill>
            <a:srgbClr val="37ED61">
              <a:alpha val="7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7A1C8D6-A715-95DF-830A-D1E1013F232B}"/>
              </a:ext>
            </a:extLst>
          </p:cNvPr>
          <p:cNvSpPr/>
          <p:nvPr/>
        </p:nvSpPr>
        <p:spPr>
          <a:xfrm>
            <a:off x="7878619" y="4969514"/>
            <a:ext cx="392205" cy="347380"/>
          </a:xfrm>
          <a:prstGeom prst="ellipse">
            <a:avLst/>
          </a:prstGeom>
          <a:solidFill>
            <a:srgbClr val="F7F419">
              <a:alpha val="5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D2BEDA-57D0-8B83-85F7-E3D43010A2F6}"/>
              </a:ext>
            </a:extLst>
          </p:cNvPr>
          <p:cNvSpPr/>
          <p:nvPr/>
        </p:nvSpPr>
        <p:spPr>
          <a:xfrm>
            <a:off x="8428229" y="4971629"/>
            <a:ext cx="1455137" cy="354354"/>
          </a:xfrm>
          <a:prstGeom prst="rect">
            <a:avLst/>
          </a:prstGeom>
          <a:solidFill>
            <a:srgbClr val="37ED61">
              <a:alpha val="7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447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8A2C6-BAD9-8EC1-07F9-07BE33A75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9255378" cy="1618489"/>
          </a:xfrm>
        </p:spPr>
        <p:txBody>
          <a:bodyPr anchor="ctr">
            <a:normAutofit fontScale="90000"/>
          </a:bodyPr>
          <a:lstStyle/>
          <a:p>
            <a:r>
              <a:rPr lang="en-GB" sz="7200">
                <a:cs typeface="Calibri Light"/>
              </a:rPr>
              <a:t>LEARNING PLAN – </a:t>
            </a:r>
            <a:r>
              <a:rPr lang="en-GB">
                <a:cs typeface="Calibri Light"/>
              </a:rPr>
              <a:t>WEEK 3</a:t>
            </a:r>
            <a:endParaRPr lang="en-GB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BA9EE4DE-186C-E4F5-9CB4-54BC0D539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79495"/>
            <a:ext cx="6090029" cy="32014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800" dirty="0">
                <a:cs typeface="Calibri"/>
              </a:rPr>
              <a:t>Understand the concepts of Multifile programming</a:t>
            </a:r>
            <a:endParaRPr lang="en-US" sz="1800" dirty="0">
              <a:cs typeface="Calibri"/>
            </a:endParaRPr>
          </a:p>
          <a:p>
            <a:r>
              <a:rPr lang="en-GB" dirty="0">
                <a:ea typeface="+mn-lt"/>
                <a:cs typeface="Calibri"/>
              </a:rPr>
              <a:t>Utilize the materials:</a:t>
            </a:r>
            <a:endParaRPr lang="en-US" dirty="0">
              <a:ea typeface="+mn-lt"/>
              <a:cs typeface="Calibri"/>
            </a:endParaRPr>
          </a:p>
          <a:p>
            <a:pPr lvl="1">
              <a:buFont typeface="Courier New,monospace" pitchFamily="34" charset="0"/>
              <a:buChar char="o"/>
            </a:pPr>
            <a:r>
              <a:rPr lang="en-GB" dirty="0">
                <a:ea typeface="+mn-lt"/>
                <a:cs typeface="Calibri"/>
              </a:rPr>
              <a:t>SharePoint site: </a:t>
            </a:r>
            <a:r>
              <a:rPr lang="en-GB" dirty="0">
                <a:solidFill>
                  <a:srgbClr val="00B0F0"/>
                </a:solidFill>
                <a:ea typeface="+mn-lt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2023GradHireTraining</a:t>
            </a:r>
            <a:endParaRPr lang="en-US" dirty="0">
              <a:latin typeface="Calibri"/>
              <a:ea typeface="+mn-lt"/>
              <a:cs typeface="Calibri"/>
            </a:endParaRPr>
          </a:p>
          <a:p>
            <a:pPr lvl="1">
              <a:buFont typeface="Courier New,monospace" pitchFamily="34" charset="0"/>
              <a:buChar char="o"/>
            </a:pPr>
            <a:r>
              <a:rPr lang="en-GB" dirty="0">
                <a:ea typeface="+mn-lt"/>
                <a:cs typeface="Calibri"/>
              </a:rPr>
              <a:t>Materials: (to be updated)</a:t>
            </a:r>
            <a:endParaRPr lang="en-GB" dirty="0">
              <a:solidFill>
                <a:srgbClr val="00B0F0"/>
              </a:solidFill>
              <a:ea typeface="+mn-lt"/>
              <a:cs typeface="Calibri"/>
            </a:endParaRPr>
          </a:p>
          <a:p>
            <a:pPr lvl="1">
              <a:buFont typeface="Courier New,monospace" pitchFamily="34" charset="0"/>
              <a:buChar char="o"/>
            </a:pPr>
            <a:r>
              <a:rPr lang="en-GB" dirty="0">
                <a:ea typeface="+mn-lt"/>
                <a:cs typeface="Calibri"/>
              </a:rPr>
              <a:t>Extra learning materials:</a:t>
            </a:r>
            <a:r>
              <a:rPr lang="en-GB" dirty="0">
                <a:solidFill>
                  <a:srgbClr val="00B0F0"/>
                </a:solidFill>
                <a:ea typeface="+mn-lt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 to software development</a:t>
            </a:r>
            <a:endParaRPr lang="en-US" dirty="0">
              <a:latin typeface="Calibri"/>
              <a:ea typeface="+mn-lt"/>
              <a:cs typeface="Calibri"/>
            </a:endParaRPr>
          </a:p>
          <a:p>
            <a:r>
              <a:rPr lang="en-GB" sz="1800" b="1" dirty="0">
                <a:cs typeface="Calibri"/>
              </a:rPr>
              <a:t>TASK: Create a mini project to us</a:t>
            </a:r>
            <a:r>
              <a:rPr lang="en-GB" sz="1800" b="1" dirty="0">
                <a:ea typeface="+mn-lt"/>
                <a:cs typeface="+mn-lt"/>
              </a:rPr>
              <a:t>e JDBC to perform CRUD operations on MySQL DB for a system via Java. </a:t>
            </a:r>
            <a:endParaRPr lang="en-US" sz="1800" b="1" dirty="0">
              <a:cs typeface="Calibri"/>
            </a:endParaRPr>
          </a:p>
          <a:p>
            <a:endParaRPr lang="en-GB" sz="1900">
              <a:cs typeface="Calibri"/>
            </a:endParaRPr>
          </a:p>
        </p:txBody>
      </p:sp>
      <p:pic>
        <p:nvPicPr>
          <p:cNvPr id="4" name="Content Placeholder 3" descr="A calendar with numbers and a circle&#10;&#10;Description automatically generated">
            <a:extLst>
              <a:ext uri="{FF2B5EF4-FFF2-40B4-BE49-F238E27FC236}">
                <a16:creationId xmlns:a16="http://schemas.microsoft.com/office/drawing/2014/main" id="{1E4C1635-1EDA-9C6A-5022-74D39C54A9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61" t="25057" r="3261" b="5975"/>
          <a:stretch/>
        </p:blipFill>
        <p:spPr>
          <a:xfrm>
            <a:off x="7030569" y="3037315"/>
            <a:ext cx="4893241" cy="27858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B918A5-2F4A-DCB9-E4E2-EC7FA3CC798C}"/>
              </a:ext>
            </a:extLst>
          </p:cNvPr>
          <p:cNvSpPr txBox="1"/>
          <p:nvPr/>
        </p:nvSpPr>
        <p:spPr>
          <a:xfrm>
            <a:off x="8807821" y="2574699"/>
            <a:ext cx="213253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000" b="1"/>
              <a:t>DECEMBER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8F4402-3E2F-D102-7411-7D4D3F547310}"/>
              </a:ext>
            </a:extLst>
          </p:cNvPr>
          <p:cNvSpPr/>
          <p:nvPr/>
        </p:nvSpPr>
        <p:spPr>
          <a:xfrm>
            <a:off x="7082650" y="5377146"/>
            <a:ext cx="4836339" cy="377348"/>
          </a:xfrm>
          <a:prstGeom prst="rect">
            <a:avLst/>
          </a:prstGeom>
          <a:solidFill>
            <a:srgbClr val="7219F7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A9AED7-C20C-DF20-F8FC-EFCD97A9EEBA}"/>
              </a:ext>
            </a:extLst>
          </p:cNvPr>
          <p:cNvSpPr/>
          <p:nvPr/>
        </p:nvSpPr>
        <p:spPr>
          <a:xfrm>
            <a:off x="10541729" y="4976093"/>
            <a:ext cx="1327130" cy="347268"/>
          </a:xfrm>
          <a:prstGeom prst="rect">
            <a:avLst/>
          </a:prstGeom>
          <a:solidFill>
            <a:srgbClr val="7219F7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625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4A50A-E093-F288-5763-754048E9F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506331" cy="4480726"/>
          </a:xfrm>
        </p:spPr>
        <p:txBody>
          <a:bodyPr>
            <a:normAutofit/>
          </a:bodyPr>
          <a:lstStyle/>
          <a:p>
            <a:pPr algn="r"/>
            <a:r>
              <a:rPr lang="en-GB" sz="6600">
                <a:cs typeface="Calibri Light"/>
              </a:rPr>
              <a:t>REVIEW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69639-01E1-FCC5-0B2A-9BC2F4B1B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GB" sz="2400" dirty="0">
                <a:cs typeface="Calibri"/>
              </a:rPr>
              <a:t>There will be a weekly review session every Thursday where the updates and</a:t>
            </a:r>
            <a:r>
              <a:rPr lang="en-GB" sz="2400">
                <a:cs typeface="Calibri"/>
              </a:rPr>
              <a:t> </a:t>
            </a:r>
            <a:r>
              <a:rPr lang="en-GB" sz="2400" dirty="0">
                <a:cs typeface="Calibri"/>
              </a:rPr>
              <a:t>tasks can be presented.</a:t>
            </a:r>
          </a:p>
        </p:txBody>
      </p:sp>
    </p:spTree>
    <p:extLst>
      <p:ext uri="{BB962C8B-B14F-4D97-AF65-F5344CB8AC3E}">
        <p14:creationId xmlns:p14="http://schemas.microsoft.com/office/powerpoint/2010/main" val="401883438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Basis</vt:lpstr>
      <vt:lpstr>GRAD HIRE onboarding</vt:lpstr>
      <vt:lpstr>BATCH 2 JOINEES</vt:lpstr>
      <vt:lpstr>TIMELINE AVAILABLE</vt:lpstr>
      <vt:lpstr>TIMELINE AVAILABLE</vt:lpstr>
      <vt:lpstr>TASKS EXPECTED TO BE COMPLETED</vt:lpstr>
      <vt:lpstr>LEARNING PLAN – WEEK 1</vt:lpstr>
      <vt:lpstr>LEARNING PLAN – WEEK 2</vt:lpstr>
      <vt:lpstr>LEARNING PLAN – WEEK 3</vt:lpstr>
      <vt:lpstr>REVIEW SESSION</vt:lpstr>
      <vt:lpstr>SCAN THE QR AND JOIN THE GROUP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173</cp:revision>
  <dcterms:created xsi:type="dcterms:W3CDTF">2023-12-07T08:27:54Z</dcterms:created>
  <dcterms:modified xsi:type="dcterms:W3CDTF">2023-12-11T13:49:57Z</dcterms:modified>
</cp:coreProperties>
</file>